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3" r:id="rId3"/>
    <p:sldMasterId id="2147483682" r:id="rId4"/>
    <p:sldMasterId id="2147483686" r:id="rId5"/>
    <p:sldMasterId id="2147483690" r:id="rId6"/>
    <p:sldMasterId id="2147483693" r:id="rId7"/>
  </p:sldMasterIdLst>
  <p:notesMasterIdLst>
    <p:notesMasterId r:id="rId44"/>
  </p:notesMasterIdLst>
  <p:sldIdLst>
    <p:sldId id="2147483132" r:id="rId8"/>
    <p:sldId id="2147483115" r:id="rId9"/>
    <p:sldId id="2147483126" r:id="rId10"/>
    <p:sldId id="2147483127" r:id="rId11"/>
    <p:sldId id="3406" r:id="rId12"/>
    <p:sldId id="3404" r:id="rId13"/>
    <p:sldId id="3408" r:id="rId14"/>
    <p:sldId id="3409" r:id="rId15"/>
    <p:sldId id="2147483128" r:id="rId16"/>
    <p:sldId id="2147483130" r:id="rId17"/>
    <p:sldId id="12294" r:id="rId18"/>
    <p:sldId id="395" r:id="rId19"/>
    <p:sldId id="12292" r:id="rId20"/>
    <p:sldId id="335" r:id="rId21"/>
    <p:sldId id="258" r:id="rId22"/>
    <p:sldId id="372" r:id="rId23"/>
    <p:sldId id="12293" r:id="rId24"/>
    <p:sldId id="3391" r:id="rId25"/>
    <p:sldId id="374" r:id="rId26"/>
    <p:sldId id="3403" r:id="rId27"/>
    <p:sldId id="3383" r:id="rId28"/>
    <p:sldId id="3397" r:id="rId29"/>
    <p:sldId id="334" r:id="rId30"/>
    <p:sldId id="2147483131" r:id="rId31"/>
    <p:sldId id="3396" r:id="rId32"/>
    <p:sldId id="349" r:id="rId33"/>
    <p:sldId id="351" r:id="rId34"/>
    <p:sldId id="12286" r:id="rId35"/>
    <p:sldId id="12266" r:id="rId36"/>
    <p:sldId id="12288" r:id="rId37"/>
    <p:sldId id="519" r:id="rId38"/>
    <p:sldId id="12291" r:id="rId39"/>
    <p:sldId id="353" r:id="rId40"/>
    <p:sldId id="354" r:id="rId41"/>
    <p:sldId id="347" r:id="rId42"/>
    <p:sldId id="378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682C55-09E4-42A7-F63F-CB65034D5698}" name="Marek Chládek - 2N" initials="MC2" userId="S::marekch@axis.com::d68c704c-9058-41b0-b385-846b5a1a0d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36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57821C-8225-4A52-8EDD-B5207A3EF79C}" v="7" dt="2025-05-29T10:25:31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58B60-9559-4832-ACC4-CA8195BE05CA}" type="datetimeFigureOut">
              <a:rPr lang="cs-CZ" smtClean="0"/>
              <a:t>02.06.2025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7DAFD-4CC9-4646-ACB5-DA2704CEC2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72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E9166-F68A-9A7C-C670-F116F2E72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712546-4A91-CC4D-D68D-3E041D374C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531CA-54C2-B6DA-7BD9-C8463EAE2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FD9FE-22CE-1BFC-5E65-ADAA49F3A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B23F9-484C-4890-8BCD-8DAAB3C44B4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355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Order numbers - sitelink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7DAFD-4CC9-4646-ACB5-DA2704CEC26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0725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101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726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Material – the same, the chassis is slightly different. On the front panel, we removed the plastic side panels  – nothing to break to get inside, harder to get into, no weak point!</a:t>
            </a:r>
          </a:p>
          <a:p>
            <a:r>
              <a:rPr lang="en-GB"/>
              <a:t>The frame – might be easily removed. Only for flush installations, to avoid this issue, it can be installed surface or on a gooseneck.</a:t>
            </a:r>
          </a:p>
          <a:p>
            <a:endParaRPr lang="en-GB"/>
          </a:p>
          <a:p>
            <a:r>
              <a:rPr lang="en-GB"/>
              <a:t>Dome – the same dome that Axis uses on their mini-cameras, highly resistant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76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Key improvement from the last generation – the camera. As is standard with ARTPEC devices, this camera is very high quality – more than HD images – QHD.  It offers all the features you’d expect for reliable visitor </a:t>
            </a:r>
            <a:r>
              <a:rPr lang="en-GB" err="1"/>
              <a:t>verifiction</a:t>
            </a:r>
            <a:r>
              <a:rPr lang="en-GB"/>
              <a:t> – night vision, WDR, and adaptive face zooming.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198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B23F9-484C-4890-8BCD-8DAAB3C44B4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502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198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016BF-0A8B-5D7A-1AF5-DA5283DD7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D5E80B-C678-8605-DC16-70B61426F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1935E3-A2D1-7EDB-8C09-C4E90D107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2CE79-24E0-E284-1846-7DFCE756D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397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RED-compliant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7DAFD-4CC9-4646-ACB5-DA2704CEC263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165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7DAFD-4CC9-4646-ACB5-DA2704CEC26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135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2123E-1E32-8F52-831A-9EE60A46E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53620E-D714-DF0B-416E-3AA538D88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2ED254-A763-DB5C-0FB7-6F37C4987D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DF0D6-9E3B-12FB-6C13-DB7B2AD10B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7DAFD-4CC9-4646-ACB5-DA2704CEC26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658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More in-depth?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7DAFD-4CC9-4646-ACB5-DA2704CEC26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525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* Old graphic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665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RED Badge?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7DAFD-4CC9-4646-ACB5-DA2704CEC26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254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732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370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DF370-3B04-65FF-48B9-ADA378C2F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720141-FB22-6042-9FAE-87C98B554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1EF49D-93CF-7287-390A-DB46816C0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1D1AD-AA4A-034B-4AFF-4EC785DC4F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696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7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777810"/>
            <a:ext cx="9144000" cy="18423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  <p:pic>
        <p:nvPicPr>
          <p:cNvPr id="6" name="Obrázek 7">
            <a:extLst>
              <a:ext uri="{FF2B5EF4-FFF2-40B4-BE49-F238E27FC236}">
                <a16:creationId xmlns:a16="http://schemas.microsoft.com/office/drawing/2014/main" id="{483506A7-A738-4FFC-8712-C1C68FA85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5" name="Zaoblený obdélník 13">
            <a:extLst>
              <a:ext uri="{FF2B5EF4-FFF2-40B4-BE49-F238E27FC236}">
                <a16:creationId xmlns:a16="http://schemas.microsoft.com/office/drawing/2014/main" id="{F5E8B0DA-79F1-6BF4-0298-DA58210EDC63}"/>
              </a:ext>
            </a:extLst>
          </p:cNvPr>
          <p:cNvSpPr/>
          <p:nvPr userDrawn="1"/>
        </p:nvSpPr>
        <p:spPr>
          <a:xfrm>
            <a:off x="4315327" y="1748412"/>
            <a:ext cx="3577389" cy="4682989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aoblený obdélník 13">
            <a:extLst>
              <a:ext uri="{FF2B5EF4-FFF2-40B4-BE49-F238E27FC236}">
                <a16:creationId xmlns:a16="http://schemas.microsoft.com/office/drawing/2014/main" id="{70BD5F8C-8850-AED9-4858-B665E5E33D59}"/>
              </a:ext>
            </a:extLst>
          </p:cNvPr>
          <p:cNvSpPr/>
          <p:nvPr userDrawn="1"/>
        </p:nvSpPr>
        <p:spPr>
          <a:xfrm>
            <a:off x="8390834" y="1748411"/>
            <a:ext cx="3577389" cy="4682990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034D6823-F559-5181-5BA1-EB467E45A06F}"/>
              </a:ext>
            </a:extLst>
          </p:cNvPr>
          <p:cNvSpPr/>
          <p:nvPr userDrawn="1"/>
        </p:nvSpPr>
        <p:spPr>
          <a:xfrm>
            <a:off x="247842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09C18AD0-FC78-7833-AC33-BFAF48E3E6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3" name="Zástupný text 5">
            <a:extLst>
              <a:ext uri="{FF2B5EF4-FFF2-40B4-BE49-F238E27FC236}">
                <a16:creationId xmlns:a16="http://schemas.microsoft.com/office/drawing/2014/main" id="{0654A36E-7528-571E-A64A-A2BFFC4EC5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4" name="Zástupný symbol obrázku 4">
            <a:extLst>
              <a:ext uri="{FF2B5EF4-FFF2-40B4-BE49-F238E27FC236}">
                <a16:creationId xmlns:a16="http://schemas.microsoft.com/office/drawing/2014/main" id="{B809C8A9-057A-E914-CFA1-957FD28516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64FDB6D2-2797-F182-B971-B26049E755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6" name="Zástupný symbol obrázku 4">
            <a:extLst>
              <a:ext uri="{FF2B5EF4-FFF2-40B4-BE49-F238E27FC236}">
                <a16:creationId xmlns:a16="http://schemas.microsoft.com/office/drawing/2014/main" id="{BEDB7E16-B2A4-FF65-1C39-CF5B9FDD4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7" name="Zástupný text 5">
            <a:extLst>
              <a:ext uri="{FF2B5EF4-FFF2-40B4-BE49-F238E27FC236}">
                <a16:creationId xmlns:a16="http://schemas.microsoft.com/office/drawing/2014/main" id="{66FA0387-4AE7-B37D-1B03-CED0B6F053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82642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469D9AB4-C3E2-D314-1F5A-6336903EDE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CA9F86CE-3C1D-7922-9CEC-2CE1D3A0393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33F9A511-99B5-F5F7-950C-0A70A5B9A2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702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/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6797EF7-80AA-2733-1087-58496DCF35C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7C2681-8A16-552A-7773-0321F6B644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3BA5B78-AF0E-B11F-19CC-40597385E5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8A35A214-CB58-0D07-6CC1-62F00E51E6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23008AF3-01E0-7BA0-F698-A4F64264A1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646C0895-59F7-A6FC-F351-32B70671A5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9775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11" grpId="0"/>
      <p:bldP spid="13" grpId="0"/>
      <p:bldP spid="16" grpId="0"/>
      <p:bldP spid="2" grpId="0"/>
      <p:bldP spid="3" grpId="0"/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5">
            <a:extLst>
              <a:ext uri="{FF2B5EF4-FFF2-40B4-BE49-F238E27FC236}">
                <a16:creationId xmlns:a16="http://schemas.microsoft.com/office/drawing/2014/main" id="{7683A1BF-4A1A-142D-2EF5-9B2FDAAB28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2A0E4200-09CD-166B-69A9-8E39A49DB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3176C203-ACD5-51C2-CDE0-EF653524F2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0FBF12D2-649B-A06B-BC86-1A51F5280E9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125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3" grpId="0"/>
      <p:bldP spid="16" grpId="0"/>
      <p:bldP spid="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pace for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A10CDEB6-1903-E275-3414-87B2AB39F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11628700" cy="7388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20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9C8E12F-90CD-A2C2-B22C-9982EB8E2F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3780015"/>
            <a:ext cx="358244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4AADC549-AFEA-2E96-0EC9-BEE519F3D7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9235"/>
            <a:ext cx="358244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040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0984" y="3771900"/>
            <a:ext cx="3762258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52E2499-DDCC-0942-ADD3-11645ABC0E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0983" y="4661120"/>
            <a:ext cx="376225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547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5439087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5439086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6206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8" y="3771900"/>
            <a:ext cx="5752074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661120"/>
            <a:ext cx="5752074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980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5" y="3771900"/>
            <a:ext cx="7652899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4661120"/>
            <a:ext cx="765289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</p:spTree>
    <p:extLst>
      <p:ext uri="{BB962C8B-B14F-4D97-AF65-F5344CB8AC3E}">
        <p14:creationId xmlns:p14="http://schemas.microsoft.com/office/powerpoint/2010/main" val="52550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7610" y="3771900"/>
            <a:ext cx="7805631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97610" y="4661120"/>
            <a:ext cx="780563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6929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Background Picture</a:t>
            </a:r>
            <a:br>
              <a:rPr lang="cs-CZ"/>
            </a:br>
            <a:r>
              <a:rPr lang="cs-CZ"/>
              <a:t>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  <p:pic>
        <p:nvPicPr>
          <p:cNvPr id="9" name="Obrázek 7">
            <a:extLst>
              <a:ext uri="{FF2B5EF4-FFF2-40B4-BE49-F238E27FC236}">
                <a16:creationId xmlns:a16="http://schemas.microsoft.com/office/drawing/2014/main" id="{90362FEA-8BA5-4CC7-986E-91B46F8C0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1"/>
            <a:ext cx="311498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0AC068BB-4D69-53BB-2984-0FE12434F4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74270"/>
            <a:ext cx="3114986" cy="225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57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9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8E1849B-958F-A559-C5AF-DA9BF783B9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777810"/>
            <a:ext cx="9144000" cy="18423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26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748414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68298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067F1754-057D-C266-FB36-4CB2DDADFA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EA0E6A-5D45-665F-F6B1-5F2BC9CFB8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32A3C7A5-45E6-6379-1B4B-1D30FC7C2C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353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A2510F76-D629-C9E4-8C49-2D6C3E8142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51171" y="3771900"/>
            <a:ext cx="5752078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11ED24B8-2CEF-8B09-FD96-A73C0C8AA4E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151161" y="4661117"/>
            <a:ext cx="5752079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177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con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6" y="3984561"/>
            <a:ext cx="3577389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0834" y="3984561"/>
            <a:ext cx="357738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66A95E1-0A5B-FDCC-47E4-43B5A466C3B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0A4C12-E494-5BA6-485F-29A4373110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532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A83D7B7-1AA0-2B0F-B4BF-BAEDD3BC67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0687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5FEF2CCB-1FE1-9049-1F80-4F7639062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3984561"/>
            <a:ext cx="357840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8FCD36AE-1CA4-D7AD-8423-A3A06B1E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C894289F-E3E8-D910-41BF-C75B052FDBA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2"/>
            <a:ext cx="3578400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583276FE-682C-AC5E-AD76-4C802FF5123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5328" y="4576182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89870AF6-BFD8-5EF0-28C0-545B24DAFD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90834" y="4576182"/>
            <a:ext cx="357738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4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838F3BBF-35D8-BAE6-CAC5-47709BEDD8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3"/>
            <a:ext cx="2414342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A66CF5E3-BB36-5273-1A79-A18934FC2CC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19544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3DE2216A-20FD-6FA6-0D2A-76F31CEB55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7918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FD7562B6-7AA6-8701-D28C-82C2BA9BE4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6293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473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6x Icon,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8" y="3418658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8723D9B3-009F-9EFB-1DF3-E87170FF21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5328" y="5585824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C848373-8529-598C-C82C-8660CC202E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0834" y="5598355"/>
            <a:ext cx="3577387" cy="69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E7D13BCF-9FE6-5C67-F8B0-E1894AB08F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3774" y="5580304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52C49148-AF51-EFDB-2650-E271176CBF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3418658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285F23D-ECAF-E5E7-15A6-984E45BE803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23775" y="274304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8150D86-E621-5B08-706C-A340F46E714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23775" y="490469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FFC1468-570F-B273-A54D-7ECB80E10F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15326" y="274503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AF60947-9691-AE16-0936-7A76B7CEAE5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5326" y="490668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51869A-5E28-5240-13CC-02FE1871110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89827" y="274304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5CA6AF3-F4C2-D681-CA26-B59DEFF349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9827" y="49227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AA5CF79-B467-2E01-4BA3-7555647698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0834" y="3418658"/>
            <a:ext cx="3577387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D67B001D-891C-30D3-4D97-CB9069BF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7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con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6" y="3984561"/>
            <a:ext cx="3577389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0834" y="3984561"/>
            <a:ext cx="357738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66A95E1-0A5B-FDCC-47E4-43B5A466C3B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0A4C12-E494-5BA6-485F-29A4373110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532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A83D7B7-1AA0-2B0F-B4BF-BAEDD3BC67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0687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5FEF2CCB-1FE1-9049-1F80-4F7639062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3984561"/>
            <a:ext cx="357840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8FCD36AE-1CA4-D7AD-8423-A3A06B1E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C894289F-E3E8-D910-41BF-C75B052FDBA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2"/>
            <a:ext cx="3578400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583276FE-682C-AC5E-AD76-4C802FF5123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5328" y="4576182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89870AF6-BFD8-5EF0-28C0-545B24DAFD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90834" y="4576182"/>
            <a:ext cx="357738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872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838F3BBF-35D8-BAE6-CAC5-47709BEDD8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3"/>
            <a:ext cx="2414342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A66CF5E3-BB36-5273-1A79-A18934FC2CC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19544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3DE2216A-20FD-6FA6-0D2A-76F31CEB55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7918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FD7562B6-7AA6-8701-D28C-82C2BA9BE4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6293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084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u 10">
            <a:extLst>
              <a:ext uri="{FF2B5EF4-FFF2-40B4-BE49-F238E27FC236}">
                <a16:creationId xmlns:a16="http://schemas.microsoft.com/office/drawing/2014/main" id="{C8412F74-3BB2-8BD5-842A-05AE602D0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sp>
        <p:nvSpPr>
          <p:cNvPr id="4" name="Obdélník 11">
            <a:extLst>
              <a:ext uri="{FF2B5EF4-FFF2-40B4-BE49-F238E27FC236}">
                <a16:creationId xmlns:a16="http://schemas.microsoft.com/office/drawing/2014/main" id="{BD2C00E3-5021-B174-A7D5-06762A404CEE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6915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6x Icon,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8" y="3418658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8723D9B3-009F-9EFB-1DF3-E87170FF21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5328" y="5585824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C848373-8529-598C-C82C-8660CC202E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0834" y="5598355"/>
            <a:ext cx="3577387" cy="69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E7D13BCF-9FE6-5C67-F8B0-E1894AB08F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3774" y="5580304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52C49148-AF51-EFDB-2650-E271176CBF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3418658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285F23D-ECAF-E5E7-15A6-984E45BE803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23775" y="274304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8150D86-E621-5B08-706C-A340F46E714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23775" y="490469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FFC1468-570F-B273-A54D-7ECB80E10F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15326" y="274503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AF60947-9691-AE16-0936-7A76B7CEAE5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5326" y="490668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51869A-5E28-5240-13CC-02FE1871110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89827" y="274304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5CA6AF3-F4C2-D681-CA26-B59DEFF349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9827" y="49227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AA5CF79-B467-2E01-4BA3-7555647698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0834" y="3418658"/>
            <a:ext cx="3577387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D67B001D-891C-30D3-4D97-CB9069BF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62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4">
            <a:extLst>
              <a:ext uri="{FF2B5EF4-FFF2-40B4-BE49-F238E27FC236}">
                <a16:creationId xmlns:a16="http://schemas.microsoft.com/office/drawing/2014/main" id="{F9500AE1-4061-3A80-05A3-4DF5AEE3A2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0789E670-4DA4-1685-E093-B60CAA36FFF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319544" y="4576181"/>
            <a:ext cx="2406948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4438127F-6B7B-0F90-3C72-DDC73CD4489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402354" y="4576181"/>
            <a:ext cx="2422760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5DD5BCED-AC5E-44A0-DE6C-0171C2B63E8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96294" y="4576181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3E5F8895-4A30-4D00-F26B-0DBF21BEF20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6" y="4576181"/>
            <a:ext cx="2417597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u 10">
            <a:extLst>
              <a:ext uri="{FF2B5EF4-FFF2-40B4-BE49-F238E27FC236}">
                <a16:creationId xmlns:a16="http://schemas.microsoft.com/office/drawing/2014/main" id="{C8412F74-3BB2-8BD5-842A-05AE602D0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sp>
        <p:nvSpPr>
          <p:cNvPr id="4" name="Obdélník 11">
            <a:extLst>
              <a:ext uri="{FF2B5EF4-FFF2-40B4-BE49-F238E27FC236}">
                <a16:creationId xmlns:a16="http://schemas.microsoft.com/office/drawing/2014/main" id="{BD2C00E3-5021-B174-A7D5-06762A404CEE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17646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382514-3760-4C19-BE4E-E6A4EE28E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73459F-16BA-4323-A6B2-096F028B3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63BDD54-881C-418F-8536-DE7FF8646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3152409"/>
            <a:ext cx="9137649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E4F7294A-4AE2-46C8-BBF4-BF5DC2B043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849637"/>
            <a:ext cx="9145587" cy="4305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1979789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382514-3760-4C19-BE4E-E6A4EE28E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" t="12496" r="1" b="125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73459F-16BA-4323-A6B2-096F028B3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63BDD54-881C-418F-8536-DE7FF8646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3152409"/>
            <a:ext cx="9137649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E4F7294A-4AE2-46C8-BBF4-BF5DC2B043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849637"/>
            <a:ext cx="9145587" cy="4305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1031606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382514-3760-4C19-BE4E-E6A4EE28E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73459F-16BA-4323-A6B2-096F028B3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63BDD54-881C-418F-8536-DE7FF8646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3152409"/>
            <a:ext cx="9137649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E4F7294A-4AE2-46C8-BBF4-BF5DC2B043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849637"/>
            <a:ext cx="9145587" cy="4305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2662849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Diagrams,maps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: s jedním zakulaceným rohem 9">
            <a:extLst>
              <a:ext uri="{FF2B5EF4-FFF2-40B4-BE49-F238E27FC236}">
                <a16:creationId xmlns:a16="http://schemas.microsoft.com/office/drawing/2014/main" id="{E134D0D5-4E80-4521-9468-0B26E0369454}"/>
              </a:ext>
            </a:extLst>
          </p:cNvPr>
          <p:cNvSpPr/>
          <p:nvPr userDrawn="1"/>
        </p:nvSpPr>
        <p:spPr>
          <a:xfrm flipH="1">
            <a:off x="381000" y="1203577"/>
            <a:ext cx="11811000" cy="5654420"/>
          </a:xfrm>
          <a:prstGeom prst="round1Rect">
            <a:avLst>
              <a:gd name="adj" fmla="val 28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3D2761F8-8DE6-47A7-BD27-32B158BF6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AD14DDF-E0AF-4788-8ED3-C18ECB0C0378}"/>
              </a:ext>
            </a:extLst>
          </p:cNvPr>
          <p:cNvGrpSpPr/>
          <p:nvPr userDrawn="1"/>
        </p:nvGrpSpPr>
        <p:grpSpPr>
          <a:xfrm>
            <a:off x="10305995" y="6416676"/>
            <a:ext cx="1724081" cy="310480"/>
            <a:chOff x="10305995" y="6492876"/>
            <a:chExt cx="1724081" cy="310480"/>
          </a:xfrm>
        </p:grpSpPr>
        <p:pic>
          <p:nvPicPr>
            <p:cNvPr id="12" name="Grafický objekt 11">
              <a:extLst>
                <a:ext uri="{FF2B5EF4-FFF2-40B4-BE49-F238E27FC236}">
                  <a16:creationId xmlns:a16="http://schemas.microsoft.com/office/drawing/2014/main" id="{CBDB6EF0-A2F7-4D55-B999-607C05AD9C5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1367" t="32109" r="21367" b="32109"/>
            <a:stretch/>
          </p:blipFill>
          <p:spPr>
            <a:xfrm>
              <a:off x="11533186" y="6492876"/>
              <a:ext cx="496890" cy="310480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ED9B695-7139-486D-8B41-DD42AB9D6797}"/>
                </a:ext>
              </a:extLst>
            </p:cNvPr>
            <p:cNvSpPr txBox="1"/>
            <p:nvPr userDrawn="1"/>
          </p:nvSpPr>
          <p:spPr>
            <a:xfrm>
              <a:off x="10305995" y="6517310"/>
              <a:ext cx="10102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100" b="1">
                  <a:solidFill>
                    <a:srgbClr val="005597"/>
                  </a:solidFill>
                  <a:latin typeface="+mj-lt"/>
                </a:rPr>
                <a:t>www.2n.com</a:t>
              </a:r>
            </a:p>
          </p:txBody>
        </p: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7A21776C-8A1E-4512-9A86-949243499D84}"/>
                </a:ext>
              </a:extLst>
            </p:cNvPr>
            <p:cNvCxnSpPr/>
            <p:nvPr userDrawn="1"/>
          </p:nvCxnSpPr>
          <p:spPr>
            <a:xfrm>
              <a:off x="11387562" y="6517310"/>
              <a:ext cx="0" cy="261610"/>
            </a:xfrm>
            <a:prstGeom prst="line">
              <a:avLst/>
            </a:prstGeom>
            <a:ln>
              <a:solidFill>
                <a:srgbClr val="00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3729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Diagrams,maps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: s jedním zakulaceným rohem 9">
            <a:extLst>
              <a:ext uri="{FF2B5EF4-FFF2-40B4-BE49-F238E27FC236}">
                <a16:creationId xmlns:a16="http://schemas.microsoft.com/office/drawing/2014/main" id="{E134D0D5-4E80-4521-9468-0B26E0369454}"/>
              </a:ext>
            </a:extLst>
          </p:cNvPr>
          <p:cNvSpPr/>
          <p:nvPr userDrawn="1"/>
        </p:nvSpPr>
        <p:spPr>
          <a:xfrm flipH="1">
            <a:off x="381000" y="1203577"/>
            <a:ext cx="11811000" cy="5654420"/>
          </a:xfrm>
          <a:prstGeom prst="round1Rect">
            <a:avLst>
              <a:gd name="adj" fmla="val 287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3D2761F8-8DE6-47A7-BD27-32B158BF6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AD14DDF-E0AF-4788-8ED3-C18ECB0C0378}"/>
              </a:ext>
            </a:extLst>
          </p:cNvPr>
          <p:cNvGrpSpPr/>
          <p:nvPr userDrawn="1"/>
        </p:nvGrpSpPr>
        <p:grpSpPr>
          <a:xfrm>
            <a:off x="10305994" y="6416676"/>
            <a:ext cx="1724082" cy="310480"/>
            <a:chOff x="10305994" y="6492876"/>
            <a:chExt cx="1724082" cy="310480"/>
          </a:xfrm>
        </p:grpSpPr>
        <p:pic>
          <p:nvPicPr>
            <p:cNvPr id="12" name="Grafický objekt 11">
              <a:extLst>
                <a:ext uri="{FF2B5EF4-FFF2-40B4-BE49-F238E27FC236}">
                  <a16:creationId xmlns:a16="http://schemas.microsoft.com/office/drawing/2014/main" id="{CBDB6EF0-A2F7-4D55-B999-607C05AD9C5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1367" t="32109" r="21367" b="32109"/>
            <a:stretch/>
          </p:blipFill>
          <p:spPr>
            <a:xfrm>
              <a:off x="11533186" y="6492876"/>
              <a:ext cx="496890" cy="310480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ED9B695-7139-486D-8B41-DD42AB9D6797}"/>
                </a:ext>
              </a:extLst>
            </p:cNvPr>
            <p:cNvSpPr txBox="1"/>
            <p:nvPr userDrawn="1"/>
          </p:nvSpPr>
          <p:spPr>
            <a:xfrm>
              <a:off x="10305994" y="6517310"/>
              <a:ext cx="10102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100" b="1">
                  <a:solidFill>
                    <a:schemeClr val="bg1"/>
                  </a:solidFill>
                  <a:latin typeface="+mj-lt"/>
                </a:rPr>
                <a:t>www.2n.com</a:t>
              </a:r>
            </a:p>
          </p:txBody>
        </p: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7A21776C-8A1E-4512-9A86-949243499D84}"/>
                </a:ext>
              </a:extLst>
            </p:cNvPr>
            <p:cNvCxnSpPr/>
            <p:nvPr userDrawn="1"/>
          </p:nvCxnSpPr>
          <p:spPr>
            <a:xfrm>
              <a:off x="11387562" y="6517310"/>
              <a:ext cx="0" cy="2616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043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5326" y="291288"/>
            <a:ext cx="3577390" cy="6140114"/>
          </a:xfrm>
          <a:prstGeom prst="roundRect">
            <a:avLst>
              <a:gd name="adj" fmla="val 3550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1x2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5358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74D95B-DADD-4BB8-B987-9DEFD4EA9360}"/>
              </a:ext>
            </a:extLst>
          </p:cNvPr>
          <p:cNvSpPr/>
          <p:nvPr userDrawn="1"/>
        </p:nvSpPr>
        <p:spPr>
          <a:xfrm>
            <a:off x="9766300" y="0"/>
            <a:ext cx="2311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1203577"/>
            <a:ext cx="10156825" cy="508225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B9D1831D-27C5-41C9-8F5A-B23AF7A1E1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834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9" y="1195185"/>
            <a:ext cx="6450012" cy="509131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17A8E9B1-1DAD-413A-9264-1475B32900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45463" y="1195185"/>
            <a:ext cx="4046537" cy="5091315"/>
          </a:xfrm>
          <a:custGeom>
            <a:avLst/>
            <a:gdLst>
              <a:gd name="connsiteX0" fmla="*/ 3134142 w 4046537"/>
              <a:gd name="connsiteY0" fmla="*/ 0 h 5091315"/>
              <a:gd name="connsiteX1" fmla="*/ 4046537 w 4046537"/>
              <a:gd name="connsiteY1" fmla="*/ 0 h 5091315"/>
              <a:gd name="connsiteX2" fmla="*/ 4046537 w 4046537"/>
              <a:gd name="connsiteY2" fmla="*/ 109499 h 5091315"/>
              <a:gd name="connsiteX3" fmla="*/ 4046537 w 4046537"/>
              <a:gd name="connsiteY3" fmla="*/ 4982018 h 5091315"/>
              <a:gd name="connsiteX4" fmla="*/ 4046537 w 4046537"/>
              <a:gd name="connsiteY4" fmla="*/ 5091113 h 5091315"/>
              <a:gd name="connsiteX5" fmla="*/ 3938241 w 4046537"/>
              <a:gd name="connsiteY5" fmla="*/ 5091113 h 5091315"/>
              <a:gd name="connsiteX6" fmla="*/ 3937240 w 4046537"/>
              <a:gd name="connsiteY6" fmla="*/ 5091315 h 5091315"/>
              <a:gd name="connsiteX7" fmla="*/ 109297 w 4046537"/>
              <a:gd name="connsiteY7" fmla="*/ 5091315 h 5091315"/>
              <a:gd name="connsiteX8" fmla="*/ 0 w 4046537"/>
              <a:gd name="connsiteY8" fmla="*/ 4982018 h 5091315"/>
              <a:gd name="connsiteX9" fmla="*/ 0 w 4046537"/>
              <a:gd name="connsiteY9" fmla="*/ 109499 h 5091315"/>
              <a:gd name="connsiteX10" fmla="*/ 109297 w 4046537"/>
              <a:gd name="connsiteY10" fmla="*/ 202 h 5091315"/>
              <a:gd name="connsiteX11" fmla="*/ 3134142 w 4046537"/>
              <a:gd name="connsiteY11" fmla="*/ 202 h 509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6537" h="5091315">
                <a:moveTo>
                  <a:pt x="3134142" y="0"/>
                </a:moveTo>
                <a:lnTo>
                  <a:pt x="4046537" y="0"/>
                </a:lnTo>
                <a:lnTo>
                  <a:pt x="4046537" y="109499"/>
                </a:lnTo>
                <a:lnTo>
                  <a:pt x="4046537" y="4982018"/>
                </a:lnTo>
                <a:lnTo>
                  <a:pt x="4046537" y="5091113"/>
                </a:lnTo>
                <a:lnTo>
                  <a:pt x="3938241" y="5091113"/>
                </a:lnTo>
                <a:lnTo>
                  <a:pt x="3937240" y="5091315"/>
                </a:lnTo>
                <a:lnTo>
                  <a:pt x="109297" y="5091315"/>
                </a:lnTo>
                <a:cubicBezTo>
                  <a:pt x="48934" y="5091315"/>
                  <a:pt x="0" y="5042381"/>
                  <a:pt x="0" y="4982018"/>
                </a:cubicBezTo>
                <a:lnTo>
                  <a:pt x="0" y="109499"/>
                </a:lnTo>
                <a:cubicBezTo>
                  <a:pt x="0" y="49136"/>
                  <a:pt x="48934" y="202"/>
                  <a:pt x="109297" y="202"/>
                </a:cubicBezTo>
                <a:lnTo>
                  <a:pt x="3134142" y="20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59E08D35-9AC7-48D0-8073-92699792FE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689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74D95B-DADD-4BB8-B987-9DEFD4EA9360}"/>
              </a:ext>
            </a:extLst>
          </p:cNvPr>
          <p:cNvSpPr/>
          <p:nvPr userDrawn="1"/>
        </p:nvSpPr>
        <p:spPr>
          <a:xfrm>
            <a:off x="9766300" y="0"/>
            <a:ext cx="2311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1203577"/>
            <a:ext cx="10156825" cy="50889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F90F060C-A36E-4F64-BA19-C9C20EA48D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464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84575DA-2186-467A-A1D3-E1EC43C0B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4BE2828C-C3C9-4C7B-BAFA-FB64F9E6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7550" y="4916543"/>
            <a:ext cx="82169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E407191E-1105-462C-8277-12BDF3CF50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28211" y="5458290"/>
            <a:ext cx="5935578" cy="95885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4828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84575DA-2186-467A-A1D3-E1EC43C0B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4BE2828C-C3C9-4C7B-BAFA-FB64F9E6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13579" y="5031600"/>
            <a:ext cx="8364842" cy="10603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123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3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6952AC1-EA7B-414D-8518-C34AE1675C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76EE2E4-584C-4EC0-B8A1-51C696CF1D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9176" y="4665700"/>
            <a:ext cx="326346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7" name="Zástupný text 8">
            <a:extLst>
              <a:ext uri="{FF2B5EF4-FFF2-40B4-BE49-F238E27FC236}">
                <a16:creationId xmlns:a16="http://schemas.microsoft.com/office/drawing/2014/main" id="{7E4CE0B2-9B6E-4DA2-BBA0-FED78BFEDC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9175" y="5271739"/>
            <a:ext cx="3263467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4ADE0A7C-DDF0-4032-86E8-10C001666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5062" y="4665700"/>
            <a:ext cx="326346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3688BEDA-FA56-43AF-A033-8A28D872F2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5061" y="5271739"/>
            <a:ext cx="3263467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34199CE4-159B-4FE4-A249-429F42F087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09360" y="4665700"/>
            <a:ext cx="326346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5B76A975-06D2-4CEC-B187-7A469DD553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09359" y="5271739"/>
            <a:ext cx="3263467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9577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19175" y="687658"/>
            <a:ext cx="4973252" cy="3915364"/>
          </a:xfrm>
          <a:prstGeom prst="round2DiagRect">
            <a:avLst>
              <a:gd name="adj1" fmla="val 0"/>
              <a:gd name="adj2" fmla="val 3709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2B38D3CA-EE15-4B62-8520-33FC0022CD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6201161" y="687656"/>
            <a:ext cx="4973252" cy="3915364"/>
          </a:xfrm>
          <a:prstGeom prst="round2DiagRect">
            <a:avLst>
              <a:gd name="adj1" fmla="val 0"/>
              <a:gd name="adj2" fmla="val 3709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5D07928F-DCAC-49E3-8CAF-955F645B92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9175" y="4778494"/>
            <a:ext cx="497166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3" name="Zástupný text 8">
            <a:extLst>
              <a:ext uri="{FF2B5EF4-FFF2-40B4-BE49-F238E27FC236}">
                <a16:creationId xmlns:a16="http://schemas.microsoft.com/office/drawing/2014/main" id="{A6041210-3A04-4FBE-9431-4ADFD32E75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9174" y="5384533"/>
            <a:ext cx="4971663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BA4E8E1B-3155-451A-8FAF-9DC246DE63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1162" y="4778494"/>
            <a:ext cx="497166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FDC37964-0C92-4940-84FA-DA20EF3867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1161" y="5384533"/>
            <a:ext cx="4971663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62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3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DC9BE8B-5E24-4CF7-ACCF-FC90AB9BF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9175" y="697301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70F8EA-B1E1-4444-84FA-202385EB6B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65059" y="697298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Zástupný text 5">
            <a:extLst>
              <a:ext uri="{FF2B5EF4-FFF2-40B4-BE49-F238E27FC236}">
                <a16:creationId xmlns:a16="http://schemas.microsoft.com/office/drawing/2014/main" id="{E91D3C65-D74F-4B47-886E-A3DEAFFA4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3479227"/>
            <a:ext cx="3263468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42F506EB-F653-4833-9DBC-FFF36F4A8D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085266"/>
            <a:ext cx="3263468" cy="21183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B1DDB5F5-82B9-4987-A79C-1A564E93B7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4265" y="3479227"/>
            <a:ext cx="3263468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22" name="Zástupný text 8">
            <a:extLst>
              <a:ext uri="{FF2B5EF4-FFF2-40B4-BE49-F238E27FC236}">
                <a16:creationId xmlns:a16="http://schemas.microsoft.com/office/drawing/2014/main" id="{19F2D9E3-AC98-4BB3-B6CE-3E81673EA6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4264" y="4085266"/>
            <a:ext cx="3263468" cy="21183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C0A2EC11-C171-42BA-850B-530190F36EE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10945" y="3479227"/>
            <a:ext cx="3263468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24" name="Zástupný text 8">
            <a:extLst>
              <a:ext uri="{FF2B5EF4-FFF2-40B4-BE49-F238E27FC236}">
                <a16:creationId xmlns:a16="http://schemas.microsoft.com/office/drawing/2014/main" id="{47944A84-EEDA-4E8A-9B36-A78C36847C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10944" y="4085266"/>
            <a:ext cx="3263468" cy="21183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6EAA46E-364B-4536-8C85-2CB145D8DE0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10943" y="697297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39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+ 3 Images + 3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4CD11917-E968-4843-B6B4-E7A943A7DD8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5526" y="2606727"/>
            <a:ext cx="3258562" cy="2004873"/>
          </a:xfrm>
          <a:prstGeom prst="round2DiagRect">
            <a:avLst>
              <a:gd name="adj1" fmla="val 0"/>
              <a:gd name="adj2" fmla="val 736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F9843407-D11C-4198-9EEE-6C107B6C6D1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70689" y="2606726"/>
            <a:ext cx="3258562" cy="2004873"/>
          </a:xfrm>
          <a:prstGeom prst="round2DiagRect">
            <a:avLst>
              <a:gd name="adj1" fmla="val 0"/>
              <a:gd name="adj2" fmla="val 736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2100FC7D-E1F4-41EF-BE34-7DCF331B90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07912" y="2606725"/>
            <a:ext cx="3258562" cy="2004873"/>
          </a:xfrm>
          <a:prstGeom prst="round2DiagRect">
            <a:avLst>
              <a:gd name="adj1" fmla="val 0"/>
              <a:gd name="adj2" fmla="val 736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819C97B2-C5E3-4276-A700-B7C118883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885701"/>
            <a:ext cx="10140948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A24509AC-3298-462D-BE33-849F4492BA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021681EB-9D73-48BF-BEE2-56F9697D6B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4264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85614EBB-A678-4595-B79F-14102DA8B7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10944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8831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Text + 3 values + 3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5">
            <a:extLst>
              <a:ext uri="{FF2B5EF4-FFF2-40B4-BE49-F238E27FC236}">
                <a16:creationId xmlns:a16="http://schemas.microsoft.com/office/drawing/2014/main" id="{819C97B2-C5E3-4276-A700-B7C118883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885701"/>
            <a:ext cx="10140948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A24509AC-3298-462D-BE33-849F4492BA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021681EB-9D73-48BF-BEE2-56F9697D6B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4264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85614EBB-A678-4595-B79F-14102DA8B7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10944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4" name="Zástupný text 3">
            <a:extLst>
              <a:ext uri="{FF2B5EF4-FFF2-40B4-BE49-F238E27FC236}">
                <a16:creationId xmlns:a16="http://schemas.microsoft.com/office/drawing/2014/main" id="{9FC90E2E-9EC8-439D-B52D-A8330720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25525" y="2606675"/>
            <a:ext cx="3255963" cy="20050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5" name="Zástupný text 3">
            <a:extLst>
              <a:ext uri="{FF2B5EF4-FFF2-40B4-BE49-F238E27FC236}">
                <a16:creationId xmlns:a16="http://schemas.microsoft.com/office/drawing/2014/main" id="{B52D92B4-79A7-401C-A69F-06FBE2DA06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78195" y="2606582"/>
            <a:ext cx="3255963" cy="20050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6" name="Zástupný text 3">
            <a:extLst>
              <a:ext uri="{FF2B5EF4-FFF2-40B4-BE49-F238E27FC236}">
                <a16:creationId xmlns:a16="http://schemas.microsoft.com/office/drawing/2014/main" id="{E5429546-6080-4BE8-B6EA-3AE5988EC7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03005" y="2606581"/>
            <a:ext cx="3255963" cy="20050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6470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4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0659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ragraphs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3E550EA-BF64-463F-9D78-8DF32AA5E9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40205"/>
            <a:ext cx="5078413" cy="2508896"/>
          </a:xfrm>
          <a:prstGeom prst="round2DiagRect">
            <a:avLst>
              <a:gd name="adj1" fmla="val 0"/>
              <a:gd name="adj2" fmla="val 5945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8B4401A-4AE3-4C69-A486-FF4129F5A2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509280"/>
            <a:ext cx="5078413" cy="2508896"/>
          </a:xfrm>
          <a:prstGeom prst="round2DiagRect">
            <a:avLst>
              <a:gd name="adj1" fmla="val 6075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1AA79564-4861-460B-8350-6D4F70DD9F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1" y="1163192"/>
            <a:ext cx="3598445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07F978A3-206A-4FD7-8D0B-85D70E3414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9750" y="1769231"/>
            <a:ext cx="3598445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259EB573-3933-49E8-A5D5-96B37E7EB4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09749" y="3988384"/>
            <a:ext cx="3598445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8B212D7F-CF94-4A82-9AB4-098C44F497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09748" y="4594423"/>
            <a:ext cx="3598445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92800AFC-A2B8-4675-B790-BD8B29ACD27C}"/>
              </a:ext>
            </a:extLst>
          </p:cNvPr>
          <p:cNvSpPr/>
          <p:nvPr userDrawn="1"/>
        </p:nvSpPr>
        <p:spPr>
          <a:xfrm>
            <a:off x="0" y="0"/>
            <a:ext cx="1019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47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 +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D1DFF15F-282C-4740-9C63-9C323BF796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9177" y="4521201"/>
            <a:ext cx="4062411" cy="2336799"/>
          </a:xfrm>
          <a:prstGeom prst="round2SameRect">
            <a:avLst>
              <a:gd name="adj1" fmla="val 6386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3A9D1AC-2CDB-474E-A237-0CB30F0269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2014" y="994870"/>
            <a:ext cx="5072400" cy="3121200"/>
          </a:xfrm>
          <a:prstGeom prst="round2DiagRect">
            <a:avLst>
              <a:gd name="adj1" fmla="val 0"/>
              <a:gd name="adj2" fmla="val 467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244D7A5-90D8-499C-BE40-CDF504962F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9176" y="4305919"/>
            <a:ext cx="50724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29964C33-4AB1-4976-8AAA-3244BA9F44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9174" y="4911958"/>
            <a:ext cx="5072399" cy="13739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D9C5F6A8-9706-427B-AA37-6C2DAE613C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6775" y="2369010"/>
            <a:ext cx="4054813" cy="174706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EDDA4C3-C0A9-4177-93A5-609A7128DB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906624"/>
            <a:ext cx="4054813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5333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ragraphs + 2 Images Cros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8919865-C388-4F61-A357-2E26112024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03998" y="994870"/>
            <a:ext cx="4570415" cy="2443547"/>
          </a:xfrm>
          <a:prstGeom prst="round2DiagRect">
            <a:avLst>
              <a:gd name="adj1" fmla="val 0"/>
              <a:gd name="adj2" fmla="val 6403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D122677-D6B2-4040-8C7A-C4536E623D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9177" y="3708961"/>
            <a:ext cx="4572002" cy="3149039"/>
          </a:xfrm>
          <a:prstGeom prst="round2SameRect">
            <a:avLst>
              <a:gd name="adj1" fmla="val 5778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CF16FF0C-5498-45F7-BCFC-40AD66A43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9572" y="3823528"/>
            <a:ext cx="457200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620F3A65-E611-47CB-9BA4-5E12A958E6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0764" y="1025471"/>
            <a:ext cx="457200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5EDCC215-6023-4FE0-9648-926656823C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0763" y="1631509"/>
            <a:ext cx="4572002" cy="18069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1" name="Zástupný text 8">
            <a:extLst>
              <a:ext uri="{FF2B5EF4-FFF2-40B4-BE49-F238E27FC236}">
                <a16:creationId xmlns:a16="http://schemas.microsoft.com/office/drawing/2014/main" id="{8C5FD3A6-8A0F-42D8-AFB6-B6A2C78095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99570" y="4429566"/>
            <a:ext cx="4570415" cy="18069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8973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ragraphs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Grp="1"/>
          </p:cNvSpPr>
          <p:nvPr>
            <p:ph type="pic" sz="quarter" idx="14"/>
          </p:nvPr>
        </p:nvSpPr>
        <p:spPr>
          <a:xfrm>
            <a:off x="4464665" y="3407041"/>
            <a:ext cx="6709750" cy="2250809"/>
          </a:xfrm>
          <a:prstGeom prst="round2SameRect">
            <a:avLst>
              <a:gd name="adj1" fmla="val 6511"/>
              <a:gd name="adj2" fmla="val 0"/>
            </a:avLst>
          </a:prstGeom>
          <a:noFill/>
        </p:spPr>
        <p:txBody>
          <a:bodyPr wrap="square">
            <a:noAutofit/>
          </a:bodyPr>
          <a:lstStyle>
            <a:lvl1pPr>
              <a:defRPr lang="en-US" dirty="0"/>
            </a:lvl1pPr>
          </a:lstStyle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942E7CFE-EAA4-402E-BF89-3FDE06DC4A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64265" y="781050"/>
            <a:ext cx="3263469" cy="2438400"/>
          </a:xfrm>
          <a:prstGeom prst="round2DiagRect">
            <a:avLst>
              <a:gd name="adj1" fmla="val 0"/>
              <a:gd name="adj2" fmla="val 5859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347DBD4-F00A-4171-9500-CCBF4A554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10945" y="781050"/>
            <a:ext cx="3263469" cy="2438400"/>
          </a:xfrm>
          <a:prstGeom prst="round2DiagRect">
            <a:avLst>
              <a:gd name="adj1" fmla="val 5957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229D379C-FAD6-413B-B0AD-294E41B883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024" y="3409950"/>
            <a:ext cx="31242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29B5538D-C642-4E54-B9ED-748D78CF6E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2023" y="4015988"/>
            <a:ext cx="3124200" cy="164186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A9383129-3DC3-4E92-A969-97349C9F9C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2025" y="781050"/>
            <a:ext cx="3124199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1" name="Zástupný text 8">
            <a:extLst>
              <a:ext uri="{FF2B5EF4-FFF2-40B4-BE49-F238E27FC236}">
                <a16:creationId xmlns:a16="http://schemas.microsoft.com/office/drawing/2014/main" id="{B63452E8-DCAA-4062-AD3F-78368CEAF1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2024" y="1387088"/>
            <a:ext cx="3124199" cy="183236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8076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side Big Imag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D50E54E1-9150-4485-82BE-FC8B1CC02D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88735"/>
            <a:ext cx="7113588" cy="6080530"/>
          </a:xfrm>
          <a:custGeom>
            <a:avLst/>
            <a:gdLst>
              <a:gd name="connsiteX0" fmla="*/ 0 w 7113588"/>
              <a:gd name="connsiteY0" fmla="*/ 0 h 6080530"/>
              <a:gd name="connsiteX1" fmla="*/ 6958291 w 7113588"/>
              <a:gd name="connsiteY1" fmla="*/ 0 h 6080530"/>
              <a:gd name="connsiteX2" fmla="*/ 7113588 w 7113588"/>
              <a:gd name="connsiteY2" fmla="*/ 155297 h 6080530"/>
              <a:gd name="connsiteX3" fmla="*/ 7113588 w 7113588"/>
              <a:gd name="connsiteY3" fmla="*/ 5925233 h 6080530"/>
              <a:gd name="connsiteX4" fmla="*/ 6958291 w 7113588"/>
              <a:gd name="connsiteY4" fmla="*/ 6080530 h 6080530"/>
              <a:gd name="connsiteX5" fmla="*/ 0 w 7113588"/>
              <a:gd name="connsiteY5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3588" h="6080530">
                <a:moveTo>
                  <a:pt x="0" y="0"/>
                </a:moveTo>
                <a:lnTo>
                  <a:pt x="6958291" y="0"/>
                </a:lnTo>
                <a:cubicBezTo>
                  <a:pt x="7044059" y="0"/>
                  <a:pt x="7113588" y="69529"/>
                  <a:pt x="7113588" y="155297"/>
                </a:cubicBezTo>
                <a:lnTo>
                  <a:pt x="7113588" y="5925233"/>
                </a:lnTo>
                <a:cubicBezTo>
                  <a:pt x="7113588" y="6011001"/>
                  <a:pt x="7044059" y="6080530"/>
                  <a:pt x="6958291" y="6080530"/>
                </a:cubicBezTo>
                <a:lnTo>
                  <a:pt x="0" y="60805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Zástupný text 5">
            <a:extLst>
              <a:ext uri="{FF2B5EF4-FFF2-40B4-BE49-F238E27FC236}">
                <a16:creationId xmlns:a16="http://schemas.microsoft.com/office/drawing/2014/main" id="{19198054-5CC7-4CCE-A102-ED5C40BBC9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54355" y="2432535"/>
            <a:ext cx="341087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94856BBE-D0E7-47E6-98CC-57C8986F72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54353" y="3038574"/>
            <a:ext cx="3410871" cy="19452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99B896D9-ADB1-40EA-B062-6FFF928CDB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2950837"/>
            <a:ext cx="4054813" cy="10603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2306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Titl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E796F23-7746-432E-8639-E4CE990578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8735"/>
            <a:ext cx="5943622" cy="6080530"/>
          </a:xfrm>
          <a:custGeom>
            <a:avLst/>
            <a:gdLst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5928152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426175 w 6369797"/>
              <a:gd name="connsiteY0" fmla="*/ 6530939 h 6981348"/>
              <a:gd name="connsiteX1" fmla="*/ 426175 w 6369797"/>
              <a:gd name="connsiteY1" fmla="*/ 450409 h 6981348"/>
              <a:gd name="connsiteX2" fmla="*/ 6217419 w 6369797"/>
              <a:gd name="connsiteY2" fmla="*/ 450409 h 6981348"/>
              <a:gd name="connsiteX3" fmla="*/ 6369797 w 6369797"/>
              <a:gd name="connsiteY3" fmla="*/ 602787 h 6981348"/>
              <a:gd name="connsiteX4" fmla="*/ 6369797 w 6369797"/>
              <a:gd name="connsiteY4" fmla="*/ 6378561 h 6981348"/>
              <a:gd name="connsiteX5" fmla="*/ 6217419 w 6369797"/>
              <a:gd name="connsiteY5" fmla="*/ 6530939 h 6981348"/>
              <a:gd name="connsiteX6" fmla="*/ 426175 w 6369797"/>
              <a:gd name="connsiteY6" fmla="*/ 6530939 h 6981348"/>
              <a:gd name="connsiteX0" fmla="*/ 426175 w 6369797"/>
              <a:gd name="connsiteY0" fmla="*/ 6530939 h 6530939"/>
              <a:gd name="connsiteX1" fmla="*/ 426175 w 6369797"/>
              <a:gd name="connsiteY1" fmla="*/ 450409 h 6530939"/>
              <a:gd name="connsiteX2" fmla="*/ 6217419 w 6369797"/>
              <a:gd name="connsiteY2" fmla="*/ 450409 h 6530939"/>
              <a:gd name="connsiteX3" fmla="*/ 6369797 w 6369797"/>
              <a:gd name="connsiteY3" fmla="*/ 602787 h 6530939"/>
              <a:gd name="connsiteX4" fmla="*/ 6369797 w 6369797"/>
              <a:gd name="connsiteY4" fmla="*/ 6378561 h 6530939"/>
              <a:gd name="connsiteX5" fmla="*/ 6217419 w 6369797"/>
              <a:gd name="connsiteY5" fmla="*/ 6530939 h 6530939"/>
              <a:gd name="connsiteX6" fmla="*/ 426175 w 6369797"/>
              <a:gd name="connsiteY6" fmla="*/ 6530939 h 6530939"/>
              <a:gd name="connsiteX0" fmla="*/ 15 w 5943637"/>
              <a:gd name="connsiteY0" fmla="*/ 6702526 h 6702526"/>
              <a:gd name="connsiteX1" fmla="*/ 15 w 5943637"/>
              <a:gd name="connsiteY1" fmla="*/ 621996 h 6702526"/>
              <a:gd name="connsiteX2" fmla="*/ 5791259 w 5943637"/>
              <a:gd name="connsiteY2" fmla="*/ 621996 h 6702526"/>
              <a:gd name="connsiteX3" fmla="*/ 5943637 w 5943637"/>
              <a:gd name="connsiteY3" fmla="*/ 774374 h 6702526"/>
              <a:gd name="connsiteX4" fmla="*/ 5943637 w 5943637"/>
              <a:gd name="connsiteY4" fmla="*/ 6550148 h 6702526"/>
              <a:gd name="connsiteX5" fmla="*/ 5791259 w 5943637"/>
              <a:gd name="connsiteY5" fmla="*/ 6702526 h 6702526"/>
              <a:gd name="connsiteX6" fmla="*/ 15 w 5943637"/>
              <a:gd name="connsiteY6" fmla="*/ 6702526 h 6702526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3622" h="6080530">
                <a:moveTo>
                  <a:pt x="0" y="6080530"/>
                </a:moveTo>
                <a:cubicBezTo>
                  <a:pt x="3168" y="4282883"/>
                  <a:pt x="9518" y="1311872"/>
                  <a:pt x="0" y="0"/>
                </a:cubicBezTo>
                <a:lnTo>
                  <a:pt x="5791244" y="0"/>
                </a:lnTo>
                <a:cubicBezTo>
                  <a:pt x="5875400" y="0"/>
                  <a:pt x="5943622" y="68222"/>
                  <a:pt x="5943622" y="152378"/>
                </a:cubicBezTo>
                <a:lnTo>
                  <a:pt x="5943622" y="5928152"/>
                </a:lnTo>
                <a:cubicBezTo>
                  <a:pt x="5943622" y="6012308"/>
                  <a:pt x="5875400" y="6080530"/>
                  <a:pt x="5791244" y="6080530"/>
                </a:cubicBezTo>
                <a:lnTo>
                  <a:pt x="0" y="608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Zástupný text 5">
            <a:extLst>
              <a:ext uri="{FF2B5EF4-FFF2-40B4-BE49-F238E27FC236}">
                <a16:creationId xmlns:a16="http://schemas.microsoft.com/office/drawing/2014/main" id="{BE265198-2D03-4AFA-B818-7FE2A0C6A5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9400" y="2525070"/>
            <a:ext cx="4592263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22502053-16F2-44BD-8C1F-4E064C6E22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29400" y="3908629"/>
            <a:ext cx="4590733" cy="192927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16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Title +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5">
            <a:extLst>
              <a:ext uri="{FF2B5EF4-FFF2-40B4-BE49-F238E27FC236}">
                <a16:creationId xmlns:a16="http://schemas.microsoft.com/office/drawing/2014/main" id="{E7F60752-A576-4E2C-86F4-8ADBDAD35C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22491" y="1511610"/>
            <a:ext cx="465350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6D01EE3C-2BFF-4647-9751-6C608AB95E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6687" y="4824243"/>
            <a:ext cx="4659311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F6336525-BFBE-4355-9950-E6889B4BAE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6685" y="5430282"/>
            <a:ext cx="4659313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8">
            <a:extLst>
              <a:ext uri="{FF2B5EF4-FFF2-40B4-BE49-F238E27FC236}">
                <a16:creationId xmlns:a16="http://schemas.microsoft.com/office/drawing/2014/main" id="{B78B76FC-B782-47D0-A16E-E7CF2FF72A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5099" y="2719494"/>
            <a:ext cx="4659313" cy="192927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AE050A6-6A4B-4ADD-998C-DD76DA765C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388735"/>
            <a:ext cx="5943622" cy="6080530"/>
          </a:xfrm>
          <a:custGeom>
            <a:avLst/>
            <a:gdLst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5928152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426175 w 6369797"/>
              <a:gd name="connsiteY0" fmla="*/ 6530939 h 6981348"/>
              <a:gd name="connsiteX1" fmla="*/ 426175 w 6369797"/>
              <a:gd name="connsiteY1" fmla="*/ 450409 h 6981348"/>
              <a:gd name="connsiteX2" fmla="*/ 6217419 w 6369797"/>
              <a:gd name="connsiteY2" fmla="*/ 450409 h 6981348"/>
              <a:gd name="connsiteX3" fmla="*/ 6369797 w 6369797"/>
              <a:gd name="connsiteY3" fmla="*/ 602787 h 6981348"/>
              <a:gd name="connsiteX4" fmla="*/ 6369797 w 6369797"/>
              <a:gd name="connsiteY4" fmla="*/ 6378561 h 6981348"/>
              <a:gd name="connsiteX5" fmla="*/ 6217419 w 6369797"/>
              <a:gd name="connsiteY5" fmla="*/ 6530939 h 6981348"/>
              <a:gd name="connsiteX6" fmla="*/ 426175 w 6369797"/>
              <a:gd name="connsiteY6" fmla="*/ 6530939 h 6981348"/>
              <a:gd name="connsiteX0" fmla="*/ 426175 w 6369797"/>
              <a:gd name="connsiteY0" fmla="*/ 6530939 h 6530939"/>
              <a:gd name="connsiteX1" fmla="*/ 426175 w 6369797"/>
              <a:gd name="connsiteY1" fmla="*/ 450409 h 6530939"/>
              <a:gd name="connsiteX2" fmla="*/ 6217419 w 6369797"/>
              <a:gd name="connsiteY2" fmla="*/ 450409 h 6530939"/>
              <a:gd name="connsiteX3" fmla="*/ 6369797 w 6369797"/>
              <a:gd name="connsiteY3" fmla="*/ 602787 h 6530939"/>
              <a:gd name="connsiteX4" fmla="*/ 6369797 w 6369797"/>
              <a:gd name="connsiteY4" fmla="*/ 6378561 h 6530939"/>
              <a:gd name="connsiteX5" fmla="*/ 6217419 w 6369797"/>
              <a:gd name="connsiteY5" fmla="*/ 6530939 h 6530939"/>
              <a:gd name="connsiteX6" fmla="*/ 426175 w 6369797"/>
              <a:gd name="connsiteY6" fmla="*/ 6530939 h 6530939"/>
              <a:gd name="connsiteX0" fmla="*/ 15 w 5943637"/>
              <a:gd name="connsiteY0" fmla="*/ 6702526 h 6702526"/>
              <a:gd name="connsiteX1" fmla="*/ 15 w 5943637"/>
              <a:gd name="connsiteY1" fmla="*/ 621996 h 6702526"/>
              <a:gd name="connsiteX2" fmla="*/ 5791259 w 5943637"/>
              <a:gd name="connsiteY2" fmla="*/ 621996 h 6702526"/>
              <a:gd name="connsiteX3" fmla="*/ 5943637 w 5943637"/>
              <a:gd name="connsiteY3" fmla="*/ 774374 h 6702526"/>
              <a:gd name="connsiteX4" fmla="*/ 5943637 w 5943637"/>
              <a:gd name="connsiteY4" fmla="*/ 6550148 h 6702526"/>
              <a:gd name="connsiteX5" fmla="*/ 5791259 w 5943637"/>
              <a:gd name="connsiteY5" fmla="*/ 6702526 h 6702526"/>
              <a:gd name="connsiteX6" fmla="*/ 15 w 5943637"/>
              <a:gd name="connsiteY6" fmla="*/ 6702526 h 6702526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3622" h="6080530">
                <a:moveTo>
                  <a:pt x="0" y="6080530"/>
                </a:moveTo>
                <a:cubicBezTo>
                  <a:pt x="3168" y="4282883"/>
                  <a:pt x="9518" y="1311872"/>
                  <a:pt x="0" y="0"/>
                </a:cubicBezTo>
                <a:lnTo>
                  <a:pt x="5791244" y="0"/>
                </a:lnTo>
                <a:cubicBezTo>
                  <a:pt x="5875400" y="0"/>
                  <a:pt x="5943622" y="68222"/>
                  <a:pt x="5943622" y="152378"/>
                </a:cubicBezTo>
                <a:lnTo>
                  <a:pt x="5943622" y="5928152"/>
                </a:lnTo>
                <a:cubicBezTo>
                  <a:pt x="5943622" y="6012308"/>
                  <a:pt x="5875400" y="6080530"/>
                  <a:pt x="5791244" y="6080530"/>
                </a:cubicBezTo>
                <a:lnTo>
                  <a:pt x="0" y="608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521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Paragraph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B47757D-9639-43BE-9D6B-CE609B6F7E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764" y="994870"/>
            <a:ext cx="5073650" cy="2434130"/>
          </a:xfrm>
          <a:prstGeom prst="round2DiagRect">
            <a:avLst>
              <a:gd name="adj1" fmla="val 0"/>
              <a:gd name="adj2" fmla="val 5995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2D7767-FF04-479F-8B5C-F2A4791EE1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2368636"/>
            <a:ext cx="4054813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73418C1F-DA91-4DDD-8E35-B2111AA963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6777" y="3865268"/>
            <a:ext cx="486602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8">
            <a:extLst>
              <a:ext uri="{FF2B5EF4-FFF2-40B4-BE49-F238E27FC236}">
                <a16:creationId xmlns:a16="http://schemas.microsoft.com/office/drawing/2014/main" id="{366895D8-3D3B-4DEC-9DDE-4D05003647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6775" y="4471307"/>
            <a:ext cx="4866025" cy="13739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9D0FAAFA-A7F6-4D19-894D-B502051546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96175" y="3865268"/>
            <a:ext cx="486602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8">
            <a:extLst>
              <a:ext uri="{FF2B5EF4-FFF2-40B4-BE49-F238E27FC236}">
                <a16:creationId xmlns:a16="http://schemas.microsoft.com/office/drawing/2014/main" id="{6417EC4A-7379-4FA2-9327-618B0C35DB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6173" y="4471307"/>
            <a:ext cx="4866025" cy="13739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055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aragraphs +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7AA2DF-A324-48AB-B8F6-F267466D60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8253" y="0"/>
            <a:ext cx="5702748" cy="5697748"/>
          </a:xfrm>
          <a:prstGeom prst="round2SameRect">
            <a:avLst>
              <a:gd name="adj1" fmla="val 0"/>
              <a:gd name="adj2" fmla="val 2573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6CB028F3-EEA2-4216-BB55-97366A80AB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9175" y="2570296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8">
            <a:extLst>
              <a:ext uri="{FF2B5EF4-FFF2-40B4-BE49-F238E27FC236}">
                <a16:creationId xmlns:a16="http://schemas.microsoft.com/office/drawing/2014/main" id="{1EB8740E-B55A-4931-AF5C-A5B56EF495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9173" y="3176335"/>
            <a:ext cx="4063999" cy="130107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2EDA9018-1745-4CFC-B2CF-EB789361E3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9173" y="548845"/>
            <a:ext cx="4063999" cy="18459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749AD0A1-19B0-41A7-BF91-E6004915CB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9175" y="4652889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2" name="Zástupný text 8">
            <a:extLst>
              <a:ext uri="{FF2B5EF4-FFF2-40B4-BE49-F238E27FC236}">
                <a16:creationId xmlns:a16="http://schemas.microsoft.com/office/drawing/2014/main" id="{ABE9C076-15F4-4A49-A1AC-00876AD232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173" y="5258929"/>
            <a:ext cx="4063999" cy="110248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6676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3 Paragr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2B47DBD-EAD9-4B92-BBDB-358F6A7A23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88735"/>
            <a:ext cx="5420226" cy="6080530"/>
          </a:xfrm>
          <a:custGeom>
            <a:avLst/>
            <a:gdLst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5928152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426175 w 6369797"/>
              <a:gd name="connsiteY0" fmla="*/ 6530939 h 6981348"/>
              <a:gd name="connsiteX1" fmla="*/ 426175 w 6369797"/>
              <a:gd name="connsiteY1" fmla="*/ 450409 h 6981348"/>
              <a:gd name="connsiteX2" fmla="*/ 6217419 w 6369797"/>
              <a:gd name="connsiteY2" fmla="*/ 450409 h 6981348"/>
              <a:gd name="connsiteX3" fmla="*/ 6369797 w 6369797"/>
              <a:gd name="connsiteY3" fmla="*/ 602787 h 6981348"/>
              <a:gd name="connsiteX4" fmla="*/ 6369797 w 6369797"/>
              <a:gd name="connsiteY4" fmla="*/ 6378561 h 6981348"/>
              <a:gd name="connsiteX5" fmla="*/ 6217419 w 6369797"/>
              <a:gd name="connsiteY5" fmla="*/ 6530939 h 6981348"/>
              <a:gd name="connsiteX6" fmla="*/ 426175 w 6369797"/>
              <a:gd name="connsiteY6" fmla="*/ 6530939 h 6981348"/>
              <a:gd name="connsiteX0" fmla="*/ 426175 w 6369797"/>
              <a:gd name="connsiteY0" fmla="*/ 6530939 h 6530939"/>
              <a:gd name="connsiteX1" fmla="*/ 426175 w 6369797"/>
              <a:gd name="connsiteY1" fmla="*/ 450409 h 6530939"/>
              <a:gd name="connsiteX2" fmla="*/ 6217419 w 6369797"/>
              <a:gd name="connsiteY2" fmla="*/ 450409 h 6530939"/>
              <a:gd name="connsiteX3" fmla="*/ 6369797 w 6369797"/>
              <a:gd name="connsiteY3" fmla="*/ 602787 h 6530939"/>
              <a:gd name="connsiteX4" fmla="*/ 6369797 w 6369797"/>
              <a:gd name="connsiteY4" fmla="*/ 6378561 h 6530939"/>
              <a:gd name="connsiteX5" fmla="*/ 6217419 w 6369797"/>
              <a:gd name="connsiteY5" fmla="*/ 6530939 h 6530939"/>
              <a:gd name="connsiteX6" fmla="*/ 426175 w 6369797"/>
              <a:gd name="connsiteY6" fmla="*/ 6530939 h 6530939"/>
              <a:gd name="connsiteX0" fmla="*/ 15 w 5943637"/>
              <a:gd name="connsiteY0" fmla="*/ 6702526 h 6702526"/>
              <a:gd name="connsiteX1" fmla="*/ 15 w 5943637"/>
              <a:gd name="connsiteY1" fmla="*/ 621996 h 6702526"/>
              <a:gd name="connsiteX2" fmla="*/ 5791259 w 5943637"/>
              <a:gd name="connsiteY2" fmla="*/ 621996 h 6702526"/>
              <a:gd name="connsiteX3" fmla="*/ 5943637 w 5943637"/>
              <a:gd name="connsiteY3" fmla="*/ 774374 h 6702526"/>
              <a:gd name="connsiteX4" fmla="*/ 5943637 w 5943637"/>
              <a:gd name="connsiteY4" fmla="*/ 6550148 h 6702526"/>
              <a:gd name="connsiteX5" fmla="*/ 5791259 w 5943637"/>
              <a:gd name="connsiteY5" fmla="*/ 6702526 h 6702526"/>
              <a:gd name="connsiteX6" fmla="*/ 15 w 5943637"/>
              <a:gd name="connsiteY6" fmla="*/ 6702526 h 6702526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3622" h="6080530">
                <a:moveTo>
                  <a:pt x="0" y="6080530"/>
                </a:moveTo>
                <a:cubicBezTo>
                  <a:pt x="3168" y="4282883"/>
                  <a:pt x="9518" y="1311872"/>
                  <a:pt x="0" y="0"/>
                </a:cubicBezTo>
                <a:lnTo>
                  <a:pt x="5791244" y="0"/>
                </a:lnTo>
                <a:cubicBezTo>
                  <a:pt x="5875400" y="0"/>
                  <a:pt x="5943622" y="68222"/>
                  <a:pt x="5943622" y="152378"/>
                </a:cubicBezTo>
                <a:lnTo>
                  <a:pt x="5943622" y="5928152"/>
                </a:lnTo>
                <a:cubicBezTo>
                  <a:pt x="5943622" y="6012308"/>
                  <a:pt x="5875400" y="6080530"/>
                  <a:pt x="5791244" y="6080530"/>
                </a:cubicBezTo>
                <a:lnTo>
                  <a:pt x="0" y="608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C7C7ED6D-98DB-4C7E-95A7-B5B76358E3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4413" y="1242052"/>
            <a:ext cx="508158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8">
            <a:extLst>
              <a:ext uri="{FF2B5EF4-FFF2-40B4-BE49-F238E27FC236}">
                <a16:creationId xmlns:a16="http://schemas.microsoft.com/office/drawing/2014/main" id="{74632AF3-BCE1-442F-9651-62771CBB41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4411" y="1848091"/>
            <a:ext cx="5081588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9" name="Zástupný text 5">
            <a:extLst>
              <a:ext uri="{FF2B5EF4-FFF2-40B4-BE49-F238E27FC236}">
                <a16:creationId xmlns:a16="http://schemas.microsoft.com/office/drawing/2014/main" id="{184CA120-2A27-44D8-8FCF-2A202272A8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2824" y="2998003"/>
            <a:ext cx="508158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508E838C-BC3D-483B-A42B-E0BFCD72E1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2822" y="3604042"/>
            <a:ext cx="5081588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5" name="Zástupný text 5">
            <a:extLst>
              <a:ext uri="{FF2B5EF4-FFF2-40B4-BE49-F238E27FC236}">
                <a16:creationId xmlns:a16="http://schemas.microsoft.com/office/drawing/2014/main" id="{9200F9CF-3BF1-46AA-BEFA-D04AAB41ED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2824" y="4753954"/>
            <a:ext cx="508158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6" name="Zástupný text 8">
            <a:extLst>
              <a:ext uri="{FF2B5EF4-FFF2-40B4-BE49-F238E27FC236}">
                <a16:creationId xmlns:a16="http://schemas.microsoft.com/office/drawing/2014/main" id="{30D6F6F4-8DF7-4B32-B0DD-0BBDF7402B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2822" y="5359993"/>
            <a:ext cx="5081588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015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767394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767394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7673945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91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+ Titl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58D8BA4-F652-489E-B1D7-E47E4CD2C4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ound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1EB56125-2C70-4117-9E38-9C17820FD1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22121" y="2368636"/>
            <a:ext cx="8747760" cy="10603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text 8">
            <a:extLst>
              <a:ext uri="{FF2B5EF4-FFF2-40B4-BE49-F238E27FC236}">
                <a16:creationId xmlns:a16="http://schemas.microsoft.com/office/drawing/2014/main" id="{9EB51622-4559-4664-BFFE-FF8CE24648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26821" y="4815839"/>
            <a:ext cx="9738360" cy="10873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15998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10275" y="342900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03498A06-742B-4FEB-A8A5-6C85ACCDAB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4656" y="4390647"/>
            <a:ext cx="4120582" cy="18377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91189A30-DAA4-4F3D-8D29-91AD5D1210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656" y="3031576"/>
            <a:ext cx="4120582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2616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555FDAE3-1A80-49BA-8749-4190CBEB2C54}"/>
              </a:ext>
            </a:extLst>
          </p:cNvPr>
          <p:cNvSpPr/>
          <p:nvPr userDrawn="1"/>
        </p:nvSpPr>
        <p:spPr>
          <a:xfrm>
            <a:off x="0" y="388735"/>
            <a:ext cx="4592176" cy="6080530"/>
          </a:xfrm>
          <a:custGeom>
            <a:avLst/>
            <a:gdLst>
              <a:gd name="connsiteX0" fmla="*/ 0 w 4592176"/>
              <a:gd name="connsiteY0" fmla="*/ 0 h 6080530"/>
              <a:gd name="connsiteX1" fmla="*/ 123713 w 4592176"/>
              <a:gd name="connsiteY1" fmla="*/ 0 h 6080530"/>
              <a:gd name="connsiteX2" fmla="*/ 2377440 w 4592176"/>
              <a:gd name="connsiteY2" fmla="*/ 0 h 6080530"/>
              <a:gd name="connsiteX3" fmla="*/ 4468463 w 4592176"/>
              <a:gd name="connsiteY3" fmla="*/ 0 h 6080530"/>
              <a:gd name="connsiteX4" fmla="*/ 4592176 w 4592176"/>
              <a:gd name="connsiteY4" fmla="*/ 123713 h 6080530"/>
              <a:gd name="connsiteX5" fmla="*/ 4592176 w 4592176"/>
              <a:gd name="connsiteY5" fmla="*/ 5956817 h 6080530"/>
              <a:gd name="connsiteX6" fmla="*/ 4468463 w 4592176"/>
              <a:gd name="connsiteY6" fmla="*/ 6080530 h 6080530"/>
              <a:gd name="connsiteX7" fmla="*/ 2377440 w 4592176"/>
              <a:gd name="connsiteY7" fmla="*/ 6080530 h 6080530"/>
              <a:gd name="connsiteX8" fmla="*/ 123713 w 4592176"/>
              <a:gd name="connsiteY8" fmla="*/ 6080530 h 6080530"/>
              <a:gd name="connsiteX9" fmla="*/ 0 w 4592176"/>
              <a:gd name="connsiteY9" fmla="*/ 6080530 h 6080530"/>
              <a:gd name="connsiteX10" fmla="*/ 0 w 4592176"/>
              <a:gd name="connsiteY10" fmla="*/ 5956817 h 6080530"/>
              <a:gd name="connsiteX11" fmla="*/ 0 w 4592176"/>
              <a:gd name="connsiteY11" fmla="*/ 123713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92176" h="6080530">
                <a:moveTo>
                  <a:pt x="0" y="0"/>
                </a:moveTo>
                <a:lnTo>
                  <a:pt x="123713" y="0"/>
                </a:lnTo>
                <a:lnTo>
                  <a:pt x="2377440" y="0"/>
                </a:lnTo>
                <a:lnTo>
                  <a:pt x="4468463" y="0"/>
                </a:lnTo>
                <a:cubicBezTo>
                  <a:pt x="4536788" y="0"/>
                  <a:pt x="4592176" y="55388"/>
                  <a:pt x="4592176" y="123713"/>
                </a:cubicBezTo>
                <a:lnTo>
                  <a:pt x="4592176" y="5956817"/>
                </a:lnTo>
                <a:cubicBezTo>
                  <a:pt x="4592176" y="6025142"/>
                  <a:pt x="4536788" y="6080530"/>
                  <a:pt x="4468463" y="6080530"/>
                </a:cubicBezTo>
                <a:lnTo>
                  <a:pt x="2377440" y="6080530"/>
                </a:lnTo>
                <a:lnTo>
                  <a:pt x="123713" y="6080530"/>
                </a:lnTo>
                <a:lnTo>
                  <a:pt x="0" y="6080530"/>
                </a:lnTo>
                <a:lnTo>
                  <a:pt x="0" y="5956817"/>
                </a:lnTo>
                <a:lnTo>
                  <a:pt x="0" y="1237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3CB9E5EA-5A1C-4350-9442-EB7E796F03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5172" y="2898818"/>
            <a:ext cx="4059237" cy="10603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1672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555FDAE3-1A80-49BA-8749-4190CBEB2C54}"/>
              </a:ext>
            </a:extLst>
          </p:cNvPr>
          <p:cNvSpPr/>
          <p:nvPr userDrawn="1"/>
        </p:nvSpPr>
        <p:spPr>
          <a:xfrm>
            <a:off x="0" y="388735"/>
            <a:ext cx="4592176" cy="6080530"/>
          </a:xfrm>
          <a:custGeom>
            <a:avLst/>
            <a:gdLst>
              <a:gd name="connsiteX0" fmla="*/ 0 w 4592176"/>
              <a:gd name="connsiteY0" fmla="*/ 0 h 6080530"/>
              <a:gd name="connsiteX1" fmla="*/ 123713 w 4592176"/>
              <a:gd name="connsiteY1" fmla="*/ 0 h 6080530"/>
              <a:gd name="connsiteX2" fmla="*/ 2377440 w 4592176"/>
              <a:gd name="connsiteY2" fmla="*/ 0 h 6080530"/>
              <a:gd name="connsiteX3" fmla="*/ 4468463 w 4592176"/>
              <a:gd name="connsiteY3" fmla="*/ 0 h 6080530"/>
              <a:gd name="connsiteX4" fmla="*/ 4592176 w 4592176"/>
              <a:gd name="connsiteY4" fmla="*/ 123713 h 6080530"/>
              <a:gd name="connsiteX5" fmla="*/ 4592176 w 4592176"/>
              <a:gd name="connsiteY5" fmla="*/ 5956817 h 6080530"/>
              <a:gd name="connsiteX6" fmla="*/ 4468463 w 4592176"/>
              <a:gd name="connsiteY6" fmla="*/ 6080530 h 6080530"/>
              <a:gd name="connsiteX7" fmla="*/ 2377440 w 4592176"/>
              <a:gd name="connsiteY7" fmla="*/ 6080530 h 6080530"/>
              <a:gd name="connsiteX8" fmla="*/ 123713 w 4592176"/>
              <a:gd name="connsiteY8" fmla="*/ 6080530 h 6080530"/>
              <a:gd name="connsiteX9" fmla="*/ 0 w 4592176"/>
              <a:gd name="connsiteY9" fmla="*/ 6080530 h 6080530"/>
              <a:gd name="connsiteX10" fmla="*/ 0 w 4592176"/>
              <a:gd name="connsiteY10" fmla="*/ 5956817 h 6080530"/>
              <a:gd name="connsiteX11" fmla="*/ 0 w 4592176"/>
              <a:gd name="connsiteY11" fmla="*/ 123713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92176" h="6080530">
                <a:moveTo>
                  <a:pt x="0" y="0"/>
                </a:moveTo>
                <a:lnTo>
                  <a:pt x="123713" y="0"/>
                </a:lnTo>
                <a:lnTo>
                  <a:pt x="2377440" y="0"/>
                </a:lnTo>
                <a:lnTo>
                  <a:pt x="4468463" y="0"/>
                </a:lnTo>
                <a:cubicBezTo>
                  <a:pt x="4536788" y="0"/>
                  <a:pt x="4592176" y="55388"/>
                  <a:pt x="4592176" y="123713"/>
                </a:cubicBezTo>
                <a:lnTo>
                  <a:pt x="4592176" y="5956817"/>
                </a:lnTo>
                <a:cubicBezTo>
                  <a:pt x="4592176" y="6025142"/>
                  <a:pt x="4536788" y="6080530"/>
                  <a:pt x="4468463" y="6080530"/>
                </a:cubicBezTo>
                <a:lnTo>
                  <a:pt x="2377440" y="6080530"/>
                </a:lnTo>
                <a:lnTo>
                  <a:pt x="123713" y="6080530"/>
                </a:lnTo>
                <a:lnTo>
                  <a:pt x="0" y="6080530"/>
                </a:lnTo>
                <a:lnTo>
                  <a:pt x="0" y="5956817"/>
                </a:lnTo>
                <a:lnTo>
                  <a:pt x="0" y="1237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CB994DE2-11FF-4315-B616-3C1E1B9997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34402" y="1666025"/>
            <a:ext cx="303865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8" name="Zástupný text 8">
            <a:extLst>
              <a:ext uri="{FF2B5EF4-FFF2-40B4-BE49-F238E27FC236}">
                <a16:creationId xmlns:a16="http://schemas.microsoft.com/office/drawing/2014/main" id="{D386407B-6854-4528-9781-865F932A22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34401" y="2281088"/>
            <a:ext cx="3038656" cy="286324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30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3 Paragrah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3">
            <a:extLst>
              <a:ext uri="{FF2B5EF4-FFF2-40B4-BE49-F238E27FC236}">
                <a16:creationId xmlns:a16="http://schemas.microsoft.com/office/drawing/2014/main" id="{562E32F3-F296-43BA-B961-04567CE8B0CB}"/>
              </a:ext>
            </a:extLst>
          </p:cNvPr>
          <p:cNvSpPr/>
          <p:nvPr userDrawn="1"/>
        </p:nvSpPr>
        <p:spPr>
          <a:xfrm>
            <a:off x="0" y="4144159"/>
            <a:ext cx="12192000" cy="27138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A8D37D18-0D63-4F9A-818D-F4D3C0244D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5517" y="4927605"/>
            <a:ext cx="313202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E33C18F4-9630-4337-91BD-B4CA7134D5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5516" y="5533644"/>
            <a:ext cx="3132024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F9C16AC2-16A6-4250-8CCE-0C43A023D8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9988" y="4927605"/>
            <a:ext cx="313202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F5FC57B2-51CF-49EE-A2CB-B13D64B8FF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9988" y="5533644"/>
            <a:ext cx="3132024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2" name="Zástupný text 5">
            <a:extLst>
              <a:ext uri="{FF2B5EF4-FFF2-40B4-BE49-F238E27FC236}">
                <a16:creationId xmlns:a16="http://schemas.microsoft.com/office/drawing/2014/main" id="{DDA4B1EC-BD2F-4687-9D74-BECB45FB79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14460" y="4934075"/>
            <a:ext cx="313202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3" name="Zástupný text 8">
            <a:extLst>
              <a:ext uri="{FF2B5EF4-FFF2-40B4-BE49-F238E27FC236}">
                <a16:creationId xmlns:a16="http://schemas.microsoft.com/office/drawing/2014/main" id="{D7B4A47B-4F3E-4C17-AA2E-8D929779D6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14460" y="5540114"/>
            <a:ext cx="3132024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6077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Paragrahps +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FA0158A4-297D-46C8-942E-3A4622367BAF}"/>
              </a:ext>
            </a:extLst>
          </p:cNvPr>
          <p:cNvSpPr/>
          <p:nvPr userDrawn="1"/>
        </p:nvSpPr>
        <p:spPr>
          <a:xfrm>
            <a:off x="8963026" y="380998"/>
            <a:ext cx="3228975" cy="5904831"/>
          </a:xfrm>
          <a:custGeom>
            <a:avLst/>
            <a:gdLst>
              <a:gd name="connsiteX0" fmla="*/ 161945 w 3228975"/>
              <a:gd name="connsiteY0" fmla="*/ 0 h 6080530"/>
              <a:gd name="connsiteX1" fmla="*/ 3228975 w 3228975"/>
              <a:gd name="connsiteY1" fmla="*/ 0 h 6080530"/>
              <a:gd name="connsiteX2" fmla="*/ 3228975 w 3228975"/>
              <a:gd name="connsiteY2" fmla="*/ 6080530 h 6080530"/>
              <a:gd name="connsiteX3" fmla="*/ 161945 w 3228975"/>
              <a:gd name="connsiteY3" fmla="*/ 6080530 h 6080530"/>
              <a:gd name="connsiteX4" fmla="*/ 0 w 3228975"/>
              <a:gd name="connsiteY4" fmla="*/ 5918585 h 6080530"/>
              <a:gd name="connsiteX5" fmla="*/ 0 w 3228975"/>
              <a:gd name="connsiteY5" fmla="*/ 161945 h 6080530"/>
              <a:gd name="connsiteX6" fmla="*/ 161945 w 3228975"/>
              <a:gd name="connsiteY6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8975" h="6080530">
                <a:moveTo>
                  <a:pt x="161945" y="0"/>
                </a:moveTo>
                <a:lnTo>
                  <a:pt x="3228975" y="0"/>
                </a:lnTo>
                <a:lnTo>
                  <a:pt x="3228975" y="6080530"/>
                </a:lnTo>
                <a:lnTo>
                  <a:pt x="161945" y="6080530"/>
                </a:lnTo>
                <a:cubicBezTo>
                  <a:pt x="72505" y="6080530"/>
                  <a:pt x="0" y="6008025"/>
                  <a:pt x="0" y="5918585"/>
                </a:cubicBezTo>
                <a:lnTo>
                  <a:pt x="0" y="161945"/>
                </a:lnTo>
                <a:cubicBezTo>
                  <a:pt x="0" y="72505"/>
                  <a:pt x="72505" y="0"/>
                  <a:pt x="16194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Zástupný text 5">
            <a:extLst>
              <a:ext uri="{FF2B5EF4-FFF2-40B4-BE49-F238E27FC236}">
                <a16:creationId xmlns:a16="http://schemas.microsoft.com/office/drawing/2014/main" id="{2A74AD34-F5D1-475E-96F0-8A2D6FA7A8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3423" y="1175985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20F0C809-8347-4919-A429-1A548558E7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3423" y="1782024"/>
            <a:ext cx="4063999" cy="71325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0C165CDE-9033-4F8D-9989-9315670FBA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3423" y="2786252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2" name="Zástupný text 8">
            <a:extLst>
              <a:ext uri="{FF2B5EF4-FFF2-40B4-BE49-F238E27FC236}">
                <a16:creationId xmlns:a16="http://schemas.microsoft.com/office/drawing/2014/main" id="{FF82DBA9-21A3-402F-A928-9ADF3E44BD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3423" y="3392291"/>
            <a:ext cx="4063999" cy="71325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F57C58E5-2620-4A60-9533-C3ECACF877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3423" y="4396519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4" name="Zástupný text 8">
            <a:extLst>
              <a:ext uri="{FF2B5EF4-FFF2-40B4-BE49-F238E27FC236}">
                <a16:creationId xmlns:a16="http://schemas.microsoft.com/office/drawing/2014/main" id="{88512BF1-46FC-4D36-83AD-59B40E8377E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3423" y="5002558"/>
            <a:ext cx="4063999" cy="71325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96596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Paragraph +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4">
            <a:extLst>
              <a:ext uri="{FF2B5EF4-FFF2-40B4-BE49-F238E27FC236}">
                <a16:creationId xmlns:a16="http://schemas.microsoft.com/office/drawing/2014/main" id="{33F8A8CA-F3E1-4FA0-8904-44AC19E322B5}"/>
              </a:ext>
            </a:extLst>
          </p:cNvPr>
          <p:cNvSpPr/>
          <p:nvPr userDrawn="1"/>
        </p:nvSpPr>
        <p:spPr>
          <a:xfrm>
            <a:off x="7963223" y="380999"/>
            <a:ext cx="4714552" cy="5881438"/>
          </a:xfrm>
          <a:prstGeom prst="roundRect">
            <a:avLst>
              <a:gd name="adj" fmla="val 343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81708779-41E5-4FAC-B6E2-53A39F32F3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2368636"/>
            <a:ext cx="4216831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F6A48EB5-3986-40FB-9365-FDBE9ABF8F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6777" y="3865268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8">
            <a:extLst>
              <a:ext uri="{FF2B5EF4-FFF2-40B4-BE49-F238E27FC236}">
                <a16:creationId xmlns:a16="http://schemas.microsoft.com/office/drawing/2014/main" id="{9606F997-449A-4E5F-9354-A59D63A43E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6775" y="4471307"/>
            <a:ext cx="4216831" cy="17397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04129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mment + Smartphon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71B8A75A-315F-414D-B81C-E34448649FAC}"/>
              </a:ext>
            </a:extLst>
          </p:cNvPr>
          <p:cNvSpPr/>
          <p:nvPr userDrawn="1"/>
        </p:nvSpPr>
        <p:spPr>
          <a:xfrm>
            <a:off x="7113588" y="380999"/>
            <a:ext cx="5078412" cy="5904831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918152E6-65B7-4C14-96F3-5D72AA034B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5507" y="3260284"/>
            <a:ext cx="405923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DDDB694C-A8AA-47B8-89DC-B95845E2B6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5507" y="4672592"/>
            <a:ext cx="4059238" cy="178893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DE7D58E-1EE1-4AD3-8CE1-3DF05B4B28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1878" y="1830189"/>
            <a:ext cx="270777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CB72FD7A-3766-4446-B204-7A43FDA228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61875" y="2436227"/>
            <a:ext cx="2707775" cy="33751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30587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Title +1 Comment +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BDA96F10-26C4-416C-8718-3FC793B279E4}"/>
              </a:ext>
            </a:extLst>
          </p:cNvPr>
          <p:cNvSpPr/>
          <p:nvPr userDrawn="1"/>
        </p:nvSpPr>
        <p:spPr>
          <a:xfrm>
            <a:off x="8963026" y="380999"/>
            <a:ext cx="3228975" cy="5905501"/>
          </a:xfrm>
          <a:custGeom>
            <a:avLst/>
            <a:gdLst>
              <a:gd name="connsiteX0" fmla="*/ 161945 w 3228975"/>
              <a:gd name="connsiteY0" fmla="*/ 0 h 6080530"/>
              <a:gd name="connsiteX1" fmla="*/ 3228975 w 3228975"/>
              <a:gd name="connsiteY1" fmla="*/ 0 h 6080530"/>
              <a:gd name="connsiteX2" fmla="*/ 3228975 w 3228975"/>
              <a:gd name="connsiteY2" fmla="*/ 6080530 h 6080530"/>
              <a:gd name="connsiteX3" fmla="*/ 161945 w 3228975"/>
              <a:gd name="connsiteY3" fmla="*/ 6080530 h 6080530"/>
              <a:gd name="connsiteX4" fmla="*/ 0 w 3228975"/>
              <a:gd name="connsiteY4" fmla="*/ 5918585 h 6080530"/>
              <a:gd name="connsiteX5" fmla="*/ 0 w 3228975"/>
              <a:gd name="connsiteY5" fmla="*/ 161945 h 6080530"/>
              <a:gd name="connsiteX6" fmla="*/ 161945 w 3228975"/>
              <a:gd name="connsiteY6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8975" h="6080530">
                <a:moveTo>
                  <a:pt x="161945" y="0"/>
                </a:moveTo>
                <a:lnTo>
                  <a:pt x="3228975" y="0"/>
                </a:lnTo>
                <a:lnTo>
                  <a:pt x="3228975" y="6080530"/>
                </a:lnTo>
                <a:lnTo>
                  <a:pt x="161945" y="6080530"/>
                </a:lnTo>
                <a:cubicBezTo>
                  <a:pt x="72505" y="6080530"/>
                  <a:pt x="0" y="6008025"/>
                  <a:pt x="0" y="5918585"/>
                </a:cubicBezTo>
                <a:lnTo>
                  <a:pt x="0" y="161945"/>
                </a:lnTo>
                <a:cubicBezTo>
                  <a:pt x="0" y="72505"/>
                  <a:pt x="72505" y="0"/>
                  <a:pt x="16194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2243DE93-89EE-4EBD-8459-3FC3982CBB33}"/>
              </a:ext>
            </a:extLst>
          </p:cNvPr>
          <p:cNvSpPr/>
          <p:nvPr userDrawn="1"/>
        </p:nvSpPr>
        <p:spPr>
          <a:xfrm>
            <a:off x="0" y="380999"/>
            <a:ext cx="3048000" cy="5905501"/>
          </a:xfrm>
          <a:custGeom>
            <a:avLst/>
            <a:gdLst>
              <a:gd name="connsiteX0" fmla="*/ 0 w 3048000"/>
              <a:gd name="connsiteY0" fmla="*/ 0 h 6080530"/>
              <a:gd name="connsiteX1" fmla="*/ 2886055 w 3048000"/>
              <a:gd name="connsiteY1" fmla="*/ 0 h 6080530"/>
              <a:gd name="connsiteX2" fmla="*/ 3048000 w 3048000"/>
              <a:gd name="connsiteY2" fmla="*/ 161945 h 6080530"/>
              <a:gd name="connsiteX3" fmla="*/ 3048000 w 3048000"/>
              <a:gd name="connsiteY3" fmla="*/ 5918585 h 6080530"/>
              <a:gd name="connsiteX4" fmla="*/ 2886055 w 3048000"/>
              <a:gd name="connsiteY4" fmla="*/ 6080530 h 6080530"/>
              <a:gd name="connsiteX5" fmla="*/ 0 w 3048000"/>
              <a:gd name="connsiteY5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0" h="6080530">
                <a:moveTo>
                  <a:pt x="0" y="0"/>
                </a:moveTo>
                <a:lnTo>
                  <a:pt x="2886055" y="0"/>
                </a:lnTo>
                <a:cubicBezTo>
                  <a:pt x="2975495" y="0"/>
                  <a:pt x="3048000" y="72505"/>
                  <a:pt x="3048000" y="161945"/>
                </a:cubicBezTo>
                <a:lnTo>
                  <a:pt x="3048000" y="5918585"/>
                </a:lnTo>
                <a:cubicBezTo>
                  <a:pt x="3048000" y="6008025"/>
                  <a:pt x="2975495" y="6080530"/>
                  <a:pt x="2886055" y="6080530"/>
                </a:cubicBezTo>
                <a:lnTo>
                  <a:pt x="0" y="608053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32F7DCEF-29D7-4C98-AECF-977205ECCC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05388" y="1804864"/>
            <a:ext cx="348723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B6FDA552-F340-4D9F-8EE0-73AF5E482C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05388" y="3217172"/>
            <a:ext cx="3487238" cy="19644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003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4B5BC3A-709F-4EE1-B610-A435D979E43C}"/>
              </a:ext>
            </a:extLst>
          </p:cNvPr>
          <p:cNvSpPr/>
          <p:nvPr userDrawn="1"/>
        </p:nvSpPr>
        <p:spPr>
          <a:xfrm>
            <a:off x="7113588" y="381000"/>
            <a:ext cx="5078412" cy="5904830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CCD2E7C-AA71-4DD8-BACF-5AF4759C75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1651" y="381000"/>
            <a:ext cx="3054348" cy="590483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0831A41F-758A-449D-A8D9-E66A4978F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2" name="Zástupný objekt grafu 3">
            <a:extLst>
              <a:ext uri="{FF2B5EF4-FFF2-40B4-BE49-F238E27FC236}">
                <a16:creationId xmlns:a16="http://schemas.microsoft.com/office/drawing/2014/main" id="{E827153C-CE29-4CBC-955B-BE0D2EBCE730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700" y="990599"/>
            <a:ext cx="5158740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x Subtitle, 2x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540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540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5399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Zástupný text 26">
            <a:extLst>
              <a:ext uri="{FF2B5EF4-FFF2-40B4-BE49-F238E27FC236}">
                <a16:creationId xmlns:a16="http://schemas.microsoft.com/office/drawing/2014/main" id="{6EA11659-514B-9CD7-3BC0-E53050FA23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12820" y="291286"/>
            <a:ext cx="359042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125AAC4E-BE51-6D55-8E44-7A6C5C036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12819" y="1180505"/>
            <a:ext cx="3590419" cy="5250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7633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4B5BC3A-709F-4EE1-B610-A435D979E43C}"/>
              </a:ext>
            </a:extLst>
          </p:cNvPr>
          <p:cNvSpPr/>
          <p:nvPr userDrawn="1"/>
        </p:nvSpPr>
        <p:spPr>
          <a:xfrm>
            <a:off x="7113588" y="380998"/>
            <a:ext cx="5078412" cy="5904831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1E39D520-99A5-46B8-8D23-E50C3BFC95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21653" y="1727917"/>
            <a:ext cx="3047999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EA0C37F-C2C1-454A-A3B7-A0FE63C199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1651" y="2333955"/>
            <a:ext cx="3048000" cy="33751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A8DC4661-0B72-4FD0-A947-6CBB811779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3" name="Zástupný objekt grafu 3">
            <a:extLst>
              <a:ext uri="{FF2B5EF4-FFF2-40B4-BE49-F238E27FC236}">
                <a16:creationId xmlns:a16="http://schemas.microsoft.com/office/drawing/2014/main" id="{A9C87FF9-02BB-4FFD-8528-FB11502FE27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700" y="990599"/>
            <a:ext cx="5158740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6908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itle + 1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4B5BC3A-709F-4EE1-B610-A435D979E43C}"/>
              </a:ext>
            </a:extLst>
          </p:cNvPr>
          <p:cNvSpPr/>
          <p:nvPr userDrawn="1"/>
        </p:nvSpPr>
        <p:spPr>
          <a:xfrm>
            <a:off x="7113588" y="381000"/>
            <a:ext cx="5078412" cy="5904830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CCD2E7C-AA71-4DD8-BACF-5AF4759C75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1651" y="3169544"/>
            <a:ext cx="305434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87F005F6-B05E-4B99-9F57-8D7B5DE6ED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6255" y="4553103"/>
            <a:ext cx="3058158" cy="99425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0831A41F-758A-449D-A8D9-E66A4978F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2" name="Zástupný objekt grafu 3">
            <a:extLst>
              <a:ext uri="{FF2B5EF4-FFF2-40B4-BE49-F238E27FC236}">
                <a16:creationId xmlns:a16="http://schemas.microsoft.com/office/drawing/2014/main" id="{E827153C-CE29-4CBC-955B-BE0D2EBCE730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700" y="990599"/>
            <a:ext cx="5158740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428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3 Paragraph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A8DC4661-0B72-4FD0-A947-6CBB811779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FE641AD3-2010-4139-880E-4C7D30183C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4397" y="1008617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4" name="Zástupný text 8">
            <a:extLst>
              <a:ext uri="{FF2B5EF4-FFF2-40B4-BE49-F238E27FC236}">
                <a16:creationId xmlns:a16="http://schemas.microsoft.com/office/drawing/2014/main" id="{7F6894E8-1093-4A12-9E83-40D9551889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14395" y="1614656"/>
            <a:ext cx="4216831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5" name="Zástupný text 5">
            <a:extLst>
              <a:ext uri="{FF2B5EF4-FFF2-40B4-BE49-F238E27FC236}">
                <a16:creationId xmlns:a16="http://schemas.microsoft.com/office/drawing/2014/main" id="{14F412B0-C0B6-4BE8-B97D-BA3C6B40F9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14397" y="2760505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6" name="Zástupný text 8">
            <a:extLst>
              <a:ext uri="{FF2B5EF4-FFF2-40B4-BE49-F238E27FC236}">
                <a16:creationId xmlns:a16="http://schemas.microsoft.com/office/drawing/2014/main" id="{74FF2F60-72EF-4374-920B-2E259E2ECB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14395" y="3366544"/>
            <a:ext cx="4216831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7" name="Zástupný text 5">
            <a:extLst>
              <a:ext uri="{FF2B5EF4-FFF2-40B4-BE49-F238E27FC236}">
                <a16:creationId xmlns:a16="http://schemas.microsoft.com/office/drawing/2014/main" id="{48FFCDDB-EEFA-4B7B-93CF-06BB11919C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14397" y="4504553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8" name="Zástupný text 8">
            <a:extLst>
              <a:ext uri="{FF2B5EF4-FFF2-40B4-BE49-F238E27FC236}">
                <a16:creationId xmlns:a16="http://schemas.microsoft.com/office/drawing/2014/main" id="{3BE92BC3-F2FD-4C0C-A527-393E3E3421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14395" y="5110592"/>
            <a:ext cx="4216831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objekt grafu 3">
            <a:extLst>
              <a:ext uri="{FF2B5EF4-FFF2-40B4-BE49-F238E27FC236}">
                <a16:creationId xmlns:a16="http://schemas.microsoft.com/office/drawing/2014/main" id="{C108342B-9376-413E-919F-3410D615FCF6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1028699" y="990599"/>
            <a:ext cx="5570621" cy="4814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8665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itle + 1 Comm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CCD2E7C-AA71-4DD8-BACF-5AF4759C75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1651" y="3169544"/>
            <a:ext cx="305434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87F005F6-B05E-4B99-9F57-8D7B5DE6ED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6255" y="4553103"/>
            <a:ext cx="3058158" cy="99425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0831A41F-758A-449D-A8D9-E66A4978F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9" name="Zástupný objekt grafu 3">
            <a:extLst>
              <a:ext uri="{FF2B5EF4-FFF2-40B4-BE49-F238E27FC236}">
                <a16:creationId xmlns:a16="http://schemas.microsoft.com/office/drawing/2014/main" id="{CDCFE846-498B-4D9F-97A9-4DE4FCAFA30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699" y="990599"/>
            <a:ext cx="6382753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2982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5">
            <a:extLst>
              <a:ext uri="{FF2B5EF4-FFF2-40B4-BE49-F238E27FC236}">
                <a16:creationId xmlns:a16="http://schemas.microsoft.com/office/drawing/2014/main" id="{6910A0A9-7231-438F-B786-232CCCB9C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7288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5">
            <a:extLst>
              <a:ext uri="{FF2B5EF4-FFF2-40B4-BE49-F238E27FC236}">
                <a16:creationId xmlns:a16="http://schemas.microsoft.com/office/drawing/2014/main" id="{6910A0A9-7231-438F-B786-232CCCB9C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727AA80-5C86-441D-A4CE-6584ABA40DB8}"/>
              </a:ext>
            </a:extLst>
          </p:cNvPr>
          <p:cNvSpPr/>
          <p:nvPr userDrawn="1"/>
        </p:nvSpPr>
        <p:spPr>
          <a:xfrm>
            <a:off x="10164146" y="6332376"/>
            <a:ext cx="2027853" cy="525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9172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74B2E54C-DC42-4106-8AA3-4F6F90D8F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303661F-B5B6-44C2-AEB3-A61B5DABE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2400623"/>
            <a:ext cx="10172700" cy="139251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75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4BC89BF6-6610-435A-830D-72FE956FA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650" y="4249850"/>
            <a:ext cx="5076825" cy="22817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5000"/>
              </a:lnSpc>
              <a:defRPr sz="2000" b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EAED393-9885-427C-A9DF-C50128AAA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8373E80-9609-457B-9DE4-7E04845610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57" y="923432"/>
            <a:ext cx="1372093" cy="6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145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DBDB2A8-F1EF-451D-B4B1-F159A1394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" t="12496" r="1" b="125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303661F-B5B6-44C2-AEB3-A61B5DABE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2400623"/>
            <a:ext cx="10172700" cy="139251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75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4BC89BF6-6610-435A-830D-72FE956FA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650" y="4249850"/>
            <a:ext cx="5076825" cy="22817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5000"/>
              </a:lnSpc>
              <a:defRPr sz="2000" b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EAED393-9885-427C-A9DF-C50128AAA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8373E80-9609-457B-9DE4-7E04845610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57" y="923432"/>
            <a:ext cx="1372093" cy="6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86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CC2D3708-5519-4882-9E1C-E750F6FF26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303661F-B5B6-44C2-AEB3-A61B5DABE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2400623"/>
            <a:ext cx="10172700" cy="139251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75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4BC89BF6-6610-435A-830D-72FE956FA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650" y="4249850"/>
            <a:ext cx="5076825" cy="22817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5000"/>
              </a:lnSpc>
              <a:defRPr sz="2000" b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EAED393-9885-427C-A9DF-C50128AAA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8373E80-9609-457B-9DE4-7E04845610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57" y="923432"/>
            <a:ext cx="1372093" cy="6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605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Diagrams,maps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: s jedním zakulaceným rohem 9">
            <a:extLst>
              <a:ext uri="{FF2B5EF4-FFF2-40B4-BE49-F238E27FC236}">
                <a16:creationId xmlns:a16="http://schemas.microsoft.com/office/drawing/2014/main" id="{E134D0D5-4E80-4521-9468-0B26E0369454}"/>
              </a:ext>
            </a:extLst>
          </p:cNvPr>
          <p:cNvSpPr/>
          <p:nvPr userDrawn="1"/>
        </p:nvSpPr>
        <p:spPr>
          <a:xfrm flipH="1">
            <a:off x="381000" y="1203577"/>
            <a:ext cx="11811000" cy="5654420"/>
          </a:xfrm>
          <a:prstGeom prst="round1Rect">
            <a:avLst>
              <a:gd name="adj" fmla="val 28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3D2761F8-8DE6-47A7-BD27-32B158BF6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AD14DDF-E0AF-4788-8ED3-C18ECB0C0378}"/>
              </a:ext>
            </a:extLst>
          </p:cNvPr>
          <p:cNvGrpSpPr/>
          <p:nvPr userDrawn="1"/>
        </p:nvGrpSpPr>
        <p:grpSpPr>
          <a:xfrm>
            <a:off x="10305994" y="6416676"/>
            <a:ext cx="1724082" cy="310480"/>
            <a:chOff x="10305994" y="6492876"/>
            <a:chExt cx="1724082" cy="310480"/>
          </a:xfrm>
        </p:grpSpPr>
        <p:pic>
          <p:nvPicPr>
            <p:cNvPr id="12" name="Grafický objekt 11">
              <a:extLst>
                <a:ext uri="{FF2B5EF4-FFF2-40B4-BE49-F238E27FC236}">
                  <a16:creationId xmlns:a16="http://schemas.microsoft.com/office/drawing/2014/main" id="{CBDB6EF0-A2F7-4D55-B999-607C05AD9C5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1367" t="32109" r="21367" b="32109"/>
            <a:stretch/>
          </p:blipFill>
          <p:spPr>
            <a:xfrm>
              <a:off x="11533186" y="6492876"/>
              <a:ext cx="496890" cy="310480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ED9B695-7139-486D-8B41-DD42AB9D6797}"/>
                </a:ext>
              </a:extLst>
            </p:cNvPr>
            <p:cNvSpPr txBox="1"/>
            <p:nvPr userDrawn="1"/>
          </p:nvSpPr>
          <p:spPr>
            <a:xfrm>
              <a:off x="10305994" y="6517310"/>
              <a:ext cx="10102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100" b="1">
                  <a:solidFill>
                    <a:srgbClr val="005597"/>
                  </a:solidFill>
                  <a:latin typeface="+mj-lt"/>
                </a:rPr>
                <a:t>www.2n.com</a:t>
              </a:r>
            </a:p>
          </p:txBody>
        </p: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7A21776C-8A1E-4512-9A86-949243499D84}"/>
                </a:ext>
              </a:extLst>
            </p:cNvPr>
            <p:cNvCxnSpPr/>
            <p:nvPr userDrawn="1"/>
          </p:nvCxnSpPr>
          <p:spPr>
            <a:xfrm>
              <a:off x="11387562" y="6517310"/>
              <a:ext cx="0" cy="261610"/>
            </a:xfrm>
            <a:prstGeom prst="line">
              <a:avLst/>
            </a:prstGeom>
            <a:ln>
              <a:solidFill>
                <a:srgbClr val="00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27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, 2x Icon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8F4E3949-2930-6572-E173-F4F940F54B70}"/>
              </a:ext>
            </a:extLst>
          </p:cNvPr>
          <p:cNvSpPr/>
          <p:nvPr userDrawn="1"/>
        </p:nvSpPr>
        <p:spPr>
          <a:xfrm>
            <a:off x="4315327" y="301397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Zaoblený obdélník 13">
            <a:extLst>
              <a:ext uri="{FF2B5EF4-FFF2-40B4-BE49-F238E27FC236}">
                <a16:creationId xmlns:a16="http://schemas.microsoft.com/office/drawing/2014/main" id="{E684ADBD-1EA8-A850-1ED2-CD4ECB5EBF9F}"/>
              </a:ext>
            </a:extLst>
          </p:cNvPr>
          <p:cNvSpPr/>
          <p:nvPr userDrawn="1"/>
        </p:nvSpPr>
        <p:spPr>
          <a:xfrm>
            <a:off x="8390834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1E9C1178-B42A-CBDC-8DF2-92FC3A4554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90834" y="307134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4B787BB-461B-37E2-42C5-3153F1F2FC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0248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8CFD3A4-007D-F7AA-C0B6-54DA1F26FFD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1587" y="4313239"/>
            <a:ext cx="554037" cy="555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5" name="Zástupný text 26">
            <a:extLst>
              <a:ext uri="{FF2B5EF4-FFF2-40B4-BE49-F238E27FC236}">
                <a16:creationId xmlns:a16="http://schemas.microsoft.com/office/drawing/2014/main" id="{6DCB4825-B79E-BE39-8D4B-74B1D9F13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AD428FBC-250C-D8FA-3346-C544C67C99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E7C5EF72-F2FD-BB50-AFAF-9E9CEA983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0D8C19C5-7384-9F6F-AB2E-8220FADDC1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416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/>
      <p:bldP spid="3" grpId="0"/>
      <p:bldP spid="7" grpId="0"/>
      <p:bldP spid="23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74D95B-DADD-4BB8-B987-9DEFD4EA9360}"/>
              </a:ext>
            </a:extLst>
          </p:cNvPr>
          <p:cNvSpPr/>
          <p:nvPr userDrawn="1"/>
        </p:nvSpPr>
        <p:spPr>
          <a:xfrm>
            <a:off x="9766300" y="0"/>
            <a:ext cx="2311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1203577"/>
            <a:ext cx="10156825" cy="508225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60E4B94A-517E-4955-9CC7-ED6DAA3502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0468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9" y="1195185"/>
            <a:ext cx="6450012" cy="50913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17A8E9B1-1DAD-413A-9264-1475B32900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45463" y="1195185"/>
            <a:ext cx="4046537" cy="5091315"/>
          </a:xfrm>
          <a:custGeom>
            <a:avLst/>
            <a:gdLst>
              <a:gd name="connsiteX0" fmla="*/ 3134142 w 4046537"/>
              <a:gd name="connsiteY0" fmla="*/ 0 h 5091315"/>
              <a:gd name="connsiteX1" fmla="*/ 4046537 w 4046537"/>
              <a:gd name="connsiteY1" fmla="*/ 0 h 5091315"/>
              <a:gd name="connsiteX2" fmla="*/ 4046537 w 4046537"/>
              <a:gd name="connsiteY2" fmla="*/ 109499 h 5091315"/>
              <a:gd name="connsiteX3" fmla="*/ 4046537 w 4046537"/>
              <a:gd name="connsiteY3" fmla="*/ 4982018 h 5091315"/>
              <a:gd name="connsiteX4" fmla="*/ 4046537 w 4046537"/>
              <a:gd name="connsiteY4" fmla="*/ 5091113 h 5091315"/>
              <a:gd name="connsiteX5" fmla="*/ 3938241 w 4046537"/>
              <a:gd name="connsiteY5" fmla="*/ 5091113 h 5091315"/>
              <a:gd name="connsiteX6" fmla="*/ 3937240 w 4046537"/>
              <a:gd name="connsiteY6" fmla="*/ 5091315 h 5091315"/>
              <a:gd name="connsiteX7" fmla="*/ 109297 w 4046537"/>
              <a:gd name="connsiteY7" fmla="*/ 5091315 h 5091315"/>
              <a:gd name="connsiteX8" fmla="*/ 0 w 4046537"/>
              <a:gd name="connsiteY8" fmla="*/ 4982018 h 5091315"/>
              <a:gd name="connsiteX9" fmla="*/ 0 w 4046537"/>
              <a:gd name="connsiteY9" fmla="*/ 109499 h 5091315"/>
              <a:gd name="connsiteX10" fmla="*/ 109297 w 4046537"/>
              <a:gd name="connsiteY10" fmla="*/ 202 h 5091315"/>
              <a:gd name="connsiteX11" fmla="*/ 3134142 w 4046537"/>
              <a:gd name="connsiteY11" fmla="*/ 202 h 509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6537" h="5091315">
                <a:moveTo>
                  <a:pt x="3134142" y="0"/>
                </a:moveTo>
                <a:lnTo>
                  <a:pt x="4046537" y="0"/>
                </a:lnTo>
                <a:lnTo>
                  <a:pt x="4046537" y="109499"/>
                </a:lnTo>
                <a:lnTo>
                  <a:pt x="4046537" y="4982018"/>
                </a:lnTo>
                <a:lnTo>
                  <a:pt x="4046537" y="5091113"/>
                </a:lnTo>
                <a:lnTo>
                  <a:pt x="3938241" y="5091113"/>
                </a:lnTo>
                <a:lnTo>
                  <a:pt x="3937240" y="5091315"/>
                </a:lnTo>
                <a:lnTo>
                  <a:pt x="109297" y="5091315"/>
                </a:lnTo>
                <a:cubicBezTo>
                  <a:pt x="48934" y="5091315"/>
                  <a:pt x="0" y="5042381"/>
                  <a:pt x="0" y="4982018"/>
                </a:cubicBezTo>
                <a:lnTo>
                  <a:pt x="0" y="109499"/>
                </a:lnTo>
                <a:cubicBezTo>
                  <a:pt x="0" y="49136"/>
                  <a:pt x="48934" y="202"/>
                  <a:pt x="109297" y="202"/>
                </a:cubicBezTo>
                <a:lnTo>
                  <a:pt x="3134142" y="20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E810E251-DD93-42C6-82C3-9E1614943D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00739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74D95B-DADD-4BB8-B987-9DEFD4EA9360}"/>
              </a:ext>
            </a:extLst>
          </p:cNvPr>
          <p:cNvSpPr/>
          <p:nvPr userDrawn="1"/>
        </p:nvSpPr>
        <p:spPr>
          <a:xfrm>
            <a:off x="9766300" y="0"/>
            <a:ext cx="2311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1203577"/>
            <a:ext cx="10156825" cy="50889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701867FB-0FF3-4082-9926-F21D0CFA5B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6358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342900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03498A06-742B-4FEB-A8A5-6C85ACCDAB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4656" y="4390647"/>
            <a:ext cx="4120582" cy="18377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91189A30-DAA4-4F3D-8D29-91AD5D1210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656" y="3031576"/>
            <a:ext cx="4120582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2598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 + Title + 1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4B5BC3A-709F-4EE1-B610-A435D979E43C}"/>
              </a:ext>
            </a:extLst>
          </p:cNvPr>
          <p:cNvSpPr/>
          <p:nvPr userDrawn="1"/>
        </p:nvSpPr>
        <p:spPr>
          <a:xfrm>
            <a:off x="7113588" y="381000"/>
            <a:ext cx="5078412" cy="5904830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CCD2E7C-AA71-4DD8-BACF-5AF4759C75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1651" y="3169544"/>
            <a:ext cx="305434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87F005F6-B05E-4B99-9F57-8D7B5DE6ED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6255" y="4553103"/>
            <a:ext cx="3058158" cy="99425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0831A41F-758A-449D-A8D9-E66A4978F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2" name="Zástupný objekt grafu 3">
            <a:extLst>
              <a:ext uri="{FF2B5EF4-FFF2-40B4-BE49-F238E27FC236}">
                <a16:creationId xmlns:a16="http://schemas.microsoft.com/office/drawing/2014/main" id="{E827153C-CE29-4CBC-955B-BE0D2EBCE730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700" y="990599"/>
            <a:ext cx="5158740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001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748414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68298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067F1754-057D-C266-FB36-4CB2DDADFA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EA0E6A-5D45-665F-F6B1-5F2BC9CFB8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32A3C7A5-45E6-6379-1B4B-1D30FC7C2C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052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  <p:bldP spid="11" grpId="0"/>
      <p:bldP spid="13" grpId="0"/>
      <p:bldP spid="16" grpId="0"/>
      <p:bldP spid="2" grpId="0"/>
      <p:bldP spid="3" grpId="0"/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81.xml"/><Relationship Id="rId50" Type="http://schemas.openxmlformats.org/officeDocument/2006/relationships/slideLayout" Target="../slideLayouts/slideLayout84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53" Type="http://schemas.openxmlformats.org/officeDocument/2006/relationships/image" Target="../media/image5.svg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52" Type="http://schemas.openxmlformats.org/officeDocument/2006/relationships/image" Target="../media/image4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82.xml"/><Relationship Id="rId8" Type="http://schemas.openxmlformats.org/officeDocument/2006/relationships/slideLayout" Target="../slideLayouts/slideLayout42.xml"/><Relationship Id="rId51" Type="http://schemas.openxmlformats.org/officeDocument/2006/relationships/theme" Target="../theme/theme7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75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18900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10254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77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97867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774" r:id="rId9"/>
    <p:sldLayoutId id="2147483775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48809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32762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23493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76" r:id="rId3"/>
    <p:sldLayoutId id="214748377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DCEDDCD4-EF53-49B2-BBEC-E2FC9B64DA11}"/>
              </a:ext>
            </a:extLst>
          </p:cNvPr>
          <p:cNvGrpSpPr/>
          <p:nvPr userDrawn="1"/>
        </p:nvGrpSpPr>
        <p:grpSpPr>
          <a:xfrm>
            <a:off x="10305995" y="6416676"/>
            <a:ext cx="1724081" cy="310480"/>
            <a:chOff x="10305995" y="6492876"/>
            <a:chExt cx="1724081" cy="310480"/>
          </a:xfrm>
        </p:grpSpPr>
        <p:pic>
          <p:nvPicPr>
            <p:cNvPr id="7" name="Grafický objekt 6">
              <a:extLst>
                <a:ext uri="{FF2B5EF4-FFF2-40B4-BE49-F238E27FC236}">
                  <a16:creationId xmlns:a16="http://schemas.microsoft.com/office/drawing/2014/main" id="{A94E93EF-C47C-42D1-A8C2-5909FDF46E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rcRect l="21367" t="32109" r="21367" b="32109"/>
            <a:stretch/>
          </p:blipFill>
          <p:spPr>
            <a:xfrm>
              <a:off x="11533186" y="6492876"/>
              <a:ext cx="496890" cy="310480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4D29F3CA-D28B-4F35-B6BC-683334F80F66}"/>
                </a:ext>
              </a:extLst>
            </p:cNvPr>
            <p:cNvSpPr txBox="1"/>
            <p:nvPr userDrawn="1"/>
          </p:nvSpPr>
          <p:spPr>
            <a:xfrm>
              <a:off x="10305995" y="6517310"/>
              <a:ext cx="10102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100" b="1">
                  <a:solidFill>
                    <a:srgbClr val="005597"/>
                  </a:solidFill>
                  <a:latin typeface="+mj-lt"/>
                </a:rPr>
                <a:t>www.2n.com</a:t>
              </a:r>
            </a:p>
          </p:txBody>
        </p:sp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0FE58C2E-96CB-4658-BBDB-208482D7915F}"/>
                </a:ext>
              </a:extLst>
            </p:cNvPr>
            <p:cNvCxnSpPr/>
            <p:nvPr userDrawn="1"/>
          </p:nvCxnSpPr>
          <p:spPr>
            <a:xfrm>
              <a:off x="11387562" y="6517310"/>
              <a:ext cx="0" cy="261610"/>
            </a:xfrm>
            <a:prstGeom prst="line">
              <a:avLst/>
            </a:prstGeom>
            <a:ln>
              <a:solidFill>
                <a:srgbClr val="00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828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  <p:sldLayoutId id="2147483729" r:id="rId36"/>
    <p:sldLayoutId id="2147483730" r:id="rId37"/>
    <p:sldLayoutId id="2147483731" r:id="rId38"/>
    <p:sldLayoutId id="2147483732" r:id="rId39"/>
    <p:sldLayoutId id="2147483733" r:id="rId40"/>
    <p:sldLayoutId id="2147483734" r:id="rId41"/>
    <p:sldLayoutId id="2147483735" r:id="rId42"/>
    <p:sldLayoutId id="2147483736" r:id="rId43"/>
    <p:sldLayoutId id="2147483737" r:id="rId44"/>
    <p:sldLayoutId id="2147483741" r:id="rId45"/>
    <p:sldLayoutId id="2147483742" r:id="rId46"/>
    <p:sldLayoutId id="2147483743" r:id="rId47"/>
    <p:sldLayoutId id="2147483744" r:id="rId48"/>
    <p:sldLayoutId id="2147483763" r:id="rId49"/>
    <p:sldLayoutId id="2147483772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2">
          <p15:clr>
            <a:srgbClr val="F26B43"/>
          </p15:clr>
        </p15:guide>
        <p15:guide id="2" pos="1279">
          <p15:clr>
            <a:srgbClr val="F26B43"/>
          </p15:clr>
        </p15:guide>
        <p15:guide id="3" pos="1920">
          <p15:clr>
            <a:srgbClr val="F26B43"/>
          </p15:clr>
        </p15:guide>
        <p15:guide id="4" pos="2559">
          <p15:clr>
            <a:srgbClr val="F26B43"/>
          </p15:clr>
        </p15:guide>
        <p15:guide id="5" pos="3201">
          <p15:clr>
            <a:srgbClr val="F26B43"/>
          </p15:clr>
        </p15:guide>
        <p15:guide id="6" pos="7039">
          <p15:clr>
            <a:srgbClr val="F26B43"/>
          </p15:clr>
        </p15:guide>
        <p15:guide id="7" pos="6402">
          <p15:clr>
            <a:srgbClr val="F26B43"/>
          </p15:clr>
        </p15:guide>
        <p15:guide id="8" pos="5760">
          <p15:clr>
            <a:srgbClr val="F26B43"/>
          </p15:clr>
        </p15:guide>
        <p15:guide id="9" pos="5118">
          <p15:clr>
            <a:srgbClr val="F26B43"/>
          </p15:clr>
        </p15:guide>
        <p15:guide id="10" pos="4481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18" Type="http://schemas.openxmlformats.org/officeDocument/2006/relationships/image" Target="../media/image4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2.xml"/><Relationship Id="rId1" Type="http://schemas.openxmlformats.org/officeDocument/2006/relationships/video" Target="https://www.youtube.com/embed/0z7ixkrfsys?list=PL6iF08GosHwYYiZf3Sg2mUPFkr-AJwk_C" TargetMode="Externa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jpeg"/><Relationship Id="rId9" Type="http://schemas.openxmlformats.org/officeDocument/2006/relationships/image" Target="../media/image63.png"/><Relationship Id="rId14" Type="http://schemas.openxmlformats.org/officeDocument/2006/relationships/image" Target="../media/image6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pxhere.com/en/photo/58957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2.xml"/><Relationship Id="rId1" Type="http://schemas.openxmlformats.org/officeDocument/2006/relationships/video" Target="https://www.youtube.com/embed/F-ULOgXVtHI?feature=oembed" TargetMode="External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sv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8.svg"/><Relationship Id="rId7" Type="http://schemas.openxmlformats.org/officeDocument/2006/relationships/image" Target="../media/image90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9.jpeg"/><Relationship Id="rId5" Type="http://schemas.openxmlformats.org/officeDocument/2006/relationships/image" Target="../media/image78.svg"/><Relationship Id="rId10" Type="http://schemas.openxmlformats.org/officeDocument/2006/relationships/image" Target="../media/image67.svg"/><Relationship Id="rId4" Type="http://schemas.openxmlformats.org/officeDocument/2006/relationships/image" Target="../media/image77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19qk0ozEMAs?feature=oembed" TargetMode="External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79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7.svg"/><Relationship Id="rId11" Type="http://schemas.openxmlformats.org/officeDocument/2006/relationships/image" Target="../media/image102.jpe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80.svg"/><Relationship Id="rId9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7.png"/><Relationship Id="rId18" Type="http://schemas.openxmlformats.org/officeDocument/2006/relationships/image" Target="../media/image122.sv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17" Type="http://schemas.openxmlformats.org/officeDocument/2006/relationships/image" Target="../media/image12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0.sv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0.sv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svg"/><Relationship Id="rId4" Type="http://schemas.openxmlformats.org/officeDocument/2006/relationships/image" Target="../media/image108.svg"/><Relationship Id="rId9" Type="http://schemas.openxmlformats.org/officeDocument/2006/relationships/image" Target="../media/image113.png"/><Relationship Id="rId14" Type="http://schemas.openxmlformats.org/officeDocument/2006/relationships/image" Target="../media/image118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C1B07-949A-E310-7A03-CF0A564CD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6F47F3-0284-8C92-F788-96A62B153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60" y="2745726"/>
            <a:ext cx="10252367" cy="1842353"/>
          </a:xfrm>
        </p:spPr>
        <p:txBody>
          <a:bodyPr anchor="ctr"/>
          <a:lstStyle/>
          <a:p>
            <a:r>
              <a:rPr lang="en-US" sz="5400"/>
              <a:t>2N IP Intercoms</a:t>
            </a:r>
            <a:br>
              <a:rPr lang="en-US" sz="5400"/>
            </a:br>
            <a:r>
              <a:rPr lang="en-US" sz="2400"/>
              <a:t>Secure, reliable, futureproof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21221E59-8F1B-F5E0-D19B-99A253C7EBA0}"/>
              </a:ext>
            </a:extLst>
          </p:cNvPr>
          <p:cNvSpPr txBox="1">
            <a:spLocks/>
          </p:cNvSpPr>
          <p:nvPr/>
        </p:nvSpPr>
        <p:spPr>
          <a:xfrm>
            <a:off x="223774" y="1925053"/>
            <a:ext cx="9212055" cy="266302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2508B-4F4A-BD96-AF9E-6B44F85A9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4306" y="291287"/>
            <a:ext cx="6138936" cy="1746060"/>
          </a:xfrm>
        </p:spPr>
        <p:txBody>
          <a:bodyPr/>
          <a:lstStyle/>
          <a:p>
            <a:r>
              <a:rPr lang="en-GB"/>
              <a:t>Ensuring access &amp; motion.</a:t>
            </a:r>
            <a:br>
              <a:rPr lang="en-GB"/>
            </a:br>
            <a:r>
              <a:rPr lang="en-GB">
                <a:solidFill>
                  <a:schemeClr val="accent1"/>
                </a:solidFill>
              </a:rPr>
              <a:t>For all.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2A7A1-B70A-B770-BC67-AD15156C3A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64296" y="2660985"/>
            <a:ext cx="6230480" cy="768015"/>
          </a:xfrm>
        </p:spPr>
        <p:txBody>
          <a:bodyPr/>
          <a:lstStyle/>
          <a:p>
            <a:r>
              <a:rPr lang="en-GB"/>
              <a:t>Compliant with the European Accessibility Act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9B77F-7951-2485-09D4-4C6C913CBCC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764295" y="3674999"/>
            <a:ext cx="6138943" cy="305749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High-quality audio &amp; visuals over VoIP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Create an accessible intercom screen with our custom GUI builder on the 2N IP Style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Pictograms: intercom state signals that guide deaf users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Induction loops for users of hearing aids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Audio prompts &amp; navigation for blind &amp; visually impaired users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Adaptive face-zooming ensures visibility of wheelchair users in a wide-angle shots</a:t>
            </a:r>
          </a:p>
        </p:txBody>
      </p:sp>
      <p:pic>
        <p:nvPicPr>
          <p:cNvPr id="9" name="Picture 8" descr="A person in a wheelchair&#10;&#10;AI-generated content may be incorrect.">
            <a:extLst>
              <a:ext uri="{FF2B5EF4-FFF2-40B4-BE49-F238E27FC236}">
                <a16:creationId xmlns:a16="http://schemas.microsoft.com/office/drawing/2014/main" id="{8AC16045-11BF-4246-6780-3CF2A121D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" b="30143"/>
          <a:stretch/>
        </p:blipFill>
        <p:spPr>
          <a:xfrm>
            <a:off x="0" y="0"/>
            <a:ext cx="5568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9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F7F312-993A-C939-5411-F399124A7FC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07306" y="3151938"/>
            <a:ext cx="3577388" cy="703076"/>
          </a:xfrm>
        </p:spPr>
        <p:txBody>
          <a:bodyPr/>
          <a:lstStyle/>
          <a:p>
            <a:r>
              <a:rPr lang="en-GB"/>
              <a:t>Single-family homes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18B46-9A92-3493-9CCA-F7431E1DE2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07306" y="5470037"/>
            <a:ext cx="3577388" cy="703076"/>
          </a:xfrm>
        </p:spPr>
        <p:txBody>
          <a:bodyPr/>
          <a:lstStyle/>
          <a:p>
            <a:r>
              <a:rPr lang="en-GB"/>
              <a:t>Industrial sites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209692-67CD-832A-0697-3006A354FCD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58073" y="5461100"/>
            <a:ext cx="3578399" cy="703076"/>
          </a:xfrm>
        </p:spPr>
        <p:txBody>
          <a:bodyPr/>
          <a:lstStyle/>
          <a:p>
            <a:r>
              <a:rPr lang="en-GB"/>
              <a:t>Healthcare &amp; education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1F2B46-EEB2-1925-9478-9814595F43B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3818" y="3176638"/>
            <a:ext cx="3578399" cy="703076"/>
          </a:xfrm>
        </p:spPr>
        <p:txBody>
          <a:bodyPr/>
          <a:lstStyle/>
          <a:p>
            <a:r>
              <a:rPr lang="en-GB"/>
              <a:t>Apartment buildings</a:t>
            </a:r>
            <a:endParaRPr lang="en-US"/>
          </a:p>
        </p:txBody>
      </p:sp>
      <p:pic>
        <p:nvPicPr>
          <p:cNvPr id="16" name="Picture Placeholder 15" descr="City with solid fill">
            <a:extLst>
              <a:ext uri="{FF2B5EF4-FFF2-40B4-BE49-F238E27FC236}">
                <a16:creationId xmlns:a16="http://schemas.microsoft.com/office/drawing/2014/main" id="{2267143C-4469-8ED8-F0B9-57ABC499F4F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55" b="2055"/>
          <a:stretch>
            <a:fillRect/>
          </a:stretch>
        </p:blipFill>
        <p:spPr>
          <a:xfrm>
            <a:off x="554202" y="2641109"/>
            <a:ext cx="579277" cy="555625"/>
          </a:xfrm>
        </p:spPr>
      </p:pic>
      <p:pic>
        <p:nvPicPr>
          <p:cNvPr id="22" name="Picture Placeholder 21" descr="Medical with solid fill">
            <a:extLst>
              <a:ext uri="{FF2B5EF4-FFF2-40B4-BE49-F238E27FC236}">
                <a16:creationId xmlns:a16="http://schemas.microsoft.com/office/drawing/2014/main" id="{9CDE1B6E-800F-6350-74A3-8DBFE9FE574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055" b="2055"/>
          <a:stretch>
            <a:fillRect/>
          </a:stretch>
        </p:blipFill>
        <p:spPr>
          <a:xfrm>
            <a:off x="7876353" y="4914412"/>
            <a:ext cx="579277" cy="555625"/>
          </a:xfrm>
        </p:spPr>
      </p:pic>
      <p:pic>
        <p:nvPicPr>
          <p:cNvPr id="18" name="Picture Placeholder 17" descr="House with solid fill">
            <a:extLst>
              <a:ext uri="{FF2B5EF4-FFF2-40B4-BE49-F238E27FC236}">
                <a16:creationId xmlns:a16="http://schemas.microsoft.com/office/drawing/2014/main" id="{8C54C8D4-CE3F-88F8-CC1F-6E610C8CDF22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055" b="2055"/>
          <a:stretch>
            <a:fillRect/>
          </a:stretch>
        </p:blipFill>
        <p:spPr>
          <a:xfrm>
            <a:off x="4369855" y="2574633"/>
            <a:ext cx="579277" cy="555625"/>
          </a:xfrm>
        </p:spPr>
      </p:pic>
      <p:pic>
        <p:nvPicPr>
          <p:cNvPr id="24" name="Picture Placeholder 23" descr="Production with solid fill">
            <a:extLst>
              <a:ext uri="{FF2B5EF4-FFF2-40B4-BE49-F238E27FC236}">
                <a16:creationId xmlns:a16="http://schemas.microsoft.com/office/drawing/2014/main" id="{22B03E35-7880-21CD-BF9C-55BFC2945050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055" b="2055"/>
          <a:stretch>
            <a:fillRect/>
          </a:stretch>
        </p:blipFill>
        <p:spPr>
          <a:xfrm>
            <a:off x="4369856" y="4898304"/>
            <a:ext cx="579277" cy="555625"/>
          </a:xfrm>
        </p:spPr>
      </p:pic>
      <p:pic>
        <p:nvPicPr>
          <p:cNvPr id="20" name="Picture Placeholder 19" descr="Building with solid fill">
            <a:extLst>
              <a:ext uri="{FF2B5EF4-FFF2-40B4-BE49-F238E27FC236}">
                <a16:creationId xmlns:a16="http://schemas.microsoft.com/office/drawing/2014/main" id="{14E8D1CF-F18D-6A03-DF25-FE2E33D74FAE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2055" b="2055"/>
          <a:stretch>
            <a:fillRect/>
          </a:stretch>
        </p:blipFill>
        <p:spPr>
          <a:xfrm>
            <a:off x="7858073" y="2614530"/>
            <a:ext cx="579277" cy="555625"/>
          </a:xfrm>
        </p:spPr>
      </p:pic>
      <p:pic>
        <p:nvPicPr>
          <p:cNvPr id="26" name="Picture Placeholder 25" descr="Schoolhouse with solid fill">
            <a:extLst>
              <a:ext uri="{FF2B5EF4-FFF2-40B4-BE49-F238E27FC236}">
                <a16:creationId xmlns:a16="http://schemas.microsoft.com/office/drawing/2014/main" id="{95C66186-106B-D253-C3B4-2E918A26F20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2055" b="2055"/>
          <a:stretch>
            <a:fillRect/>
          </a:stretch>
        </p:blipFill>
        <p:spPr>
          <a:xfrm>
            <a:off x="8437350" y="4896538"/>
            <a:ext cx="579277" cy="555625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1713188-F193-8EE6-534D-1DF2208C31C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43646" y="3172718"/>
            <a:ext cx="4290381" cy="703076"/>
          </a:xfrm>
        </p:spPr>
        <p:txBody>
          <a:bodyPr/>
          <a:lstStyle/>
          <a:p>
            <a:r>
              <a:rPr lang="en-GB"/>
              <a:t>Offices &amp; mixed-use buildings</a:t>
            </a:r>
            <a:endParaRPr lang="en-US"/>
          </a:p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00CF3CB-8D27-F900-F9BE-09B90F32B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6545323" cy="1746060"/>
          </a:xfrm>
        </p:spPr>
        <p:txBody>
          <a:bodyPr/>
          <a:lstStyle/>
          <a:p>
            <a:r>
              <a:rPr lang="en-GB"/>
              <a:t>Intercoms that secure </a:t>
            </a:r>
            <a:br>
              <a:rPr lang="en-GB"/>
            </a:br>
            <a:r>
              <a:rPr lang="en-GB">
                <a:solidFill>
                  <a:schemeClr val="accent1"/>
                </a:solidFill>
              </a:rPr>
              <a:t>any entrance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433EE84-5C23-4487-241A-13FCDA272B6C}"/>
              </a:ext>
            </a:extLst>
          </p:cNvPr>
          <p:cNvSpPr txBox="1">
            <a:spLocks/>
          </p:cNvSpPr>
          <p:nvPr/>
        </p:nvSpPr>
        <p:spPr>
          <a:xfrm>
            <a:off x="474323" y="5463722"/>
            <a:ext cx="3577387" cy="69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Hospitality</a:t>
            </a:r>
            <a:endParaRPr lang="en-US"/>
          </a:p>
        </p:txBody>
      </p:sp>
      <p:pic>
        <p:nvPicPr>
          <p:cNvPr id="28" name="Picture Placeholder 19" descr="Hotel Bell with solid fill">
            <a:extLst>
              <a:ext uri="{FF2B5EF4-FFF2-40B4-BE49-F238E27FC236}">
                <a16:creationId xmlns:a16="http://schemas.microsoft.com/office/drawing/2014/main" id="{A6F17E1D-D080-8D44-FD0A-B15DAB7AD1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2042" b="2042"/>
          <a:stretch/>
        </p:blipFill>
        <p:spPr>
          <a:xfrm>
            <a:off x="554202" y="4972030"/>
            <a:ext cx="579277" cy="555625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104D6CB-1856-0BDA-7993-99DFA6FBFD2C}"/>
              </a:ext>
            </a:extLst>
          </p:cNvPr>
          <p:cNvSpPr txBox="1">
            <a:spLocks/>
          </p:cNvSpPr>
          <p:nvPr/>
        </p:nvSpPr>
        <p:spPr>
          <a:xfrm>
            <a:off x="158985" y="4824579"/>
            <a:ext cx="3577387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Placeholder 19" descr="Modern architecture with solid fill">
            <a:extLst>
              <a:ext uri="{FF2B5EF4-FFF2-40B4-BE49-F238E27FC236}">
                <a16:creationId xmlns:a16="http://schemas.microsoft.com/office/drawing/2014/main" id="{EE0A5861-BDA5-B81B-1D96-5F6CEF0BA2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2042" b="2042"/>
          <a:stretch/>
        </p:blipFill>
        <p:spPr>
          <a:xfrm>
            <a:off x="8473529" y="2678448"/>
            <a:ext cx="540349" cy="51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délník 11">
            <a:extLst>
              <a:ext uri="{FF2B5EF4-FFF2-40B4-BE49-F238E27FC236}">
                <a16:creationId xmlns:a16="http://schemas.microsoft.com/office/drawing/2014/main" id="{4005EC81-D8C8-3423-40EC-C907DD426478}"/>
              </a:ext>
            </a:extLst>
          </p:cNvPr>
          <p:cNvSpPr/>
          <p:nvPr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  <p:grpSp>
        <p:nvGrpSpPr>
          <p:cNvPr id="2020" name="Group 2019">
            <a:extLst>
              <a:ext uri="{FF2B5EF4-FFF2-40B4-BE49-F238E27FC236}">
                <a16:creationId xmlns:a16="http://schemas.microsoft.com/office/drawing/2014/main" id="{AC412ADA-5A2D-3BC1-F8F2-B35BD2DC51C5}"/>
              </a:ext>
            </a:extLst>
          </p:cNvPr>
          <p:cNvGrpSpPr/>
          <p:nvPr/>
        </p:nvGrpSpPr>
        <p:grpSpPr>
          <a:xfrm>
            <a:off x="5223797" y="1294954"/>
            <a:ext cx="4907770" cy="5146237"/>
            <a:chOff x="5223797" y="1294954"/>
            <a:chExt cx="4907770" cy="514623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D3D34DA-FF11-6B3E-9288-C5C0C45DE2D1}"/>
                </a:ext>
              </a:extLst>
            </p:cNvPr>
            <p:cNvSpPr/>
            <p:nvPr/>
          </p:nvSpPr>
          <p:spPr>
            <a:xfrm>
              <a:off x="8116106" y="1843746"/>
              <a:ext cx="738386" cy="895136"/>
            </a:xfrm>
            <a:custGeom>
              <a:avLst/>
              <a:gdLst>
                <a:gd name="connsiteX0" fmla="*/ 377600 w 738386"/>
                <a:gd name="connsiteY0" fmla="*/ 895137 h 895136"/>
                <a:gd name="connsiteX1" fmla="*/ 374749 w 738386"/>
                <a:gd name="connsiteY1" fmla="*/ 888422 h 895136"/>
                <a:gd name="connsiteX2" fmla="*/ 0 w 738386"/>
                <a:gd name="connsiteY2" fmla="*/ 3116 h 895136"/>
                <a:gd name="connsiteX3" fmla="*/ 7356 w 738386"/>
                <a:gd name="connsiteY3" fmla="*/ 0 h 895136"/>
                <a:gd name="connsiteX4" fmla="*/ 379255 w 738386"/>
                <a:gd name="connsiteY4" fmla="*/ 878594 h 895136"/>
                <a:gd name="connsiteX5" fmla="*/ 731799 w 738386"/>
                <a:gd name="connsiteY5" fmla="*/ 364874 h 895136"/>
                <a:gd name="connsiteX6" fmla="*/ 738387 w 738386"/>
                <a:gd name="connsiteY6" fmla="*/ 369391 h 895136"/>
                <a:gd name="connsiteX7" fmla="*/ 377600 w 738386"/>
                <a:gd name="connsiteY7" fmla="*/ 895137 h 89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8386" h="895136">
                  <a:moveTo>
                    <a:pt x="377600" y="895137"/>
                  </a:moveTo>
                  <a:lnTo>
                    <a:pt x="374749" y="888422"/>
                  </a:lnTo>
                  <a:lnTo>
                    <a:pt x="0" y="3116"/>
                  </a:lnTo>
                  <a:lnTo>
                    <a:pt x="7356" y="0"/>
                  </a:lnTo>
                  <a:lnTo>
                    <a:pt x="379255" y="878594"/>
                  </a:lnTo>
                  <a:lnTo>
                    <a:pt x="731799" y="364874"/>
                  </a:lnTo>
                  <a:lnTo>
                    <a:pt x="738387" y="369391"/>
                  </a:lnTo>
                  <a:lnTo>
                    <a:pt x="377600" y="895137"/>
                  </a:ln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E54115B-AD9B-C2B2-2D89-F3FA75CA2A03}"/>
                </a:ext>
              </a:extLst>
            </p:cNvPr>
            <p:cNvSpPr/>
            <p:nvPr/>
          </p:nvSpPr>
          <p:spPr>
            <a:xfrm>
              <a:off x="7937743" y="1841246"/>
              <a:ext cx="1431833" cy="1390842"/>
            </a:xfrm>
            <a:custGeom>
              <a:avLst/>
              <a:gdLst>
                <a:gd name="connsiteX0" fmla="*/ 776535 w 1431833"/>
                <a:gd name="connsiteY0" fmla="*/ 1390842 h 1390842"/>
                <a:gd name="connsiteX1" fmla="*/ 564377 w 1431833"/>
                <a:gd name="connsiteY1" fmla="*/ 883808 h 1390842"/>
                <a:gd name="connsiteX2" fmla="*/ 0 w 1431833"/>
                <a:gd name="connsiteY2" fmla="*/ 710109 h 1390842"/>
                <a:gd name="connsiteX3" fmla="*/ 178175 w 1431833"/>
                <a:gd name="connsiteY3" fmla="*/ 3080 h 1390842"/>
                <a:gd name="connsiteX4" fmla="*/ 185907 w 1431833"/>
                <a:gd name="connsiteY4" fmla="*/ 5034 h 1390842"/>
                <a:gd name="connsiteX5" fmla="*/ 9592 w 1431833"/>
                <a:gd name="connsiteY5" fmla="*/ 704707 h 1390842"/>
                <a:gd name="connsiteX6" fmla="*/ 570299 w 1431833"/>
                <a:gd name="connsiteY6" fmla="*/ 877281 h 1390842"/>
                <a:gd name="connsiteX7" fmla="*/ 780785 w 1431833"/>
                <a:gd name="connsiteY7" fmla="*/ 1380314 h 1390842"/>
                <a:gd name="connsiteX8" fmla="*/ 1419783 w 1431833"/>
                <a:gd name="connsiteY8" fmla="*/ 1104281 h 1390842"/>
                <a:gd name="connsiteX9" fmla="*/ 929261 w 1431833"/>
                <a:gd name="connsiteY9" fmla="*/ 386509 h 1390842"/>
                <a:gd name="connsiteX10" fmla="*/ 219599 w 1431833"/>
                <a:gd name="connsiteY10" fmla="*/ 7039 h 1390842"/>
                <a:gd name="connsiteX11" fmla="*/ 223371 w 1431833"/>
                <a:gd name="connsiteY11" fmla="*/ 0 h 1390842"/>
                <a:gd name="connsiteX12" fmla="*/ 934757 w 1431833"/>
                <a:gd name="connsiteY12" fmla="*/ 380393 h 1390842"/>
                <a:gd name="connsiteX13" fmla="*/ 935303 w 1431833"/>
                <a:gd name="connsiteY13" fmla="*/ 381197 h 1390842"/>
                <a:gd name="connsiteX14" fmla="*/ 1431834 w 1431833"/>
                <a:gd name="connsiteY14" fmla="*/ 1107767 h 1390842"/>
                <a:gd name="connsiteX15" fmla="*/ 776535 w 1431833"/>
                <a:gd name="connsiteY15" fmla="*/ 1390842 h 139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1833" h="1390842">
                  <a:moveTo>
                    <a:pt x="776535" y="1390842"/>
                  </a:moveTo>
                  <a:lnTo>
                    <a:pt x="564377" y="883808"/>
                  </a:lnTo>
                  <a:lnTo>
                    <a:pt x="0" y="710109"/>
                  </a:lnTo>
                  <a:lnTo>
                    <a:pt x="178175" y="3080"/>
                  </a:lnTo>
                  <a:lnTo>
                    <a:pt x="185907" y="5034"/>
                  </a:lnTo>
                  <a:lnTo>
                    <a:pt x="9592" y="704707"/>
                  </a:lnTo>
                  <a:lnTo>
                    <a:pt x="570299" y="877281"/>
                  </a:lnTo>
                  <a:lnTo>
                    <a:pt x="780785" y="1380314"/>
                  </a:lnTo>
                  <a:lnTo>
                    <a:pt x="1419783" y="1104281"/>
                  </a:lnTo>
                  <a:lnTo>
                    <a:pt x="929261" y="386509"/>
                  </a:lnTo>
                  <a:lnTo>
                    <a:pt x="219599" y="7039"/>
                  </a:lnTo>
                  <a:lnTo>
                    <a:pt x="223371" y="0"/>
                  </a:lnTo>
                  <a:lnTo>
                    <a:pt x="934757" y="380393"/>
                  </a:lnTo>
                  <a:lnTo>
                    <a:pt x="935303" y="381197"/>
                  </a:lnTo>
                  <a:lnTo>
                    <a:pt x="1431834" y="1107767"/>
                  </a:lnTo>
                  <a:lnTo>
                    <a:pt x="776535" y="1390842"/>
                  </a:ln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13A5F37-F659-50F2-BDB0-A487B0313B35}"/>
                </a:ext>
              </a:extLst>
            </p:cNvPr>
            <p:cNvSpPr/>
            <p:nvPr/>
          </p:nvSpPr>
          <p:spPr>
            <a:xfrm>
              <a:off x="7667878" y="2516149"/>
              <a:ext cx="1057989" cy="1163967"/>
            </a:xfrm>
            <a:custGeom>
              <a:avLst/>
              <a:gdLst>
                <a:gd name="connsiteX0" fmla="*/ 0 w 1057989"/>
                <a:gd name="connsiteY0" fmla="*/ 1163967 h 1163967"/>
                <a:gd name="connsiteX1" fmla="*/ 281011 w 1057989"/>
                <a:gd name="connsiteY1" fmla="*/ 0 h 1163967"/>
                <a:gd name="connsiteX2" fmla="*/ 288777 w 1057989"/>
                <a:gd name="connsiteY2" fmla="*/ 1868 h 1163967"/>
                <a:gd name="connsiteX3" fmla="*/ 11521 w 1057989"/>
                <a:gd name="connsiteY3" fmla="*/ 1150282 h 1163967"/>
                <a:gd name="connsiteX4" fmla="*/ 1054815 w 1057989"/>
                <a:gd name="connsiteY4" fmla="*/ 698227 h 1163967"/>
                <a:gd name="connsiteX5" fmla="*/ 1057989 w 1057989"/>
                <a:gd name="connsiteY5" fmla="*/ 705548 h 1163967"/>
                <a:gd name="connsiteX6" fmla="*/ 0 w 1057989"/>
                <a:gd name="connsiteY6" fmla="*/ 1163967 h 116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7989" h="1163967">
                  <a:moveTo>
                    <a:pt x="0" y="1163967"/>
                  </a:moveTo>
                  <a:lnTo>
                    <a:pt x="281011" y="0"/>
                  </a:lnTo>
                  <a:lnTo>
                    <a:pt x="288777" y="1868"/>
                  </a:lnTo>
                  <a:lnTo>
                    <a:pt x="11521" y="1150282"/>
                  </a:lnTo>
                  <a:lnTo>
                    <a:pt x="1054815" y="698227"/>
                  </a:lnTo>
                  <a:lnTo>
                    <a:pt x="1057989" y="705548"/>
                  </a:lnTo>
                  <a:lnTo>
                    <a:pt x="0" y="1163967"/>
                  </a:ln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0F3B80-97BB-4D80-D0E1-BB77CFAC527D}"/>
                </a:ext>
              </a:extLst>
            </p:cNvPr>
            <p:cNvSpPr/>
            <p:nvPr/>
          </p:nvSpPr>
          <p:spPr>
            <a:xfrm>
              <a:off x="5972564" y="1855897"/>
              <a:ext cx="1692821" cy="1800978"/>
            </a:xfrm>
            <a:custGeom>
              <a:avLst/>
              <a:gdLst>
                <a:gd name="connsiteX0" fmla="*/ 1692822 w 1692821"/>
                <a:gd name="connsiteY0" fmla="*/ 1800978 h 1800978"/>
                <a:gd name="connsiteX1" fmla="*/ 1682922 w 1692821"/>
                <a:gd name="connsiteY1" fmla="*/ 1795159 h 1800978"/>
                <a:gd name="connsiteX2" fmla="*/ 703346 w 1692821"/>
                <a:gd name="connsiteY2" fmla="*/ 1220774 h 1800978"/>
                <a:gd name="connsiteX3" fmla="*/ 0 w 1692821"/>
                <a:gd name="connsiteY3" fmla="*/ 1050148 h 1800978"/>
                <a:gd name="connsiteX4" fmla="*/ 1891 w 1692821"/>
                <a:gd name="connsiteY4" fmla="*/ 1042393 h 1800978"/>
                <a:gd name="connsiteX5" fmla="*/ 706372 w 1692821"/>
                <a:gd name="connsiteY5" fmla="*/ 1213283 h 1800978"/>
                <a:gd name="connsiteX6" fmla="*/ 706881 w 1692821"/>
                <a:gd name="connsiteY6" fmla="*/ 1213590 h 1800978"/>
                <a:gd name="connsiteX7" fmla="*/ 1677051 w 1692821"/>
                <a:gd name="connsiteY7" fmla="*/ 1782464 h 1800978"/>
                <a:gd name="connsiteX8" fmla="*/ 1270384 w 1692821"/>
                <a:gd name="connsiteY8" fmla="*/ 737124 h 1800978"/>
                <a:gd name="connsiteX9" fmla="*/ 440626 w 1692821"/>
                <a:gd name="connsiteY9" fmla="*/ 411205 h 1800978"/>
                <a:gd name="connsiteX10" fmla="*/ 1259563 w 1692821"/>
                <a:gd name="connsiteY10" fmla="*/ 0 h 1800978"/>
                <a:gd name="connsiteX11" fmla="*/ 1263130 w 1692821"/>
                <a:gd name="connsiteY11" fmla="*/ 7131 h 1800978"/>
                <a:gd name="connsiteX12" fmla="*/ 460196 w 1692821"/>
                <a:gd name="connsiteY12" fmla="*/ 410311 h 1800978"/>
                <a:gd name="connsiteX13" fmla="*/ 1276563 w 1692821"/>
                <a:gd name="connsiteY13" fmla="*/ 730969 h 1800978"/>
                <a:gd name="connsiteX14" fmla="*/ 1692822 w 1692821"/>
                <a:gd name="connsiteY14" fmla="*/ 1800978 h 180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92821" h="1800978">
                  <a:moveTo>
                    <a:pt x="1692822" y="1800978"/>
                  </a:moveTo>
                  <a:lnTo>
                    <a:pt x="1682922" y="1795159"/>
                  </a:lnTo>
                  <a:lnTo>
                    <a:pt x="703346" y="1220774"/>
                  </a:lnTo>
                  <a:lnTo>
                    <a:pt x="0" y="1050148"/>
                  </a:lnTo>
                  <a:lnTo>
                    <a:pt x="1891" y="1042393"/>
                  </a:lnTo>
                  <a:lnTo>
                    <a:pt x="706372" y="1213283"/>
                  </a:lnTo>
                  <a:lnTo>
                    <a:pt x="706881" y="1213590"/>
                  </a:lnTo>
                  <a:lnTo>
                    <a:pt x="1677051" y="1782464"/>
                  </a:lnTo>
                  <a:lnTo>
                    <a:pt x="1270384" y="737124"/>
                  </a:lnTo>
                  <a:lnTo>
                    <a:pt x="440626" y="411205"/>
                  </a:lnTo>
                  <a:lnTo>
                    <a:pt x="1259563" y="0"/>
                  </a:lnTo>
                  <a:lnTo>
                    <a:pt x="1263130" y="7131"/>
                  </a:lnTo>
                  <a:lnTo>
                    <a:pt x="460196" y="410311"/>
                  </a:lnTo>
                  <a:lnTo>
                    <a:pt x="1276563" y="730969"/>
                  </a:lnTo>
                  <a:lnTo>
                    <a:pt x="1692822" y="1800978"/>
                  </a:ln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F751B01-C433-D7D2-6AB5-A83B1FE00132}"/>
                </a:ext>
              </a:extLst>
            </p:cNvPr>
            <p:cNvSpPr/>
            <p:nvPr/>
          </p:nvSpPr>
          <p:spPr>
            <a:xfrm rot="18381733">
              <a:off x="5827332" y="2600560"/>
              <a:ext cx="799276" cy="7978"/>
            </a:xfrm>
            <a:custGeom>
              <a:avLst/>
              <a:gdLst>
                <a:gd name="connsiteX0" fmla="*/ -129 w 799276"/>
                <a:gd name="connsiteY0" fmla="*/ -103 h 7978"/>
                <a:gd name="connsiteX1" fmla="*/ 799148 w 799276"/>
                <a:gd name="connsiteY1" fmla="*/ -103 h 7978"/>
                <a:gd name="connsiteX2" fmla="*/ 799148 w 799276"/>
                <a:gd name="connsiteY2" fmla="*/ 7875 h 7978"/>
                <a:gd name="connsiteX3" fmla="*/ -129 w 799276"/>
                <a:gd name="connsiteY3" fmla="*/ 7875 h 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9276" h="7978">
                  <a:moveTo>
                    <a:pt x="-129" y="-103"/>
                  </a:moveTo>
                  <a:lnTo>
                    <a:pt x="799148" y="-103"/>
                  </a:lnTo>
                  <a:lnTo>
                    <a:pt x="799148" y="7875"/>
                  </a:lnTo>
                  <a:lnTo>
                    <a:pt x="-129" y="7875"/>
                  </a:ln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C6DAF2C-151E-C8CD-4DA4-83D90DBEDD83}"/>
                </a:ext>
              </a:extLst>
            </p:cNvPr>
            <p:cNvSpPr/>
            <p:nvPr/>
          </p:nvSpPr>
          <p:spPr>
            <a:xfrm rot="20754575">
              <a:off x="6579743" y="2259111"/>
              <a:ext cx="7977" cy="809062"/>
            </a:xfrm>
            <a:custGeom>
              <a:avLst/>
              <a:gdLst>
                <a:gd name="connsiteX0" fmla="*/ -129 w 7977"/>
                <a:gd name="connsiteY0" fmla="*/ -103 h 809062"/>
                <a:gd name="connsiteX1" fmla="*/ 7849 w 7977"/>
                <a:gd name="connsiteY1" fmla="*/ -103 h 809062"/>
                <a:gd name="connsiteX2" fmla="*/ 7849 w 7977"/>
                <a:gd name="connsiteY2" fmla="*/ 808959 h 809062"/>
                <a:gd name="connsiteX3" fmla="*/ -129 w 7977"/>
                <a:gd name="connsiteY3" fmla="*/ 808959 h 80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77" h="809062">
                  <a:moveTo>
                    <a:pt x="-129" y="-103"/>
                  </a:moveTo>
                  <a:lnTo>
                    <a:pt x="7849" y="-103"/>
                  </a:lnTo>
                  <a:lnTo>
                    <a:pt x="7849" y="808959"/>
                  </a:lnTo>
                  <a:lnTo>
                    <a:pt x="-129" y="808959"/>
                  </a:ln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A06618-9DE3-A4A6-0D88-9949013159F5}"/>
                </a:ext>
              </a:extLst>
            </p:cNvPr>
            <p:cNvSpPr/>
            <p:nvPr/>
          </p:nvSpPr>
          <p:spPr>
            <a:xfrm>
              <a:off x="5812138" y="3657558"/>
              <a:ext cx="1847717" cy="765738"/>
            </a:xfrm>
            <a:custGeom>
              <a:avLst/>
              <a:gdLst>
                <a:gd name="connsiteX0" fmla="*/ 975997 w 1847717"/>
                <a:gd name="connsiteY0" fmla="*/ 765739 h 765738"/>
                <a:gd name="connsiteX1" fmla="*/ 158261 w 1847717"/>
                <a:gd name="connsiteY1" fmla="*/ 732140 h 765738"/>
                <a:gd name="connsiteX2" fmla="*/ 157618 w 1847717"/>
                <a:gd name="connsiteY2" fmla="*/ 729120 h 765738"/>
                <a:gd name="connsiteX3" fmla="*/ 0 w 1847717"/>
                <a:gd name="connsiteY3" fmla="*/ 0 h 765738"/>
                <a:gd name="connsiteX4" fmla="*/ 708347 w 1847717"/>
                <a:gd name="connsiteY4" fmla="*/ 122450 h 765738"/>
                <a:gd name="connsiteX5" fmla="*/ 1846983 w 1847717"/>
                <a:gd name="connsiteY5" fmla="*/ 17542 h 765738"/>
                <a:gd name="connsiteX6" fmla="*/ 1847717 w 1847717"/>
                <a:gd name="connsiteY6" fmla="*/ 25493 h 765738"/>
                <a:gd name="connsiteX7" fmla="*/ 708037 w 1847717"/>
                <a:gd name="connsiteY7" fmla="*/ 130504 h 765738"/>
                <a:gd name="connsiteX8" fmla="*/ 707516 w 1847717"/>
                <a:gd name="connsiteY8" fmla="*/ 130419 h 765738"/>
                <a:gd name="connsiteX9" fmla="*/ 10316 w 1847717"/>
                <a:gd name="connsiteY9" fmla="*/ 9897 h 765738"/>
                <a:gd name="connsiteX10" fmla="*/ 164771 w 1847717"/>
                <a:gd name="connsiteY10" fmla="*/ 724427 h 765738"/>
                <a:gd name="connsiteX11" fmla="*/ 973252 w 1847717"/>
                <a:gd name="connsiteY11" fmla="*/ 757633 h 765738"/>
                <a:gd name="connsiteX12" fmla="*/ 1815885 w 1847717"/>
                <a:gd name="connsiteY12" fmla="*/ 57522 h 765738"/>
                <a:gd name="connsiteX13" fmla="*/ 1820989 w 1847717"/>
                <a:gd name="connsiteY13" fmla="*/ 63665 h 765738"/>
                <a:gd name="connsiteX14" fmla="*/ 975997 w 1847717"/>
                <a:gd name="connsiteY14" fmla="*/ 765739 h 76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47717" h="765738">
                  <a:moveTo>
                    <a:pt x="975997" y="765739"/>
                  </a:moveTo>
                  <a:lnTo>
                    <a:pt x="158261" y="732140"/>
                  </a:lnTo>
                  <a:lnTo>
                    <a:pt x="157618" y="729120"/>
                  </a:lnTo>
                  <a:lnTo>
                    <a:pt x="0" y="0"/>
                  </a:lnTo>
                  <a:lnTo>
                    <a:pt x="708347" y="122450"/>
                  </a:lnTo>
                  <a:lnTo>
                    <a:pt x="1846983" y="17542"/>
                  </a:lnTo>
                  <a:lnTo>
                    <a:pt x="1847717" y="25493"/>
                  </a:lnTo>
                  <a:lnTo>
                    <a:pt x="708037" y="130504"/>
                  </a:lnTo>
                  <a:lnTo>
                    <a:pt x="707516" y="130419"/>
                  </a:lnTo>
                  <a:lnTo>
                    <a:pt x="10316" y="9897"/>
                  </a:lnTo>
                  <a:lnTo>
                    <a:pt x="164771" y="724427"/>
                  </a:lnTo>
                  <a:lnTo>
                    <a:pt x="973252" y="757633"/>
                  </a:lnTo>
                  <a:lnTo>
                    <a:pt x="1815885" y="57522"/>
                  </a:lnTo>
                  <a:lnTo>
                    <a:pt x="1820989" y="63665"/>
                  </a:lnTo>
                  <a:lnTo>
                    <a:pt x="975997" y="765739"/>
                  </a:ln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6123067-79CB-DB98-65E1-1D3DA23FD566}"/>
                </a:ext>
              </a:extLst>
            </p:cNvPr>
            <p:cNvSpPr/>
            <p:nvPr/>
          </p:nvSpPr>
          <p:spPr>
            <a:xfrm>
              <a:off x="5946253" y="3806133"/>
              <a:ext cx="610711" cy="1173393"/>
            </a:xfrm>
            <a:custGeom>
              <a:avLst/>
              <a:gdLst>
                <a:gd name="connsiteX0" fmla="*/ 476005 w 610711"/>
                <a:gd name="connsiteY0" fmla="*/ 1173393 h 1173393"/>
                <a:gd name="connsiteX1" fmla="*/ 0 w 610711"/>
                <a:gd name="connsiteY1" fmla="*/ 632641 h 1173393"/>
                <a:gd name="connsiteX2" fmla="*/ 604931 w 610711"/>
                <a:gd name="connsiteY2" fmla="*/ 0 h 1173393"/>
                <a:gd name="connsiteX3" fmla="*/ 610712 w 610711"/>
                <a:gd name="connsiteY3" fmla="*/ 5512 h 1173393"/>
                <a:gd name="connsiteX4" fmla="*/ 10837 w 610711"/>
                <a:gd name="connsiteY4" fmla="*/ 632880 h 1173393"/>
                <a:gd name="connsiteX5" fmla="*/ 481994 w 610711"/>
                <a:gd name="connsiteY5" fmla="*/ 1168120 h 1173393"/>
                <a:gd name="connsiteX6" fmla="*/ 476005 w 610711"/>
                <a:gd name="connsiteY6" fmla="*/ 1173393 h 117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0711" h="1173393">
                  <a:moveTo>
                    <a:pt x="476005" y="1173393"/>
                  </a:moveTo>
                  <a:lnTo>
                    <a:pt x="0" y="632641"/>
                  </a:lnTo>
                  <a:lnTo>
                    <a:pt x="604931" y="0"/>
                  </a:lnTo>
                  <a:lnTo>
                    <a:pt x="610712" y="5512"/>
                  </a:lnTo>
                  <a:lnTo>
                    <a:pt x="10837" y="632880"/>
                  </a:lnTo>
                  <a:lnTo>
                    <a:pt x="481994" y="1168120"/>
                  </a:lnTo>
                  <a:lnTo>
                    <a:pt x="476005" y="1173393"/>
                  </a:ln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9F7BDAC-D233-874A-96D9-A5BA4450C003}"/>
                </a:ext>
              </a:extLst>
            </p:cNvPr>
            <p:cNvSpPr/>
            <p:nvPr/>
          </p:nvSpPr>
          <p:spPr>
            <a:xfrm>
              <a:off x="7629423" y="3686532"/>
              <a:ext cx="1873319" cy="1358415"/>
            </a:xfrm>
            <a:custGeom>
              <a:avLst/>
              <a:gdLst>
                <a:gd name="connsiteX0" fmla="*/ 1281787 w 1873319"/>
                <a:gd name="connsiteY0" fmla="*/ 1358416 h 1358415"/>
                <a:gd name="connsiteX1" fmla="*/ 889594 w 1873319"/>
                <a:gd name="connsiteY1" fmla="*/ 758520 h 1358415"/>
                <a:gd name="connsiteX2" fmla="*/ 1174582 w 1873319"/>
                <a:gd name="connsiteY2" fmla="*/ 159410 h 1358415"/>
                <a:gd name="connsiteX3" fmla="*/ 0 w 1873319"/>
                <a:gd name="connsiteY3" fmla="*/ 7917 h 1358415"/>
                <a:gd name="connsiteX4" fmla="*/ 1007 w 1873319"/>
                <a:gd name="connsiteY4" fmla="*/ 0 h 1358415"/>
                <a:gd name="connsiteX5" fmla="*/ 1186513 w 1873319"/>
                <a:gd name="connsiteY5" fmla="*/ 152909 h 1358415"/>
                <a:gd name="connsiteX6" fmla="*/ 898743 w 1873319"/>
                <a:gd name="connsiteY6" fmla="*/ 757923 h 1358415"/>
                <a:gd name="connsiteX7" fmla="*/ 1281480 w 1873319"/>
                <a:gd name="connsiteY7" fmla="*/ 1343332 h 1358415"/>
                <a:gd name="connsiteX8" fmla="*/ 1660991 w 1873319"/>
                <a:gd name="connsiteY8" fmla="*/ 707517 h 1358415"/>
                <a:gd name="connsiteX9" fmla="*/ 1865690 w 1873319"/>
                <a:gd name="connsiteY9" fmla="*/ 28821 h 1358415"/>
                <a:gd name="connsiteX10" fmla="*/ 1873320 w 1873319"/>
                <a:gd name="connsiteY10" fmla="*/ 31124 h 1358415"/>
                <a:gd name="connsiteX11" fmla="*/ 1668245 w 1873319"/>
                <a:gd name="connsiteY11" fmla="*/ 710725 h 1358415"/>
                <a:gd name="connsiteX12" fmla="*/ 1281787 w 1873319"/>
                <a:gd name="connsiteY12" fmla="*/ 1358416 h 135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3319" h="1358415">
                  <a:moveTo>
                    <a:pt x="1281787" y="1358416"/>
                  </a:moveTo>
                  <a:lnTo>
                    <a:pt x="889594" y="758520"/>
                  </a:lnTo>
                  <a:lnTo>
                    <a:pt x="1174582" y="159410"/>
                  </a:lnTo>
                  <a:lnTo>
                    <a:pt x="0" y="7917"/>
                  </a:lnTo>
                  <a:lnTo>
                    <a:pt x="1007" y="0"/>
                  </a:lnTo>
                  <a:lnTo>
                    <a:pt x="1186513" y="152909"/>
                  </a:lnTo>
                  <a:lnTo>
                    <a:pt x="898743" y="757923"/>
                  </a:lnTo>
                  <a:lnTo>
                    <a:pt x="1281480" y="1343332"/>
                  </a:lnTo>
                  <a:lnTo>
                    <a:pt x="1660991" y="707517"/>
                  </a:lnTo>
                  <a:lnTo>
                    <a:pt x="1865690" y="28821"/>
                  </a:lnTo>
                  <a:lnTo>
                    <a:pt x="1873320" y="31124"/>
                  </a:lnTo>
                  <a:lnTo>
                    <a:pt x="1668245" y="710725"/>
                  </a:lnTo>
                  <a:lnTo>
                    <a:pt x="1281787" y="1358416"/>
                  </a:ln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3C05705-84B4-8796-6E32-E44C8B28BF38}"/>
                </a:ext>
              </a:extLst>
            </p:cNvPr>
            <p:cNvSpPr/>
            <p:nvPr/>
          </p:nvSpPr>
          <p:spPr>
            <a:xfrm>
              <a:off x="8534447" y="3763063"/>
              <a:ext cx="987804" cy="762837"/>
            </a:xfrm>
            <a:custGeom>
              <a:avLst/>
              <a:gdLst>
                <a:gd name="connsiteX0" fmla="*/ 1041 w 987804"/>
                <a:gd name="connsiteY0" fmla="*/ 762838 h 762837"/>
                <a:gd name="connsiteX1" fmla="*/ 0 w 987804"/>
                <a:gd name="connsiteY1" fmla="*/ 754920 h 762837"/>
                <a:gd name="connsiteX2" fmla="*/ 785615 w 987804"/>
                <a:gd name="connsiteY2" fmla="*/ 651036 h 762837"/>
                <a:gd name="connsiteX3" fmla="*/ 212243 w 987804"/>
                <a:gd name="connsiteY3" fmla="*/ 116785 h 762837"/>
                <a:gd name="connsiteX4" fmla="*/ 220419 w 987804"/>
                <a:gd name="connsiteY4" fmla="*/ 115556 h 762837"/>
                <a:gd name="connsiteX5" fmla="*/ 986610 w 987804"/>
                <a:gd name="connsiteY5" fmla="*/ 0 h 762837"/>
                <a:gd name="connsiteX6" fmla="*/ 987805 w 987804"/>
                <a:gd name="connsiteY6" fmla="*/ 7901 h 762837"/>
                <a:gd name="connsiteX7" fmla="*/ 229789 w 987804"/>
                <a:gd name="connsiteY7" fmla="*/ 122211 h 762837"/>
                <a:gd name="connsiteX8" fmla="*/ 803434 w 987804"/>
                <a:gd name="connsiteY8" fmla="*/ 656735 h 762837"/>
                <a:gd name="connsiteX9" fmla="*/ 1041 w 987804"/>
                <a:gd name="connsiteY9" fmla="*/ 762838 h 76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7804" h="762837">
                  <a:moveTo>
                    <a:pt x="1041" y="762838"/>
                  </a:moveTo>
                  <a:lnTo>
                    <a:pt x="0" y="754920"/>
                  </a:lnTo>
                  <a:lnTo>
                    <a:pt x="785615" y="651036"/>
                  </a:lnTo>
                  <a:lnTo>
                    <a:pt x="212243" y="116785"/>
                  </a:lnTo>
                  <a:lnTo>
                    <a:pt x="220419" y="115556"/>
                  </a:lnTo>
                  <a:lnTo>
                    <a:pt x="986610" y="0"/>
                  </a:lnTo>
                  <a:lnTo>
                    <a:pt x="987805" y="7901"/>
                  </a:lnTo>
                  <a:lnTo>
                    <a:pt x="229789" y="122211"/>
                  </a:lnTo>
                  <a:lnTo>
                    <a:pt x="803434" y="656735"/>
                  </a:lnTo>
                  <a:lnTo>
                    <a:pt x="1041" y="762838"/>
                  </a:ln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2E5A88-5D14-4B82-8769-835E3B5DBB7C}"/>
                </a:ext>
              </a:extLst>
            </p:cNvPr>
            <p:cNvSpPr/>
            <p:nvPr/>
          </p:nvSpPr>
          <p:spPr>
            <a:xfrm>
              <a:off x="7140371" y="3677570"/>
              <a:ext cx="1047082" cy="1802911"/>
            </a:xfrm>
            <a:custGeom>
              <a:avLst/>
              <a:gdLst>
                <a:gd name="connsiteX0" fmla="*/ 1046954 w 1047082"/>
                <a:gd name="connsiteY0" fmla="*/ 1802808 h 1802911"/>
                <a:gd name="connsiteX1" fmla="*/ 1041817 w 1047082"/>
                <a:gd name="connsiteY1" fmla="*/ 1802740 h 1802911"/>
                <a:gd name="connsiteX2" fmla="*/ -129 w 1047082"/>
                <a:gd name="connsiteY2" fmla="*/ 1787263 h 1802911"/>
                <a:gd name="connsiteX3" fmla="*/ 819879 w 1047082"/>
                <a:gd name="connsiteY3" fmla="*/ 1095018 h 1802911"/>
                <a:gd name="connsiteX4" fmla="*/ 194859 w 1047082"/>
                <a:gd name="connsiteY4" fmla="*/ 1108482 h 1802911"/>
                <a:gd name="connsiteX5" fmla="*/ 593998 w 1047082"/>
                <a:gd name="connsiteY5" fmla="*/ 120896 h 1802911"/>
                <a:gd name="connsiteX6" fmla="*/ 562490 w 1047082"/>
                <a:gd name="connsiteY6" fmla="*/ 9640 h 1802911"/>
                <a:gd name="connsiteX7" fmla="*/ 570171 w 1047082"/>
                <a:gd name="connsiteY7" fmla="*/ 7473 h 1802911"/>
                <a:gd name="connsiteX8" fmla="*/ 598880 w 1047082"/>
                <a:gd name="connsiteY8" fmla="*/ 108832 h 1802911"/>
                <a:gd name="connsiteX9" fmla="*/ 642916 w 1047082"/>
                <a:gd name="connsiteY9" fmla="*/ -103 h 1802911"/>
                <a:gd name="connsiteX10" fmla="*/ 650323 w 1047082"/>
                <a:gd name="connsiteY10" fmla="*/ 2900 h 1802911"/>
                <a:gd name="connsiteX11" fmla="*/ 602447 w 1047082"/>
                <a:gd name="connsiteY11" fmla="*/ 121357 h 1802911"/>
                <a:gd name="connsiteX12" fmla="*/ 877126 w 1047082"/>
                <a:gd name="connsiteY12" fmla="*/ 1091179 h 1802911"/>
                <a:gd name="connsiteX13" fmla="*/ 21326 w 1047082"/>
                <a:gd name="connsiteY13" fmla="*/ 1779601 h 1802911"/>
                <a:gd name="connsiteX14" fmla="*/ 1036798 w 1047082"/>
                <a:gd name="connsiteY14" fmla="*/ 1794686 h 1802911"/>
                <a:gd name="connsiteX15" fmla="*/ 869394 w 1047082"/>
                <a:gd name="connsiteY15" fmla="*/ 1093209 h 1802911"/>
                <a:gd name="connsiteX16" fmla="*/ 597548 w 1047082"/>
                <a:gd name="connsiteY16" fmla="*/ 133438 h 1802911"/>
                <a:gd name="connsiteX17" fmla="*/ 206789 w 1047082"/>
                <a:gd name="connsiteY17" fmla="*/ 1100240 h 1802911"/>
                <a:gd name="connsiteX18" fmla="*/ 842289 w 1047082"/>
                <a:gd name="connsiteY18" fmla="*/ 1086555 h 1802911"/>
                <a:gd name="connsiteX19" fmla="*/ 833653 w 1047082"/>
                <a:gd name="connsiteY19" fmla="*/ 1093841 h 180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7082" h="1802911">
                  <a:moveTo>
                    <a:pt x="1046954" y="1802808"/>
                  </a:moveTo>
                  <a:lnTo>
                    <a:pt x="1041817" y="1802740"/>
                  </a:lnTo>
                  <a:lnTo>
                    <a:pt x="-129" y="1787263"/>
                  </a:lnTo>
                  <a:lnTo>
                    <a:pt x="819879" y="1095018"/>
                  </a:lnTo>
                  <a:lnTo>
                    <a:pt x="194859" y="1108482"/>
                  </a:lnTo>
                  <a:lnTo>
                    <a:pt x="593998" y="120896"/>
                  </a:lnTo>
                  <a:lnTo>
                    <a:pt x="562490" y="9640"/>
                  </a:lnTo>
                  <a:lnTo>
                    <a:pt x="570171" y="7473"/>
                  </a:lnTo>
                  <a:lnTo>
                    <a:pt x="598880" y="108832"/>
                  </a:lnTo>
                  <a:lnTo>
                    <a:pt x="642916" y="-103"/>
                  </a:lnTo>
                  <a:lnTo>
                    <a:pt x="650323" y="2900"/>
                  </a:lnTo>
                  <a:lnTo>
                    <a:pt x="602447" y="121357"/>
                  </a:lnTo>
                  <a:lnTo>
                    <a:pt x="877126" y="1091179"/>
                  </a:lnTo>
                  <a:close/>
                  <a:moveTo>
                    <a:pt x="21326" y="1779601"/>
                  </a:moveTo>
                  <a:lnTo>
                    <a:pt x="1036798" y="1794686"/>
                  </a:lnTo>
                  <a:lnTo>
                    <a:pt x="869394" y="1093209"/>
                  </a:lnTo>
                  <a:lnTo>
                    <a:pt x="597548" y="133438"/>
                  </a:lnTo>
                  <a:lnTo>
                    <a:pt x="206789" y="1100240"/>
                  </a:lnTo>
                  <a:lnTo>
                    <a:pt x="842289" y="1086555"/>
                  </a:lnTo>
                  <a:lnTo>
                    <a:pt x="833653" y="1093841"/>
                  </a:ln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AE941D9-ECE2-8720-C00E-BAEC56A24C15}"/>
                </a:ext>
              </a:extLst>
            </p:cNvPr>
            <p:cNvSpPr/>
            <p:nvPr/>
          </p:nvSpPr>
          <p:spPr>
            <a:xfrm>
              <a:off x="7045453" y="2389394"/>
              <a:ext cx="401201" cy="401098"/>
            </a:xfrm>
            <a:custGeom>
              <a:avLst/>
              <a:gdLst>
                <a:gd name="connsiteX0" fmla="*/ 401202 w 401201"/>
                <a:gd name="connsiteY0" fmla="*/ 200549 h 401098"/>
                <a:gd name="connsiteX1" fmla="*/ 200601 w 401201"/>
                <a:gd name="connsiteY1" fmla="*/ 401099 h 401098"/>
                <a:gd name="connsiteX2" fmla="*/ 0 w 401201"/>
                <a:gd name="connsiteY2" fmla="*/ 200549 h 401098"/>
                <a:gd name="connsiteX3" fmla="*/ 200601 w 401201"/>
                <a:gd name="connsiteY3" fmla="*/ 0 h 401098"/>
                <a:gd name="connsiteX4" fmla="*/ 401202 w 401201"/>
                <a:gd name="connsiteY4" fmla="*/ 200549 h 40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201" h="401098">
                  <a:moveTo>
                    <a:pt x="401202" y="200549"/>
                  </a:moveTo>
                  <a:cubicBezTo>
                    <a:pt x="401202" y="311310"/>
                    <a:pt x="311390" y="401099"/>
                    <a:pt x="200601" y="401099"/>
                  </a:cubicBezTo>
                  <a:cubicBezTo>
                    <a:pt x="89812" y="401099"/>
                    <a:pt x="0" y="311310"/>
                    <a:pt x="0" y="200549"/>
                  </a:cubicBezTo>
                  <a:cubicBezTo>
                    <a:pt x="0" y="89789"/>
                    <a:pt x="89812" y="0"/>
                    <a:pt x="200601" y="0"/>
                  </a:cubicBezTo>
                  <a:cubicBezTo>
                    <a:pt x="311389" y="0"/>
                    <a:pt x="401202" y="89789"/>
                    <a:pt x="401202" y="200549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8924B5C-CF58-1E6D-863B-3382E9909F08}"/>
                </a:ext>
              </a:extLst>
            </p:cNvPr>
            <p:cNvSpPr/>
            <p:nvPr/>
          </p:nvSpPr>
          <p:spPr>
            <a:xfrm>
              <a:off x="7041461" y="2385403"/>
              <a:ext cx="409175" cy="409079"/>
            </a:xfrm>
            <a:custGeom>
              <a:avLst/>
              <a:gdLst>
                <a:gd name="connsiteX0" fmla="*/ 204451 w 409175"/>
                <a:gd name="connsiteY0" fmla="*/ 408976 h 409079"/>
                <a:gd name="connsiteX1" fmla="*/ -129 w 409175"/>
                <a:gd name="connsiteY1" fmla="*/ 204429 h 409079"/>
                <a:gd name="connsiteX2" fmla="*/ 204468 w 409175"/>
                <a:gd name="connsiteY2" fmla="*/ -103 h 409079"/>
                <a:gd name="connsiteX3" fmla="*/ 409047 w 409175"/>
                <a:gd name="connsiteY3" fmla="*/ 204439 h 409079"/>
                <a:gd name="connsiteX4" fmla="*/ 204451 w 409175"/>
                <a:gd name="connsiteY4" fmla="*/ 408976 h 409079"/>
                <a:gd name="connsiteX5" fmla="*/ 204451 w 409175"/>
                <a:gd name="connsiteY5" fmla="*/ 7881 h 409079"/>
                <a:gd name="connsiteX6" fmla="*/ 7859 w 409175"/>
                <a:gd name="connsiteY6" fmla="*/ 204444 h 409079"/>
                <a:gd name="connsiteX7" fmla="*/ 204468 w 409175"/>
                <a:gd name="connsiteY7" fmla="*/ 400992 h 409079"/>
                <a:gd name="connsiteX8" fmla="*/ 401076 w 409175"/>
                <a:gd name="connsiteY8" fmla="*/ 204439 h 409079"/>
                <a:gd name="connsiteX9" fmla="*/ 204451 w 409175"/>
                <a:gd name="connsiteY9" fmla="*/ 7881 h 40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175" h="409079">
                  <a:moveTo>
                    <a:pt x="204451" y="408976"/>
                  </a:moveTo>
                  <a:cubicBezTo>
                    <a:pt x="91459" y="408973"/>
                    <a:pt x="-129" y="317393"/>
                    <a:pt x="-129" y="204429"/>
                  </a:cubicBezTo>
                  <a:cubicBezTo>
                    <a:pt x="-129" y="91465"/>
                    <a:pt x="91476" y="-108"/>
                    <a:pt x="204468" y="-103"/>
                  </a:cubicBezTo>
                  <a:cubicBezTo>
                    <a:pt x="317459" y="-98"/>
                    <a:pt x="409047" y="91477"/>
                    <a:pt x="409047" y="204439"/>
                  </a:cubicBezTo>
                  <a:cubicBezTo>
                    <a:pt x="408928" y="317354"/>
                    <a:pt x="317391" y="408855"/>
                    <a:pt x="204451" y="408976"/>
                  </a:cubicBezTo>
                  <a:close/>
                  <a:moveTo>
                    <a:pt x="204451" y="7881"/>
                  </a:moveTo>
                  <a:cubicBezTo>
                    <a:pt x="95880" y="7886"/>
                    <a:pt x="7859" y="95889"/>
                    <a:pt x="7859" y="204444"/>
                  </a:cubicBezTo>
                  <a:cubicBezTo>
                    <a:pt x="7859" y="312999"/>
                    <a:pt x="95880" y="400995"/>
                    <a:pt x="204468" y="400992"/>
                  </a:cubicBezTo>
                  <a:cubicBezTo>
                    <a:pt x="313056" y="400989"/>
                    <a:pt x="401059" y="312991"/>
                    <a:pt x="401076" y="204439"/>
                  </a:cubicBezTo>
                  <a:cubicBezTo>
                    <a:pt x="400940" y="95932"/>
                    <a:pt x="312987" y="7999"/>
                    <a:pt x="204451" y="7881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6632360-7993-180B-B4D9-0668CA3FD1E9}"/>
                </a:ext>
              </a:extLst>
            </p:cNvPr>
            <p:cNvSpPr/>
            <p:nvPr/>
          </p:nvSpPr>
          <p:spPr>
            <a:xfrm>
              <a:off x="6469841" y="2876549"/>
              <a:ext cx="401201" cy="401098"/>
            </a:xfrm>
            <a:custGeom>
              <a:avLst/>
              <a:gdLst>
                <a:gd name="connsiteX0" fmla="*/ 401202 w 401201"/>
                <a:gd name="connsiteY0" fmla="*/ 200549 h 401098"/>
                <a:gd name="connsiteX1" fmla="*/ 200601 w 401201"/>
                <a:gd name="connsiteY1" fmla="*/ 401099 h 401098"/>
                <a:gd name="connsiteX2" fmla="*/ 0 w 401201"/>
                <a:gd name="connsiteY2" fmla="*/ 200549 h 401098"/>
                <a:gd name="connsiteX3" fmla="*/ 200601 w 401201"/>
                <a:gd name="connsiteY3" fmla="*/ 0 h 401098"/>
                <a:gd name="connsiteX4" fmla="*/ 401202 w 401201"/>
                <a:gd name="connsiteY4" fmla="*/ 200549 h 40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201" h="401098">
                  <a:moveTo>
                    <a:pt x="401202" y="200549"/>
                  </a:moveTo>
                  <a:cubicBezTo>
                    <a:pt x="401202" y="311310"/>
                    <a:pt x="311390" y="401099"/>
                    <a:pt x="200601" y="401099"/>
                  </a:cubicBezTo>
                  <a:cubicBezTo>
                    <a:pt x="89812" y="401099"/>
                    <a:pt x="0" y="311310"/>
                    <a:pt x="0" y="200549"/>
                  </a:cubicBezTo>
                  <a:cubicBezTo>
                    <a:pt x="0" y="89789"/>
                    <a:pt x="89812" y="0"/>
                    <a:pt x="200601" y="0"/>
                  </a:cubicBezTo>
                  <a:cubicBezTo>
                    <a:pt x="311390" y="0"/>
                    <a:pt x="401202" y="89789"/>
                    <a:pt x="401202" y="200549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E39E0D7-3E3B-FEAD-0CB4-E537D11C9656}"/>
                </a:ext>
              </a:extLst>
            </p:cNvPr>
            <p:cNvSpPr/>
            <p:nvPr/>
          </p:nvSpPr>
          <p:spPr>
            <a:xfrm>
              <a:off x="6465855" y="2872568"/>
              <a:ext cx="409191" cy="409070"/>
            </a:xfrm>
            <a:custGeom>
              <a:avLst/>
              <a:gdLst>
                <a:gd name="connsiteX0" fmla="*/ 204456 w 409191"/>
                <a:gd name="connsiteY0" fmla="*/ 408968 h 409070"/>
                <a:gd name="connsiteX1" fmla="*/ -129 w 409191"/>
                <a:gd name="connsiteY1" fmla="*/ 204424 h 409070"/>
                <a:gd name="connsiteX2" fmla="*/ 204471 w 409191"/>
                <a:gd name="connsiteY2" fmla="*/ -103 h 409070"/>
                <a:gd name="connsiteX3" fmla="*/ 409063 w 409191"/>
                <a:gd name="connsiteY3" fmla="*/ 204441 h 409070"/>
                <a:gd name="connsiteX4" fmla="*/ 204456 w 409191"/>
                <a:gd name="connsiteY4" fmla="*/ 408968 h 409070"/>
                <a:gd name="connsiteX5" fmla="*/ 204456 w 409191"/>
                <a:gd name="connsiteY5" fmla="*/ 7883 h 409070"/>
                <a:gd name="connsiteX6" fmla="*/ 7858 w 409191"/>
                <a:gd name="connsiteY6" fmla="*/ 204441 h 409070"/>
                <a:gd name="connsiteX7" fmla="*/ 204471 w 409191"/>
                <a:gd name="connsiteY7" fmla="*/ 400982 h 409070"/>
                <a:gd name="connsiteX8" fmla="*/ 401075 w 409191"/>
                <a:gd name="connsiteY8" fmla="*/ 204441 h 409070"/>
                <a:gd name="connsiteX9" fmla="*/ 204456 w 409191"/>
                <a:gd name="connsiteY9" fmla="*/ 7883 h 40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191" h="409070">
                  <a:moveTo>
                    <a:pt x="204456" y="408968"/>
                  </a:moveTo>
                  <a:cubicBezTo>
                    <a:pt x="91463" y="408968"/>
                    <a:pt x="-134" y="317386"/>
                    <a:pt x="-129" y="204424"/>
                  </a:cubicBezTo>
                  <a:cubicBezTo>
                    <a:pt x="-125" y="91461"/>
                    <a:pt x="91478" y="-103"/>
                    <a:pt x="204471" y="-103"/>
                  </a:cubicBezTo>
                  <a:cubicBezTo>
                    <a:pt x="317457" y="-103"/>
                    <a:pt x="409063" y="91478"/>
                    <a:pt x="409063" y="204441"/>
                  </a:cubicBezTo>
                  <a:cubicBezTo>
                    <a:pt x="408926" y="317352"/>
                    <a:pt x="317406" y="408848"/>
                    <a:pt x="204456" y="408968"/>
                  </a:cubicBezTo>
                  <a:close/>
                  <a:moveTo>
                    <a:pt x="204456" y="7883"/>
                  </a:moveTo>
                  <a:cubicBezTo>
                    <a:pt x="95873" y="7883"/>
                    <a:pt x="7852" y="95881"/>
                    <a:pt x="7858" y="204441"/>
                  </a:cubicBezTo>
                  <a:cubicBezTo>
                    <a:pt x="7861" y="313001"/>
                    <a:pt x="95888" y="400999"/>
                    <a:pt x="204471" y="400982"/>
                  </a:cubicBezTo>
                  <a:cubicBezTo>
                    <a:pt x="313054" y="400982"/>
                    <a:pt x="401075" y="312984"/>
                    <a:pt x="401075" y="204441"/>
                  </a:cubicBezTo>
                  <a:cubicBezTo>
                    <a:pt x="400955" y="95932"/>
                    <a:pt x="312986" y="8002"/>
                    <a:pt x="204456" y="7883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B3D8AA-C2E6-5702-386D-5768C9C81BCE}"/>
                </a:ext>
              </a:extLst>
            </p:cNvPr>
            <p:cNvSpPr/>
            <p:nvPr/>
          </p:nvSpPr>
          <p:spPr>
            <a:xfrm>
              <a:off x="5755451" y="2660780"/>
              <a:ext cx="482958" cy="482834"/>
            </a:xfrm>
            <a:custGeom>
              <a:avLst/>
              <a:gdLst>
                <a:gd name="connsiteX0" fmla="*/ 482958 w 482958"/>
                <a:gd name="connsiteY0" fmla="*/ 241417 h 482834"/>
                <a:gd name="connsiteX1" fmla="*/ 241479 w 482958"/>
                <a:gd name="connsiteY1" fmla="*/ 482834 h 482834"/>
                <a:gd name="connsiteX2" fmla="*/ 0 w 482958"/>
                <a:gd name="connsiteY2" fmla="*/ 241417 h 482834"/>
                <a:gd name="connsiteX3" fmla="*/ 241479 w 482958"/>
                <a:gd name="connsiteY3" fmla="*/ 0 h 482834"/>
                <a:gd name="connsiteX4" fmla="*/ 482958 w 482958"/>
                <a:gd name="connsiteY4" fmla="*/ 241417 h 48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958" h="482834">
                  <a:moveTo>
                    <a:pt x="482958" y="241417"/>
                  </a:moveTo>
                  <a:cubicBezTo>
                    <a:pt x="482958" y="374748"/>
                    <a:pt x="374844" y="482834"/>
                    <a:pt x="241479" y="482834"/>
                  </a:cubicBezTo>
                  <a:cubicBezTo>
                    <a:pt x="108114" y="482834"/>
                    <a:pt x="0" y="374748"/>
                    <a:pt x="0" y="241417"/>
                  </a:cubicBezTo>
                  <a:cubicBezTo>
                    <a:pt x="0" y="108086"/>
                    <a:pt x="108114" y="0"/>
                    <a:pt x="241479" y="0"/>
                  </a:cubicBezTo>
                  <a:cubicBezTo>
                    <a:pt x="374844" y="0"/>
                    <a:pt x="482958" y="108086"/>
                    <a:pt x="482958" y="241417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6EB22B0-544C-625C-CBEF-704C70B21EF7}"/>
                </a:ext>
              </a:extLst>
            </p:cNvPr>
            <p:cNvSpPr/>
            <p:nvPr/>
          </p:nvSpPr>
          <p:spPr>
            <a:xfrm>
              <a:off x="5751459" y="2656789"/>
              <a:ext cx="490947" cy="490813"/>
            </a:xfrm>
            <a:custGeom>
              <a:avLst/>
              <a:gdLst>
                <a:gd name="connsiteX0" fmla="*/ 245339 w 490947"/>
                <a:gd name="connsiteY0" fmla="*/ 490710 h 490813"/>
                <a:gd name="connsiteX1" fmla="*/ -129 w 490947"/>
                <a:gd name="connsiteY1" fmla="*/ 245298 h 490813"/>
                <a:gd name="connsiteX2" fmla="*/ 245339 w 490947"/>
                <a:gd name="connsiteY2" fmla="*/ -103 h 490813"/>
                <a:gd name="connsiteX3" fmla="*/ 490819 w 490947"/>
                <a:gd name="connsiteY3" fmla="*/ 245298 h 490813"/>
                <a:gd name="connsiteX4" fmla="*/ 245339 w 490947"/>
                <a:gd name="connsiteY4" fmla="*/ 490710 h 490813"/>
                <a:gd name="connsiteX5" fmla="*/ 245339 w 490947"/>
                <a:gd name="connsiteY5" fmla="*/ 7881 h 490813"/>
                <a:gd name="connsiteX6" fmla="*/ 7858 w 490947"/>
                <a:gd name="connsiteY6" fmla="*/ 245298 h 490813"/>
                <a:gd name="connsiteX7" fmla="*/ 245339 w 490947"/>
                <a:gd name="connsiteY7" fmla="*/ 482724 h 490813"/>
                <a:gd name="connsiteX8" fmla="*/ 482831 w 490947"/>
                <a:gd name="connsiteY8" fmla="*/ 245298 h 490813"/>
                <a:gd name="connsiteX9" fmla="*/ 245339 w 490947"/>
                <a:gd name="connsiteY9" fmla="*/ 7881 h 49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947" h="490813">
                  <a:moveTo>
                    <a:pt x="245339" y="490710"/>
                  </a:moveTo>
                  <a:cubicBezTo>
                    <a:pt x="109987" y="490710"/>
                    <a:pt x="-129" y="380631"/>
                    <a:pt x="-129" y="245298"/>
                  </a:cubicBezTo>
                  <a:cubicBezTo>
                    <a:pt x="-129" y="109988"/>
                    <a:pt x="109987" y="-103"/>
                    <a:pt x="245339" y="-103"/>
                  </a:cubicBezTo>
                  <a:cubicBezTo>
                    <a:pt x="380694" y="-103"/>
                    <a:pt x="490819" y="109988"/>
                    <a:pt x="490819" y="245298"/>
                  </a:cubicBezTo>
                  <a:cubicBezTo>
                    <a:pt x="490819" y="380631"/>
                    <a:pt x="380694" y="490710"/>
                    <a:pt x="245339" y="490710"/>
                  </a:cubicBezTo>
                  <a:close/>
                  <a:moveTo>
                    <a:pt x="245339" y="7881"/>
                  </a:moveTo>
                  <a:cubicBezTo>
                    <a:pt x="114395" y="7881"/>
                    <a:pt x="7858" y="114390"/>
                    <a:pt x="7858" y="245298"/>
                  </a:cubicBezTo>
                  <a:cubicBezTo>
                    <a:pt x="7858" y="376229"/>
                    <a:pt x="114395" y="482724"/>
                    <a:pt x="245339" y="482724"/>
                  </a:cubicBezTo>
                  <a:cubicBezTo>
                    <a:pt x="376295" y="482724"/>
                    <a:pt x="482831" y="376229"/>
                    <a:pt x="482831" y="245298"/>
                  </a:cubicBezTo>
                  <a:cubicBezTo>
                    <a:pt x="482831" y="114390"/>
                    <a:pt x="376295" y="7881"/>
                    <a:pt x="245339" y="7881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BD8D6E1-6BE2-2A2D-3E2F-CE3AB52BE4CF}"/>
                </a:ext>
              </a:extLst>
            </p:cNvPr>
            <p:cNvSpPr/>
            <p:nvPr/>
          </p:nvSpPr>
          <p:spPr>
            <a:xfrm>
              <a:off x="6220353" y="2019142"/>
              <a:ext cx="482958" cy="482834"/>
            </a:xfrm>
            <a:custGeom>
              <a:avLst/>
              <a:gdLst>
                <a:gd name="connsiteX0" fmla="*/ 482958 w 482958"/>
                <a:gd name="connsiteY0" fmla="*/ 241417 h 482834"/>
                <a:gd name="connsiteX1" fmla="*/ 241479 w 482958"/>
                <a:gd name="connsiteY1" fmla="*/ 482834 h 482834"/>
                <a:gd name="connsiteX2" fmla="*/ 0 w 482958"/>
                <a:gd name="connsiteY2" fmla="*/ 241417 h 482834"/>
                <a:gd name="connsiteX3" fmla="*/ 241479 w 482958"/>
                <a:gd name="connsiteY3" fmla="*/ 0 h 482834"/>
                <a:gd name="connsiteX4" fmla="*/ 482958 w 482958"/>
                <a:gd name="connsiteY4" fmla="*/ 241417 h 48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958" h="482834">
                  <a:moveTo>
                    <a:pt x="482958" y="241417"/>
                  </a:moveTo>
                  <a:cubicBezTo>
                    <a:pt x="482958" y="374748"/>
                    <a:pt x="374844" y="482834"/>
                    <a:pt x="241479" y="482834"/>
                  </a:cubicBezTo>
                  <a:cubicBezTo>
                    <a:pt x="108114" y="482834"/>
                    <a:pt x="0" y="374748"/>
                    <a:pt x="0" y="241417"/>
                  </a:cubicBezTo>
                  <a:cubicBezTo>
                    <a:pt x="0" y="108086"/>
                    <a:pt x="108114" y="0"/>
                    <a:pt x="241479" y="0"/>
                  </a:cubicBezTo>
                  <a:cubicBezTo>
                    <a:pt x="374844" y="0"/>
                    <a:pt x="482958" y="108086"/>
                    <a:pt x="482958" y="241417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6802E62-3FAD-A966-5B0E-5BEBB07C0450}"/>
                </a:ext>
              </a:extLst>
            </p:cNvPr>
            <p:cNvSpPr/>
            <p:nvPr/>
          </p:nvSpPr>
          <p:spPr>
            <a:xfrm>
              <a:off x="6216357" y="2015149"/>
              <a:ext cx="490946" cy="490820"/>
            </a:xfrm>
            <a:custGeom>
              <a:avLst/>
              <a:gdLst>
                <a:gd name="connsiteX0" fmla="*/ 245350 w 490946"/>
                <a:gd name="connsiteY0" fmla="*/ 490717 h 490820"/>
                <a:gd name="connsiteX1" fmla="*/ -129 w 490946"/>
                <a:gd name="connsiteY1" fmla="*/ 245307 h 490820"/>
                <a:gd name="connsiteX2" fmla="*/ 245350 w 490946"/>
                <a:gd name="connsiteY2" fmla="*/ -103 h 490820"/>
                <a:gd name="connsiteX3" fmla="*/ 490817 w 490946"/>
                <a:gd name="connsiteY3" fmla="*/ 245307 h 490820"/>
                <a:gd name="connsiteX4" fmla="*/ 245350 w 490946"/>
                <a:gd name="connsiteY4" fmla="*/ 490717 h 490820"/>
                <a:gd name="connsiteX5" fmla="*/ 245350 w 490946"/>
                <a:gd name="connsiteY5" fmla="*/ 7881 h 490820"/>
                <a:gd name="connsiteX6" fmla="*/ 7858 w 490946"/>
                <a:gd name="connsiteY6" fmla="*/ 245307 h 490820"/>
                <a:gd name="connsiteX7" fmla="*/ 245350 w 490946"/>
                <a:gd name="connsiteY7" fmla="*/ 482733 h 490820"/>
                <a:gd name="connsiteX8" fmla="*/ 482831 w 490946"/>
                <a:gd name="connsiteY8" fmla="*/ 245307 h 490820"/>
                <a:gd name="connsiteX9" fmla="*/ 245350 w 490946"/>
                <a:gd name="connsiteY9" fmla="*/ 7881 h 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946" h="490820">
                  <a:moveTo>
                    <a:pt x="245350" y="490717"/>
                  </a:moveTo>
                  <a:cubicBezTo>
                    <a:pt x="109995" y="490717"/>
                    <a:pt x="-129" y="380625"/>
                    <a:pt x="-129" y="245307"/>
                  </a:cubicBezTo>
                  <a:cubicBezTo>
                    <a:pt x="-129" y="109987"/>
                    <a:pt x="109995" y="-103"/>
                    <a:pt x="245350" y="-103"/>
                  </a:cubicBezTo>
                  <a:cubicBezTo>
                    <a:pt x="380702" y="-103"/>
                    <a:pt x="490817" y="109987"/>
                    <a:pt x="490817" y="245307"/>
                  </a:cubicBezTo>
                  <a:cubicBezTo>
                    <a:pt x="490817" y="380625"/>
                    <a:pt x="380702" y="490717"/>
                    <a:pt x="245350" y="490717"/>
                  </a:cubicBezTo>
                  <a:close/>
                  <a:moveTo>
                    <a:pt x="245350" y="7881"/>
                  </a:moveTo>
                  <a:cubicBezTo>
                    <a:pt x="114396" y="7881"/>
                    <a:pt x="7858" y="114392"/>
                    <a:pt x="7858" y="245307"/>
                  </a:cubicBezTo>
                  <a:cubicBezTo>
                    <a:pt x="7858" y="376222"/>
                    <a:pt x="114396" y="482733"/>
                    <a:pt x="245350" y="482733"/>
                  </a:cubicBezTo>
                  <a:cubicBezTo>
                    <a:pt x="376293" y="482733"/>
                    <a:pt x="482831" y="376222"/>
                    <a:pt x="482831" y="245307"/>
                  </a:cubicBezTo>
                  <a:cubicBezTo>
                    <a:pt x="482831" y="114392"/>
                    <a:pt x="376293" y="7881"/>
                    <a:pt x="245350" y="7881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AFB80CB-30EB-EA66-B422-B346C0A32027}"/>
                </a:ext>
              </a:extLst>
            </p:cNvPr>
            <p:cNvSpPr/>
            <p:nvPr/>
          </p:nvSpPr>
          <p:spPr>
            <a:xfrm>
              <a:off x="6992423" y="1618045"/>
              <a:ext cx="482958" cy="482834"/>
            </a:xfrm>
            <a:custGeom>
              <a:avLst/>
              <a:gdLst>
                <a:gd name="connsiteX0" fmla="*/ 482958 w 482958"/>
                <a:gd name="connsiteY0" fmla="*/ 241417 h 482834"/>
                <a:gd name="connsiteX1" fmla="*/ 241479 w 482958"/>
                <a:gd name="connsiteY1" fmla="*/ 482834 h 482834"/>
                <a:gd name="connsiteX2" fmla="*/ 0 w 482958"/>
                <a:gd name="connsiteY2" fmla="*/ 241417 h 482834"/>
                <a:gd name="connsiteX3" fmla="*/ 241479 w 482958"/>
                <a:gd name="connsiteY3" fmla="*/ 0 h 482834"/>
                <a:gd name="connsiteX4" fmla="*/ 482958 w 482958"/>
                <a:gd name="connsiteY4" fmla="*/ 241417 h 48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958" h="482834">
                  <a:moveTo>
                    <a:pt x="482958" y="241417"/>
                  </a:moveTo>
                  <a:cubicBezTo>
                    <a:pt x="482958" y="374748"/>
                    <a:pt x="374844" y="482834"/>
                    <a:pt x="241479" y="482834"/>
                  </a:cubicBezTo>
                  <a:cubicBezTo>
                    <a:pt x="108114" y="482834"/>
                    <a:pt x="0" y="374748"/>
                    <a:pt x="0" y="241417"/>
                  </a:cubicBezTo>
                  <a:cubicBezTo>
                    <a:pt x="0" y="108086"/>
                    <a:pt x="108114" y="0"/>
                    <a:pt x="241479" y="0"/>
                  </a:cubicBezTo>
                  <a:cubicBezTo>
                    <a:pt x="374844" y="0"/>
                    <a:pt x="482958" y="108086"/>
                    <a:pt x="482958" y="241417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29F5B14-FB7A-6822-4DD1-B8B946CE63F3}"/>
                </a:ext>
              </a:extLst>
            </p:cNvPr>
            <p:cNvSpPr/>
            <p:nvPr/>
          </p:nvSpPr>
          <p:spPr>
            <a:xfrm>
              <a:off x="6988430" y="1614052"/>
              <a:ext cx="490949" cy="490821"/>
            </a:xfrm>
            <a:custGeom>
              <a:avLst/>
              <a:gdLst>
                <a:gd name="connsiteX0" fmla="*/ 245346 w 490949"/>
                <a:gd name="connsiteY0" fmla="*/ 490719 h 490821"/>
                <a:gd name="connsiteX1" fmla="*/ -129 w 490949"/>
                <a:gd name="connsiteY1" fmla="*/ 245309 h 490821"/>
                <a:gd name="connsiteX2" fmla="*/ 245346 w 490949"/>
                <a:gd name="connsiteY2" fmla="*/ -103 h 490821"/>
                <a:gd name="connsiteX3" fmla="*/ 490821 w 490949"/>
                <a:gd name="connsiteY3" fmla="*/ 245309 h 490821"/>
                <a:gd name="connsiteX4" fmla="*/ 245346 w 490949"/>
                <a:gd name="connsiteY4" fmla="*/ 490719 h 490821"/>
                <a:gd name="connsiteX5" fmla="*/ 245346 w 490949"/>
                <a:gd name="connsiteY5" fmla="*/ 7883 h 490821"/>
                <a:gd name="connsiteX6" fmla="*/ 7859 w 490949"/>
                <a:gd name="connsiteY6" fmla="*/ 245307 h 490821"/>
                <a:gd name="connsiteX7" fmla="*/ 245346 w 490949"/>
                <a:gd name="connsiteY7" fmla="*/ 482733 h 490821"/>
                <a:gd name="connsiteX8" fmla="*/ 482833 w 490949"/>
                <a:gd name="connsiteY8" fmla="*/ 245307 h 490821"/>
                <a:gd name="connsiteX9" fmla="*/ 245346 w 490949"/>
                <a:gd name="connsiteY9" fmla="*/ 7883 h 490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949" h="490821">
                  <a:moveTo>
                    <a:pt x="245346" y="490719"/>
                  </a:moveTo>
                  <a:cubicBezTo>
                    <a:pt x="109995" y="490719"/>
                    <a:pt x="-129" y="380626"/>
                    <a:pt x="-129" y="245309"/>
                  </a:cubicBezTo>
                  <a:cubicBezTo>
                    <a:pt x="-129" y="109989"/>
                    <a:pt x="109995" y="-103"/>
                    <a:pt x="245346" y="-103"/>
                  </a:cubicBezTo>
                  <a:cubicBezTo>
                    <a:pt x="380697" y="-103"/>
                    <a:pt x="490821" y="109989"/>
                    <a:pt x="490821" y="245309"/>
                  </a:cubicBezTo>
                  <a:cubicBezTo>
                    <a:pt x="490821" y="380626"/>
                    <a:pt x="380697" y="490719"/>
                    <a:pt x="245346" y="490719"/>
                  </a:cubicBezTo>
                  <a:close/>
                  <a:moveTo>
                    <a:pt x="245346" y="7883"/>
                  </a:moveTo>
                  <a:cubicBezTo>
                    <a:pt x="114399" y="7883"/>
                    <a:pt x="7859" y="114392"/>
                    <a:pt x="7859" y="245307"/>
                  </a:cubicBezTo>
                  <a:cubicBezTo>
                    <a:pt x="7859" y="376224"/>
                    <a:pt x="114399" y="482733"/>
                    <a:pt x="245346" y="482733"/>
                  </a:cubicBezTo>
                  <a:cubicBezTo>
                    <a:pt x="376293" y="482733"/>
                    <a:pt x="482833" y="376224"/>
                    <a:pt x="482833" y="245307"/>
                  </a:cubicBezTo>
                  <a:cubicBezTo>
                    <a:pt x="482833" y="114392"/>
                    <a:pt x="376293" y="7883"/>
                    <a:pt x="245346" y="7883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55F769F-9CC8-A3FF-D769-D12E299AF832}"/>
                </a:ext>
              </a:extLst>
            </p:cNvPr>
            <p:cNvSpPr/>
            <p:nvPr/>
          </p:nvSpPr>
          <p:spPr>
            <a:xfrm>
              <a:off x="8523679" y="3017479"/>
              <a:ext cx="401201" cy="401098"/>
            </a:xfrm>
            <a:custGeom>
              <a:avLst/>
              <a:gdLst>
                <a:gd name="connsiteX0" fmla="*/ 401201 w 401201"/>
                <a:gd name="connsiteY0" fmla="*/ 200549 h 401098"/>
                <a:gd name="connsiteX1" fmla="*/ 200601 w 401201"/>
                <a:gd name="connsiteY1" fmla="*/ 401099 h 401098"/>
                <a:gd name="connsiteX2" fmla="*/ 0 w 401201"/>
                <a:gd name="connsiteY2" fmla="*/ 200549 h 401098"/>
                <a:gd name="connsiteX3" fmla="*/ 200601 w 401201"/>
                <a:gd name="connsiteY3" fmla="*/ 0 h 401098"/>
                <a:gd name="connsiteX4" fmla="*/ 401201 w 401201"/>
                <a:gd name="connsiteY4" fmla="*/ 200549 h 40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201" h="401098">
                  <a:moveTo>
                    <a:pt x="401201" y="200549"/>
                  </a:moveTo>
                  <a:cubicBezTo>
                    <a:pt x="401201" y="311310"/>
                    <a:pt x="311389" y="401099"/>
                    <a:pt x="200601" y="401099"/>
                  </a:cubicBezTo>
                  <a:cubicBezTo>
                    <a:pt x="89812" y="401099"/>
                    <a:pt x="0" y="311310"/>
                    <a:pt x="0" y="200549"/>
                  </a:cubicBezTo>
                  <a:cubicBezTo>
                    <a:pt x="0" y="89789"/>
                    <a:pt x="89812" y="0"/>
                    <a:pt x="200601" y="0"/>
                  </a:cubicBezTo>
                  <a:cubicBezTo>
                    <a:pt x="311389" y="0"/>
                    <a:pt x="401201" y="89789"/>
                    <a:pt x="401201" y="200549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E3FBD96-7131-A977-87B9-ECA28145AF2F}"/>
                </a:ext>
              </a:extLst>
            </p:cNvPr>
            <p:cNvSpPr/>
            <p:nvPr/>
          </p:nvSpPr>
          <p:spPr>
            <a:xfrm>
              <a:off x="8518798" y="3012405"/>
              <a:ext cx="410321" cy="410215"/>
            </a:xfrm>
            <a:custGeom>
              <a:avLst/>
              <a:gdLst>
                <a:gd name="connsiteX0" fmla="*/ 207711 w 410321"/>
                <a:gd name="connsiteY0" fmla="*/ 410095 h 410215"/>
                <a:gd name="connsiteX1" fmla="*/ -111 w 410321"/>
                <a:gd name="connsiteY1" fmla="*/ 207684 h 410215"/>
                <a:gd name="connsiteX2" fmla="*/ 202352 w 410321"/>
                <a:gd name="connsiteY2" fmla="*/ -85 h 410215"/>
                <a:gd name="connsiteX3" fmla="*/ 410174 w 410321"/>
                <a:gd name="connsiteY3" fmla="*/ 202326 h 410215"/>
                <a:gd name="connsiteX4" fmla="*/ 235260 w 410321"/>
                <a:gd name="connsiteY4" fmla="*/ 407876 h 410215"/>
                <a:gd name="connsiteX5" fmla="*/ 235260 w 410321"/>
                <a:gd name="connsiteY5" fmla="*/ 407876 h 410215"/>
                <a:gd name="connsiteX6" fmla="*/ 207711 w 410321"/>
                <a:gd name="connsiteY6" fmla="*/ 410095 h 410215"/>
                <a:gd name="connsiteX7" fmla="*/ 202796 w 410321"/>
                <a:gd name="connsiteY7" fmla="*/ 8976 h 410215"/>
                <a:gd name="connsiteX8" fmla="*/ 8764 w 410321"/>
                <a:gd name="connsiteY8" fmla="*/ 208264 h 410215"/>
                <a:gd name="connsiteX9" fmla="*/ 10847 w 410321"/>
                <a:gd name="connsiteY9" fmla="*/ 234269 h 410215"/>
                <a:gd name="connsiteX10" fmla="*/ 234116 w 410321"/>
                <a:gd name="connsiteY10" fmla="*/ 399959 h 410215"/>
                <a:gd name="connsiteX11" fmla="*/ 399831 w 410321"/>
                <a:gd name="connsiteY11" fmla="*/ 176747 h 410215"/>
                <a:gd name="connsiteX12" fmla="*/ 202796 w 410321"/>
                <a:gd name="connsiteY12" fmla="*/ 8976 h 4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0321" h="410215">
                  <a:moveTo>
                    <a:pt x="207711" y="410095"/>
                  </a:moveTo>
                  <a:cubicBezTo>
                    <a:pt x="94413" y="411562"/>
                    <a:pt x="1374" y="320953"/>
                    <a:pt x="-111" y="207684"/>
                  </a:cubicBezTo>
                  <a:cubicBezTo>
                    <a:pt x="-1579" y="94414"/>
                    <a:pt x="89053" y="1382"/>
                    <a:pt x="202352" y="-85"/>
                  </a:cubicBezTo>
                  <a:cubicBezTo>
                    <a:pt x="315651" y="-1570"/>
                    <a:pt x="408689" y="89056"/>
                    <a:pt x="410174" y="202326"/>
                  </a:cubicBezTo>
                  <a:cubicBezTo>
                    <a:pt x="411523" y="304931"/>
                    <a:pt x="336798" y="392741"/>
                    <a:pt x="235260" y="407876"/>
                  </a:cubicBezTo>
                  <a:lnTo>
                    <a:pt x="235260" y="407876"/>
                  </a:lnTo>
                  <a:cubicBezTo>
                    <a:pt x="226145" y="409225"/>
                    <a:pt x="216928" y="409958"/>
                    <a:pt x="207711" y="410095"/>
                  </a:cubicBezTo>
                  <a:close/>
                  <a:moveTo>
                    <a:pt x="202796" y="8976"/>
                  </a:moveTo>
                  <a:cubicBezTo>
                    <a:pt x="94174" y="10443"/>
                    <a:pt x="7314" y="99653"/>
                    <a:pt x="8764" y="208264"/>
                  </a:cubicBezTo>
                  <a:cubicBezTo>
                    <a:pt x="8884" y="216966"/>
                    <a:pt x="9584" y="225652"/>
                    <a:pt x="10847" y="234269"/>
                  </a:cubicBezTo>
                  <a:cubicBezTo>
                    <a:pt x="26737" y="341652"/>
                    <a:pt x="126689" y="415828"/>
                    <a:pt x="234116" y="399959"/>
                  </a:cubicBezTo>
                  <a:cubicBezTo>
                    <a:pt x="341526" y="384073"/>
                    <a:pt x="415722" y="284147"/>
                    <a:pt x="399831" y="176747"/>
                  </a:cubicBezTo>
                  <a:cubicBezTo>
                    <a:pt x="385426" y="79398"/>
                    <a:pt x="301228" y="7696"/>
                    <a:pt x="202796" y="8976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B38E4EC-C15E-B7FC-1A4D-47145AE27A34}"/>
                </a:ext>
              </a:extLst>
            </p:cNvPr>
            <p:cNvSpPr/>
            <p:nvPr/>
          </p:nvSpPr>
          <p:spPr>
            <a:xfrm>
              <a:off x="7750336" y="2324292"/>
              <a:ext cx="401201" cy="401098"/>
            </a:xfrm>
            <a:custGeom>
              <a:avLst/>
              <a:gdLst>
                <a:gd name="connsiteX0" fmla="*/ 401202 w 401201"/>
                <a:gd name="connsiteY0" fmla="*/ 200549 h 401098"/>
                <a:gd name="connsiteX1" fmla="*/ 200601 w 401201"/>
                <a:gd name="connsiteY1" fmla="*/ 401099 h 401098"/>
                <a:gd name="connsiteX2" fmla="*/ 0 w 401201"/>
                <a:gd name="connsiteY2" fmla="*/ 200549 h 401098"/>
                <a:gd name="connsiteX3" fmla="*/ 200601 w 401201"/>
                <a:gd name="connsiteY3" fmla="*/ 0 h 401098"/>
                <a:gd name="connsiteX4" fmla="*/ 401202 w 401201"/>
                <a:gd name="connsiteY4" fmla="*/ 200549 h 40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201" h="401098">
                  <a:moveTo>
                    <a:pt x="401202" y="200549"/>
                  </a:moveTo>
                  <a:cubicBezTo>
                    <a:pt x="401202" y="311310"/>
                    <a:pt x="311390" y="401099"/>
                    <a:pt x="200601" y="401099"/>
                  </a:cubicBezTo>
                  <a:cubicBezTo>
                    <a:pt x="89812" y="401099"/>
                    <a:pt x="0" y="311310"/>
                    <a:pt x="0" y="200549"/>
                  </a:cubicBezTo>
                  <a:cubicBezTo>
                    <a:pt x="0" y="89789"/>
                    <a:pt x="89812" y="0"/>
                    <a:pt x="200601" y="0"/>
                  </a:cubicBezTo>
                  <a:cubicBezTo>
                    <a:pt x="311389" y="0"/>
                    <a:pt x="401202" y="89789"/>
                    <a:pt x="401202" y="200549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32D16DA-194D-31A8-C1A9-5404C2EF9582}"/>
                </a:ext>
              </a:extLst>
            </p:cNvPr>
            <p:cNvSpPr/>
            <p:nvPr/>
          </p:nvSpPr>
          <p:spPr>
            <a:xfrm>
              <a:off x="7745455" y="2319200"/>
              <a:ext cx="410321" cy="410224"/>
            </a:xfrm>
            <a:custGeom>
              <a:avLst/>
              <a:gdLst>
                <a:gd name="connsiteX0" fmla="*/ 207712 w 410321"/>
                <a:gd name="connsiteY0" fmla="*/ 410103 h 410224"/>
                <a:gd name="connsiteX1" fmla="*/ -111 w 410321"/>
                <a:gd name="connsiteY1" fmla="*/ 207687 h 410224"/>
                <a:gd name="connsiteX2" fmla="*/ 202352 w 410321"/>
                <a:gd name="connsiteY2" fmla="*/ -85 h 410224"/>
                <a:gd name="connsiteX3" fmla="*/ 410175 w 410321"/>
                <a:gd name="connsiteY3" fmla="*/ 202331 h 410224"/>
                <a:gd name="connsiteX4" fmla="*/ 235260 w 410321"/>
                <a:gd name="connsiteY4" fmla="*/ 407881 h 410224"/>
                <a:gd name="connsiteX5" fmla="*/ 234680 w 410321"/>
                <a:gd name="connsiteY5" fmla="*/ 403933 h 410224"/>
                <a:gd name="connsiteX6" fmla="*/ 235260 w 410321"/>
                <a:gd name="connsiteY6" fmla="*/ 407881 h 410224"/>
                <a:gd name="connsiteX7" fmla="*/ 207712 w 410321"/>
                <a:gd name="connsiteY7" fmla="*/ 410103 h 410224"/>
                <a:gd name="connsiteX8" fmla="*/ 202796 w 410321"/>
                <a:gd name="connsiteY8" fmla="*/ 8984 h 410224"/>
                <a:gd name="connsiteX9" fmla="*/ 8782 w 410321"/>
                <a:gd name="connsiteY9" fmla="*/ 208259 h 410224"/>
                <a:gd name="connsiteX10" fmla="*/ 10864 w 410321"/>
                <a:gd name="connsiteY10" fmla="*/ 234281 h 410224"/>
                <a:gd name="connsiteX11" fmla="*/ 234116 w 410321"/>
                <a:gd name="connsiteY11" fmla="*/ 399952 h 410224"/>
                <a:gd name="connsiteX12" fmla="*/ 399831 w 410321"/>
                <a:gd name="connsiteY12" fmla="*/ 176756 h 410224"/>
                <a:gd name="connsiteX13" fmla="*/ 202796 w 410321"/>
                <a:gd name="connsiteY13" fmla="*/ 8984 h 41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0321" h="410224">
                  <a:moveTo>
                    <a:pt x="207712" y="410103"/>
                  </a:moveTo>
                  <a:cubicBezTo>
                    <a:pt x="94413" y="411581"/>
                    <a:pt x="1357" y="320957"/>
                    <a:pt x="-111" y="207687"/>
                  </a:cubicBezTo>
                  <a:cubicBezTo>
                    <a:pt x="-1596" y="94416"/>
                    <a:pt x="89054" y="1394"/>
                    <a:pt x="202352" y="-85"/>
                  </a:cubicBezTo>
                  <a:cubicBezTo>
                    <a:pt x="315651" y="-1563"/>
                    <a:pt x="408707" y="89061"/>
                    <a:pt x="410175" y="202331"/>
                  </a:cubicBezTo>
                  <a:cubicBezTo>
                    <a:pt x="411523" y="304947"/>
                    <a:pt x="336798" y="392761"/>
                    <a:pt x="235260" y="407881"/>
                  </a:cubicBezTo>
                  <a:lnTo>
                    <a:pt x="234680" y="403933"/>
                  </a:lnTo>
                  <a:lnTo>
                    <a:pt x="235260" y="407881"/>
                  </a:lnTo>
                  <a:cubicBezTo>
                    <a:pt x="226128" y="409235"/>
                    <a:pt x="216929" y="409975"/>
                    <a:pt x="207712" y="410103"/>
                  </a:cubicBezTo>
                  <a:close/>
                  <a:moveTo>
                    <a:pt x="202796" y="8984"/>
                  </a:moveTo>
                  <a:cubicBezTo>
                    <a:pt x="94174" y="10450"/>
                    <a:pt x="7314" y="99668"/>
                    <a:pt x="8782" y="208259"/>
                  </a:cubicBezTo>
                  <a:cubicBezTo>
                    <a:pt x="8901" y="216970"/>
                    <a:pt x="9584" y="225662"/>
                    <a:pt x="10864" y="234281"/>
                  </a:cubicBezTo>
                  <a:cubicBezTo>
                    <a:pt x="26755" y="341664"/>
                    <a:pt x="126706" y="415838"/>
                    <a:pt x="234116" y="399952"/>
                  </a:cubicBezTo>
                  <a:cubicBezTo>
                    <a:pt x="341526" y="384067"/>
                    <a:pt x="415722" y="284138"/>
                    <a:pt x="399831" y="176756"/>
                  </a:cubicBezTo>
                  <a:cubicBezTo>
                    <a:pt x="385426" y="79405"/>
                    <a:pt x="301228" y="7709"/>
                    <a:pt x="202796" y="8984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CF705F1-A95E-DE96-9A34-F24659ED15C9}"/>
                </a:ext>
              </a:extLst>
            </p:cNvPr>
            <p:cNvSpPr/>
            <p:nvPr/>
          </p:nvSpPr>
          <p:spPr>
            <a:xfrm>
              <a:off x="7886055" y="1603805"/>
              <a:ext cx="482903" cy="482779"/>
            </a:xfrm>
            <a:custGeom>
              <a:avLst/>
              <a:gdLst>
                <a:gd name="connsiteX0" fmla="*/ 482904 w 482903"/>
                <a:gd name="connsiteY0" fmla="*/ 241390 h 482779"/>
                <a:gd name="connsiteX1" fmla="*/ 241452 w 482903"/>
                <a:gd name="connsiteY1" fmla="*/ 482780 h 482779"/>
                <a:gd name="connsiteX2" fmla="*/ 0 w 482903"/>
                <a:gd name="connsiteY2" fmla="*/ 241390 h 482779"/>
                <a:gd name="connsiteX3" fmla="*/ 241452 w 482903"/>
                <a:gd name="connsiteY3" fmla="*/ 0 h 482779"/>
                <a:gd name="connsiteX4" fmla="*/ 482904 w 482903"/>
                <a:gd name="connsiteY4" fmla="*/ 241390 h 482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903" h="482779">
                  <a:moveTo>
                    <a:pt x="482904" y="241390"/>
                  </a:moveTo>
                  <a:cubicBezTo>
                    <a:pt x="482904" y="374706"/>
                    <a:pt x="374802" y="482780"/>
                    <a:pt x="241452" y="482780"/>
                  </a:cubicBezTo>
                  <a:cubicBezTo>
                    <a:pt x="108102" y="482780"/>
                    <a:pt x="0" y="374706"/>
                    <a:pt x="0" y="241390"/>
                  </a:cubicBezTo>
                  <a:cubicBezTo>
                    <a:pt x="0" y="108074"/>
                    <a:pt x="108102" y="0"/>
                    <a:pt x="241452" y="0"/>
                  </a:cubicBezTo>
                  <a:cubicBezTo>
                    <a:pt x="374802" y="0"/>
                    <a:pt x="482904" y="108074"/>
                    <a:pt x="482904" y="241390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8CBBAFE-4AF9-F437-2FDA-5DCA04435A19}"/>
                </a:ext>
              </a:extLst>
            </p:cNvPr>
            <p:cNvSpPr/>
            <p:nvPr/>
          </p:nvSpPr>
          <p:spPr>
            <a:xfrm>
              <a:off x="7880973" y="1598453"/>
              <a:ext cx="492306" cy="492172"/>
            </a:xfrm>
            <a:custGeom>
              <a:avLst/>
              <a:gdLst>
                <a:gd name="connsiteX0" fmla="*/ 249242 w 492306"/>
                <a:gd name="connsiteY0" fmla="*/ 492047 h 492172"/>
                <a:gd name="connsiteX1" fmla="*/ -107 w 492306"/>
                <a:gd name="connsiteY1" fmla="*/ 249209 h 492172"/>
                <a:gd name="connsiteX2" fmla="*/ 242790 w 492306"/>
                <a:gd name="connsiteY2" fmla="*/ -82 h 492172"/>
                <a:gd name="connsiteX3" fmla="*/ 492157 w 492306"/>
                <a:gd name="connsiteY3" fmla="*/ 242757 h 492172"/>
                <a:gd name="connsiteX4" fmla="*/ 282303 w 492306"/>
                <a:gd name="connsiteY4" fmla="*/ 489382 h 492172"/>
                <a:gd name="connsiteX5" fmla="*/ 282303 w 492306"/>
                <a:gd name="connsiteY5" fmla="*/ 489382 h 492172"/>
                <a:gd name="connsiteX6" fmla="*/ 249242 w 492306"/>
                <a:gd name="connsiteY6" fmla="*/ 492047 h 492172"/>
                <a:gd name="connsiteX7" fmla="*/ 243678 w 492306"/>
                <a:gd name="connsiteY7" fmla="*/ 9217 h 492172"/>
                <a:gd name="connsiteX8" fmla="*/ 211692 w 492306"/>
                <a:gd name="connsiteY8" fmla="*/ 11795 h 492172"/>
                <a:gd name="connsiteX9" fmla="*/ 11499 w 492306"/>
                <a:gd name="connsiteY9" fmla="*/ 281349 h 492172"/>
                <a:gd name="connsiteX10" fmla="*/ 281125 w 492306"/>
                <a:gd name="connsiteY10" fmla="*/ 481487 h 492172"/>
                <a:gd name="connsiteX11" fmla="*/ 281125 w 492306"/>
                <a:gd name="connsiteY11" fmla="*/ 481487 h 492172"/>
                <a:gd name="connsiteX12" fmla="*/ 481267 w 492306"/>
                <a:gd name="connsiteY12" fmla="*/ 211854 h 492172"/>
                <a:gd name="connsiteX13" fmla="*/ 243678 w 492306"/>
                <a:gd name="connsiteY13" fmla="*/ 9217 h 49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2306" h="492172">
                  <a:moveTo>
                    <a:pt x="249242" y="492047"/>
                  </a:moveTo>
                  <a:cubicBezTo>
                    <a:pt x="113311" y="493829"/>
                    <a:pt x="1685" y="385107"/>
                    <a:pt x="-107" y="249209"/>
                  </a:cubicBezTo>
                  <a:cubicBezTo>
                    <a:pt x="-1882" y="113311"/>
                    <a:pt x="106859" y="1700"/>
                    <a:pt x="242790" y="-82"/>
                  </a:cubicBezTo>
                  <a:cubicBezTo>
                    <a:pt x="378721" y="-1863"/>
                    <a:pt x="490364" y="106861"/>
                    <a:pt x="492157" y="242757"/>
                  </a:cubicBezTo>
                  <a:cubicBezTo>
                    <a:pt x="493761" y="365876"/>
                    <a:pt x="404119" y="471238"/>
                    <a:pt x="282303" y="489382"/>
                  </a:cubicBezTo>
                  <a:lnTo>
                    <a:pt x="282303" y="489382"/>
                  </a:lnTo>
                  <a:cubicBezTo>
                    <a:pt x="271345" y="491003"/>
                    <a:pt x="260319" y="491894"/>
                    <a:pt x="249242" y="492047"/>
                  </a:cubicBezTo>
                  <a:close/>
                  <a:moveTo>
                    <a:pt x="243678" y="9217"/>
                  </a:moveTo>
                  <a:cubicBezTo>
                    <a:pt x="232959" y="9363"/>
                    <a:pt x="222291" y="10225"/>
                    <a:pt x="211692" y="11795"/>
                  </a:cubicBezTo>
                  <a:cubicBezTo>
                    <a:pt x="81957" y="30963"/>
                    <a:pt x="-7668" y="151646"/>
                    <a:pt x="11499" y="281349"/>
                  </a:cubicBezTo>
                  <a:cubicBezTo>
                    <a:pt x="30684" y="411049"/>
                    <a:pt x="151390" y="500654"/>
                    <a:pt x="281125" y="481487"/>
                  </a:cubicBezTo>
                  <a:lnTo>
                    <a:pt x="281125" y="481487"/>
                  </a:lnTo>
                  <a:cubicBezTo>
                    <a:pt x="410878" y="462283"/>
                    <a:pt x="500486" y="341565"/>
                    <a:pt x="481267" y="211854"/>
                  </a:cubicBezTo>
                  <a:cubicBezTo>
                    <a:pt x="463875" y="94421"/>
                    <a:pt x="362404" y="7877"/>
                    <a:pt x="243678" y="9217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92E32A0-765F-0FAF-75BB-DECC8AC9C77F}"/>
                </a:ext>
              </a:extLst>
            </p:cNvPr>
            <p:cNvSpPr/>
            <p:nvPr/>
          </p:nvSpPr>
          <p:spPr>
            <a:xfrm>
              <a:off x="7787118" y="4574910"/>
              <a:ext cx="401201" cy="401098"/>
            </a:xfrm>
            <a:custGeom>
              <a:avLst/>
              <a:gdLst>
                <a:gd name="connsiteX0" fmla="*/ 401202 w 401201"/>
                <a:gd name="connsiteY0" fmla="*/ 200549 h 401098"/>
                <a:gd name="connsiteX1" fmla="*/ 200601 w 401201"/>
                <a:gd name="connsiteY1" fmla="*/ 401099 h 401098"/>
                <a:gd name="connsiteX2" fmla="*/ 0 w 401201"/>
                <a:gd name="connsiteY2" fmla="*/ 200549 h 401098"/>
                <a:gd name="connsiteX3" fmla="*/ 200601 w 401201"/>
                <a:gd name="connsiteY3" fmla="*/ 0 h 401098"/>
                <a:gd name="connsiteX4" fmla="*/ 401202 w 401201"/>
                <a:gd name="connsiteY4" fmla="*/ 200549 h 40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201" h="401098">
                  <a:moveTo>
                    <a:pt x="401202" y="200549"/>
                  </a:moveTo>
                  <a:cubicBezTo>
                    <a:pt x="401202" y="311309"/>
                    <a:pt x="311390" y="401099"/>
                    <a:pt x="200601" y="401099"/>
                  </a:cubicBezTo>
                  <a:cubicBezTo>
                    <a:pt x="89812" y="401099"/>
                    <a:pt x="0" y="311309"/>
                    <a:pt x="0" y="200549"/>
                  </a:cubicBezTo>
                  <a:cubicBezTo>
                    <a:pt x="0" y="89789"/>
                    <a:pt x="89812" y="0"/>
                    <a:pt x="200601" y="0"/>
                  </a:cubicBezTo>
                  <a:cubicBezTo>
                    <a:pt x="311389" y="0"/>
                    <a:pt x="401202" y="89789"/>
                    <a:pt x="401202" y="200549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50489BD-C183-B4AD-A596-2AB067E35351}"/>
                </a:ext>
              </a:extLst>
            </p:cNvPr>
            <p:cNvSpPr/>
            <p:nvPr/>
          </p:nvSpPr>
          <p:spPr>
            <a:xfrm>
              <a:off x="7783126" y="4570929"/>
              <a:ext cx="409192" cy="409070"/>
            </a:xfrm>
            <a:custGeom>
              <a:avLst/>
              <a:gdLst>
                <a:gd name="connsiteX0" fmla="*/ 204451 w 409192"/>
                <a:gd name="connsiteY0" fmla="*/ 408968 h 409070"/>
                <a:gd name="connsiteX1" fmla="*/ -129 w 409192"/>
                <a:gd name="connsiteY1" fmla="*/ 204424 h 409070"/>
                <a:gd name="connsiteX2" fmla="*/ 204485 w 409192"/>
                <a:gd name="connsiteY2" fmla="*/ -103 h 409070"/>
                <a:gd name="connsiteX3" fmla="*/ 409064 w 409192"/>
                <a:gd name="connsiteY3" fmla="*/ 204424 h 409070"/>
                <a:gd name="connsiteX4" fmla="*/ 204451 w 409192"/>
                <a:gd name="connsiteY4" fmla="*/ 408968 h 409070"/>
                <a:gd name="connsiteX5" fmla="*/ 204451 w 409192"/>
                <a:gd name="connsiteY5" fmla="*/ 7883 h 409070"/>
                <a:gd name="connsiteX6" fmla="*/ 7859 w 409192"/>
                <a:gd name="connsiteY6" fmla="*/ 204441 h 409070"/>
                <a:gd name="connsiteX7" fmla="*/ 204485 w 409192"/>
                <a:gd name="connsiteY7" fmla="*/ 400982 h 409070"/>
                <a:gd name="connsiteX8" fmla="*/ 401076 w 409192"/>
                <a:gd name="connsiteY8" fmla="*/ 204424 h 409070"/>
                <a:gd name="connsiteX9" fmla="*/ 204451 w 409192"/>
                <a:gd name="connsiteY9" fmla="*/ 7883 h 40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192" h="409070">
                  <a:moveTo>
                    <a:pt x="204451" y="408968"/>
                  </a:moveTo>
                  <a:cubicBezTo>
                    <a:pt x="91459" y="408968"/>
                    <a:pt x="-129" y="317386"/>
                    <a:pt x="-129" y="204424"/>
                  </a:cubicBezTo>
                  <a:cubicBezTo>
                    <a:pt x="-112" y="91462"/>
                    <a:pt x="91493" y="-120"/>
                    <a:pt x="204485" y="-103"/>
                  </a:cubicBezTo>
                  <a:cubicBezTo>
                    <a:pt x="317459" y="-103"/>
                    <a:pt x="409064" y="91462"/>
                    <a:pt x="409064" y="204424"/>
                  </a:cubicBezTo>
                  <a:cubicBezTo>
                    <a:pt x="408928" y="317335"/>
                    <a:pt x="317391" y="408849"/>
                    <a:pt x="204451" y="408968"/>
                  </a:cubicBezTo>
                  <a:close/>
                  <a:moveTo>
                    <a:pt x="204451" y="7883"/>
                  </a:moveTo>
                  <a:cubicBezTo>
                    <a:pt x="95880" y="7883"/>
                    <a:pt x="7859" y="95881"/>
                    <a:pt x="7859" y="204441"/>
                  </a:cubicBezTo>
                  <a:cubicBezTo>
                    <a:pt x="7876" y="312984"/>
                    <a:pt x="95897" y="400982"/>
                    <a:pt x="204485" y="400982"/>
                  </a:cubicBezTo>
                  <a:cubicBezTo>
                    <a:pt x="313056" y="400982"/>
                    <a:pt x="401076" y="312984"/>
                    <a:pt x="401076" y="204424"/>
                  </a:cubicBezTo>
                  <a:cubicBezTo>
                    <a:pt x="400957" y="95915"/>
                    <a:pt x="312987" y="7985"/>
                    <a:pt x="204451" y="7883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22D81F5-CFC5-0A62-CD1E-37D8AB9D7EB7}"/>
                </a:ext>
              </a:extLst>
            </p:cNvPr>
            <p:cNvSpPr/>
            <p:nvPr/>
          </p:nvSpPr>
          <p:spPr>
            <a:xfrm>
              <a:off x="7928750" y="5214718"/>
              <a:ext cx="482958" cy="482834"/>
            </a:xfrm>
            <a:custGeom>
              <a:avLst/>
              <a:gdLst>
                <a:gd name="connsiteX0" fmla="*/ 482958 w 482958"/>
                <a:gd name="connsiteY0" fmla="*/ 241417 h 482834"/>
                <a:gd name="connsiteX1" fmla="*/ 241479 w 482958"/>
                <a:gd name="connsiteY1" fmla="*/ 482834 h 482834"/>
                <a:gd name="connsiteX2" fmla="*/ 0 w 482958"/>
                <a:gd name="connsiteY2" fmla="*/ 241417 h 482834"/>
                <a:gd name="connsiteX3" fmla="*/ 241479 w 482958"/>
                <a:gd name="connsiteY3" fmla="*/ 0 h 482834"/>
                <a:gd name="connsiteX4" fmla="*/ 482958 w 482958"/>
                <a:gd name="connsiteY4" fmla="*/ 241417 h 48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958" h="482834">
                  <a:moveTo>
                    <a:pt x="482958" y="241417"/>
                  </a:moveTo>
                  <a:cubicBezTo>
                    <a:pt x="482958" y="374748"/>
                    <a:pt x="374844" y="482834"/>
                    <a:pt x="241479" y="482834"/>
                  </a:cubicBezTo>
                  <a:cubicBezTo>
                    <a:pt x="108114" y="482834"/>
                    <a:pt x="0" y="374748"/>
                    <a:pt x="0" y="241417"/>
                  </a:cubicBezTo>
                  <a:cubicBezTo>
                    <a:pt x="0" y="108086"/>
                    <a:pt x="108114" y="0"/>
                    <a:pt x="241479" y="0"/>
                  </a:cubicBezTo>
                  <a:cubicBezTo>
                    <a:pt x="374844" y="0"/>
                    <a:pt x="482958" y="108086"/>
                    <a:pt x="482958" y="241417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61255EB-A712-885B-DCF2-9A9153860E1A}"/>
                </a:ext>
              </a:extLst>
            </p:cNvPr>
            <p:cNvSpPr/>
            <p:nvPr/>
          </p:nvSpPr>
          <p:spPr>
            <a:xfrm>
              <a:off x="7924757" y="5210737"/>
              <a:ext cx="490949" cy="490823"/>
            </a:xfrm>
            <a:custGeom>
              <a:avLst/>
              <a:gdLst>
                <a:gd name="connsiteX0" fmla="*/ 245346 w 490949"/>
                <a:gd name="connsiteY0" fmla="*/ 490721 h 490823"/>
                <a:gd name="connsiteX1" fmla="*/ -129 w 490949"/>
                <a:gd name="connsiteY1" fmla="*/ 245292 h 490823"/>
                <a:gd name="connsiteX2" fmla="*/ 245346 w 490949"/>
                <a:gd name="connsiteY2" fmla="*/ -103 h 490823"/>
                <a:gd name="connsiteX3" fmla="*/ 490821 w 490949"/>
                <a:gd name="connsiteY3" fmla="*/ 245292 h 490823"/>
                <a:gd name="connsiteX4" fmla="*/ 245346 w 490949"/>
                <a:gd name="connsiteY4" fmla="*/ 490721 h 490823"/>
                <a:gd name="connsiteX5" fmla="*/ 245346 w 490949"/>
                <a:gd name="connsiteY5" fmla="*/ 7883 h 490823"/>
                <a:gd name="connsiteX6" fmla="*/ 7859 w 490949"/>
                <a:gd name="connsiteY6" fmla="*/ 245292 h 490823"/>
                <a:gd name="connsiteX7" fmla="*/ 245346 w 490949"/>
                <a:gd name="connsiteY7" fmla="*/ 482735 h 490823"/>
                <a:gd name="connsiteX8" fmla="*/ 482833 w 490949"/>
                <a:gd name="connsiteY8" fmla="*/ 245292 h 490823"/>
                <a:gd name="connsiteX9" fmla="*/ 245346 w 490949"/>
                <a:gd name="connsiteY9" fmla="*/ 7883 h 49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949" h="490823">
                  <a:moveTo>
                    <a:pt x="245346" y="490721"/>
                  </a:moveTo>
                  <a:cubicBezTo>
                    <a:pt x="109995" y="490721"/>
                    <a:pt x="-129" y="380625"/>
                    <a:pt x="-129" y="245292"/>
                  </a:cubicBezTo>
                  <a:cubicBezTo>
                    <a:pt x="-129" y="109976"/>
                    <a:pt x="109995" y="-103"/>
                    <a:pt x="245346" y="-103"/>
                  </a:cubicBezTo>
                  <a:cubicBezTo>
                    <a:pt x="380697" y="-103"/>
                    <a:pt x="490821" y="109976"/>
                    <a:pt x="490821" y="245292"/>
                  </a:cubicBezTo>
                  <a:cubicBezTo>
                    <a:pt x="490821" y="380625"/>
                    <a:pt x="380697" y="490721"/>
                    <a:pt x="245346" y="490721"/>
                  </a:cubicBezTo>
                  <a:close/>
                  <a:moveTo>
                    <a:pt x="245346" y="7883"/>
                  </a:moveTo>
                  <a:cubicBezTo>
                    <a:pt x="114399" y="7883"/>
                    <a:pt x="7859" y="114395"/>
                    <a:pt x="7859" y="245292"/>
                  </a:cubicBezTo>
                  <a:cubicBezTo>
                    <a:pt x="7859" y="376222"/>
                    <a:pt x="114399" y="482735"/>
                    <a:pt x="245346" y="482735"/>
                  </a:cubicBezTo>
                  <a:cubicBezTo>
                    <a:pt x="376310" y="482735"/>
                    <a:pt x="482833" y="376222"/>
                    <a:pt x="482833" y="245292"/>
                  </a:cubicBezTo>
                  <a:cubicBezTo>
                    <a:pt x="482833" y="114395"/>
                    <a:pt x="376310" y="7883"/>
                    <a:pt x="245346" y="7883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48986EC-24EE-3906-10E6-D3E84861299C}"/>
                </a:ext>
              </a:extLst>
            </p:cNvPr>
            <p:cNvSpPr/>
            <p:nvPr/>
          </p:nvSpPr>
          <p:spPr>
            <a:xfrm>
              <a:off x="7140728" y="4581480"/>
              <a:ext cx="401201" cy="401098"/>
            </a:xfrm>
            <a:custGeom>
              <a:avLst/>
              <a:gdLst>
                <a:gd name="connsiteX0" fmla="*/ 401202 w 401201"/>
                <a:gd name="connsiteY0" fmla="*/ 200549 h 401098"/>
                <a:gd name="connsiteX1" fmla="*/ 200601 w 401201"/>
                <a:gd name="connsiteY1" fmla="*/ 401099 h 401098"/>
                <a:gd name="connsiteX2" fmla="*/ 0 w 401201"/>
                <a:gd name="connsiteY2" fmla="*/ 200549 h 401098"/>
                <a:gd name="connsiteX3" fmla="*/ 200601 w 401201"/>
                <a:gd name="connsiteY3" fmla="*/ 0 h 401098"/>
                <a:gd name="connsiteX4" fmla="*/ 401202 w 401201"/>
                <a:gd name="connsiteY4" fmla="*/ 200549 h 40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201" h="401098">
                  <a:moveTo>
                    <a:pt x="401202" y="200549"/>
                  </a:moveTo>
                  <a:cubicBezTo>
                    <a:pt x="401202" y="311310"/>
                    <a:pt x="311390" y="401099"/>
                    <a:pt x="200601" y="401099"/>
                  </a:cubicBezTo>
                  <a:cubicBezTo>
                    <a:pt x="89812" y="401099"/>
                    <a:pt x="0" y="311310"/>
                    <a:pt x="0" y="200549"/>
                  </a:cubicBezTo>
                  <a:cubicBezTo>
                    <a:pt x="0" y="89789"/>
                    <a:pt x="89812" y="0"/>
                    <a:pt x="200601" y="0"/>
                  </a:cubicBezTo>
                  <a:cubicBezTo>
                    <a:pt x="311389" y="0"/>
                    <a:pt x="401202" y="89789"/>
                    <a:pt x="401202" y="200549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66EACC8-5A7D-8C27-1642-4362FC289F70}"/>
                </a:ext>
              </a:extLst>
            </p:cNvPr>
            <p:cNvSpPr/>
            <p:nvPr/>
          </p:nvSpPr>
          <p:spPr>
            <a:xfrm>
              <a:off x="7136735" y="4577480"/>
              <a:ext cx="409061" cy="409123"/>
            </a:xfrm>
            <a:custGeom>
              <a:avLst/>
              <a:gdLst>
                <a:gd name="connsiteX0" fmla="*/ 204025 w 409061"/>
                <a:gd name="connsiteY0" fmla="*/ 409020 h 409123"/>
                <a:gd name="connsiteX1" fmla="*/ -128 w 409061"/>
                <a:gd name="connsiteY1" fmla="*/ 203998 h 409123"/>
                <a:gd name="connsiteX2" fmla="*/ 177313 w 409061"/>
                <a:gd name="connsiteY2" fmla="*/ 1707 h 409123"/>
                <a:gd name="connsiteX3" fmla="*/ 177313 w 409061"/>
                <a:gd name="connsiteY3" fmla="*/ 1707 h 409123"/>
                <a:gd name="connsiteX4" fmla="*/ 407119 w 409061"/>
                <a:gd name="connsiteY4" fmla="*/ 177482 h 409123"/>
                <a:gd name="connsiteX5" fmla="*/ 231607 w 409061"/>
                <a:gd name="connsiteY5" fmla="*/ 407177 h 409123"/>
                <a:gd name="connsiteX6" fmla="*/ 204025 w 409061"/>
                <a:gd name="connsiteY6" fmla="*/ 409020 h 409123"/>
                <a:gd name="connsiteX7" fmla="*/ 204878 w 409061"/>
                <a:gd name="connsiteY7" fmla="*/ 7850 h 409123"/>
                <a:gd name="connsiteX8" fmla="*/ 178371 w 409061"/>
                <a:gd name="connsiteY8" fmla="*/ 9625 h 409123"/>
                <a:gd name="connsiteX9" fmla="*/ 10727 w 409061"/>
                <a:gd name="connsiteY9" fmla="*/ 229885 h 409123"/>
                <a:gd name="connsiteX10" fmla="*/ 231027 w 409061"/>
                <a:gd name="connsiteY10" fmla="*/ 397502 h 409123"/>
                <a:gd name="connsiteX11" fmla="*/ 398687 w 409061"/>
                <a:gd name="connsiteY11" fmla="*/ 177242 h 409123"/>
                <a:gd name="connsiteX12" fmla="*/ 204878 w 409061"/>
                <a:gd name="connsiteY12" fmla="*/ 7850 h 40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9061" h="409123">
                  <a:moveTo>
                    <a:pt x="204025" y="409020"/>
                  </a:moveTo>
                  <a:cubicBezTo>
                    <a:pt x="91016" y="408781"/>
                    <a:pt x="-384" y="316978"/>
                    <a:pt x="-128" y="203998"/>
                  </a:cubicBezTo>
                  <a:cubicBezTo>
                    <a:pt x="94" y="101701"/>
                    <a:pt x="75894" y="15290"/>
                    <a:pt x="177313" y="1707"/>
                  </a:cubicBezTo>
                  <a:lnTo>
                    <a:pt x="177313" y="1707"/>
                  </a:lnTo>
                  <a:cubicBezTo>
                    <a:pt x="289332" y="-13190"/>
                    <a:pt x="392219" y="65492"/>
                    <a:pt x="407119" y="177482"/>
                  </a:cubicBezTo>
                  <a:cubicBezTo>
                    <a:pt x="422020" y="289335"/>
                    <a:pt x="343472" y="392127"/>
                    <a:pt x="231607" y="407177"/>
                  </a:cubicBezTo>
                  <a:cubicBezTo>
                    <a:pt x="222458" y="408406"/>
                    <a:pt x="213258" y="409020"/>
                    <a:pt x="204025" y="409020"/>
                  </a:cubicBezTo>
                  <a:close/>
                  <a:moveTo>
                    <a:pt x="204878" y="7850"/>
                  </a:moveTo>
                  <a:cubicBezTo>
                    <a:pt x="196003" y="7850"/>
                    <a:pt x="187161" y="8447"/>
                    <a:pt x="178371" y="9625"/>
                  </a:cubicBezTo>
                  <a:cubicBezTo>
                    <a:pt x="71234" y="24163"/>
                    <a:pt x="-3815" y="122775"/>
                    <a:pt x="10727" y="229885"/>
                  </a:cubicBezTo>
                  <a:cubicBezTo>
                    <a:pt x="25252" y="336994"/>
                    <a:pt x="123889" y="412041"/>
                    <a:pt x="231027" y="397502"/>
                  </a:cubicBezTo>
                  <a:cubicBezTo>
                    <a:pt x="338164" y="382964"/>
                    <a:pt x="413230" y="284352"/>
                    <a:pt x="398687" y="177242"/>
                  </a:cubicBezTo>
                  <a:cubicBezTo>
                    <a:pt x="385528" y="80286"/>
                    <a:pt x="302747" y="7935"/>
                    <a:pt x="204878" y="7850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5C4728-3050-8937-070E-7147D1AC8E39}"/>
                </a:ext>
              </a:extLst>
            </p:cNvPr>
            <p:cNvSpPr/>
            <p:nvPr/>
          </p:nvSpPr>
          <p:spPr>
            <a:xfrm>
              <a:off x="6939231" y="5216895"/>
              <a:ext cx="482903" cy="482779"/>
            </a:xfrm>
            <a:custGeom>
              <a:avLst/>
              <a:gdLst>
                <a:gd name="connsiteX0" fmla="*/ 482904 w 482903"/>
                <a:gd name="connsiteY0" fmla="*/ 241390 h 482779"/>
                <a:gd name="connsiteX1" fmla="*/ 241452 w 482903"/>
                <a:gd name="connsiteY1" fmla="*/ 482780 h 482779"/>
                <a:gd name="connsiteX2" fmla="*/ 0 w 482903"/>
                <a:gd name="connsiteY2" fmla="*/ 241390 h 482779"/>
                <a:gd name="connsiteX3" fmla="*/ 241452 w 482903"/>
                <a:gd name="connsiteY3" fmla="*/ 0 h 482779"/>
                <a:gd name="connsiteX4" fmla="*/ 482904 w 482903"/>
                <a:gd name="connsiteY4" fmla="*/ 241390 h 482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903" h="482779">
                  <a:moveTo>
                    <a:pt x="482904" y="241390"/>
                  </a:moveTo>
                  <a:cubicBezTo>
                    <a:pt x="482904" y="374706"/>
                    <a:pt x="374802" y="482780"/>
                    <a:pt x="241452" y="482780"/>
                  </a:cubicBezTo>
                  <a:cubicBezTo>
                    <a:pt x="108102" y="482780"/>
                    <a:pt x="0" y="374706"/>
                    <a:pt x="0" y="241390"/>
                  </a:cubicBezTo>
                  <a:cubicBezTo>
                    <a:pt x="0" y="108074"/>
                    <a:pt x="108102" y="0"/>
                    <a:pt x="241452" y="0"/>
                  </a:cubicBezTo>
                  <a:cubicBezTo>
                    <a:pt x="374802" y="0"/>
                    <a:pt x="482904" y="108074"/>
                    <a:pt x="482904" y="241390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2686329-0FF9-D8D2-E76C-D137ECC944B1}"/>
                </a:ext>
              </a:extLst>
            </p:cNvPr>
            <p:cNvSpPr/>
            <p:nvPr/>
          </p:nvSpPr>
          <p:spPr>
            <a:xfrm>
              <a:off x="6935212" y="5212872"/>
              <a:ext cx="490936" cy="490821"/>
            </a:xfrm>
            <a:custGeom>
              <a:avLst/>
              <a:gdLst>
                <a:gd name="connsiteX0" fmla="*/ 245193 w 490936"/>
                <a:gd name="connsiteY0" fmla="*/ 490718 h 490821"/>
                <a:gd name="connsiteX1" fmla="*/ 2056 w 490936"/>
                <a:gd name="connsiteY1" fmla="*/ 277881 h 490821"/>
                <a:gd name="connsiteX2" fmla="*/ 212763 w 490936"/>
                <a:gd name="connsiteY2" fmla="*/ 2096 h 490821"/>
                <a:gd name="connsiteX3" fmla="*/ 212763 w 490936"/>
                <a:gd name="connsiteY3" fmla="*/ 2096 h 490821"/>
                <a:gd name="connsiteX4" fmla="*/ 488619 w 490936"/>
                <a:gd name="connsiteY4" fmla="*/ 212749 h 490821"/>
                <a:gd name="connsiteX5" fmla="*/ 488619 w 490936"/>
                <a:gd name="connsiteY5" fmla="*/ 212749 h 490821"/>
                <a:gd name="connsiteX6" fmla="*/ 277912 w 490936"/>
                <a:gd name="connsiteY6" fmla="*/ 488534 h 490821"/>
                <a:gd name="connsiteX7" fmla="*/ 245193 w 490936"/>
                <a:gd name="connsiteY7" fmla="*/ 490718 h 490821"/>
                <a:gd name="connsiteX8" fmla="*/ 213292 w 490936"/>
                <a:gd name="connsiteY8" fmla="*/ 6072 h 490821"/>
                <a:gd name="connsiteX9" fmla="*/ 213821 w 490936"/>
                <a:gd name="connsiteY9" fmla="*/ 10031 h 490821"/>
                <a:gd name="connsiteX10" fmla="*/ 9993 w 490936"/>
                <a:gd name="connsiteY10" fmla="*/ 276823 h 490821"/>
                <a:gd name="connsiteX11" fmla="*/ 276854 w 490936"/>
                <a:gd name="connsiteY11" fmla="*/ 480616 h 490821"/>
                <a:gd name="connsiteX12" fmla="*/ 480699 w 490936"/>
                <a:gd name="connsiteY12" fmla="*/ 213807 h 490821"/>
                <a:gd name="connsiteX13" fmla="*/ 213821 w 490936"/>
                <a:gd name="connsiteY13" fmla="*/ 10031 h 490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936" h="490821">
                  <a:moveTo>
                    <a:pt x="245193" y="490718"/>
                  </a:moveTo>
                  <a:cubicBezTo>
                    <a:pt x="124179" y="490718"/>
                    <a:pt x="18561" y="400997"/>
                    <a:pt x="2056" y="277881"/>
                  </a:cubicBezTo>
                  <a:cubicBezTo>
                    <a:pt x="-15883" y="143777"/>
                    <a:pt x="78624" y="20064"/>
                    <a:pt x="212763" y="2096"/>
                  </a:cubicBezTo>
                  <a:lnTo>
                    <a:pt x="212763" y="2096"/>
                  </a:lnTo>
                  <a:cubicBezTo>
                    <a:pt x="347124" y="-15889"/>
                    <a:pt x="470629" y="78422"/>
                    <a:pt x="488619" y="212749"/>
                  </a:cubicBezTo>
                  <a:cubicBezTo>
                    <a:pt x="488619" y="212749"/>
                    <a:pt x="488619" y="212749"/>
                    <a:pt x="488619" y="212749"/>
                  </a:cubicBezTo>
                  <a:cubicBezTo>
                    <a:pt x="506575" y="346853"/>
                    <a:pt x="412068" y="470566"/>
                    <a:pt x="277912" y="488534"/>
                  </a:cubicBezTo>
                  <a:cubicBezTo>
                    <a:pt x="267074" y="489985"/>
                    <a:pt x="256133" y="490718"/>
                    <a:pt x="245193" y="490718"/>
                  </a:cubicBezTo>
                  <a:close/>
                  <a:moveTo>
                    <a:pt x="213292" y="6072"/>
                  </a:moveTo>
                  <a:lnTo>
                    <a:pt x="213821" y="10031"/>
                  </a:lnTo>
                  <a:cubicBezTo>
                    <a:pt x="84052" y="27402"/>
                    <a:pt x="-7383" y="147087"/>
                    <a:pt x="9993" y="276823"/>
                  </a:cubicBezTo>
                  <a:cubicBezTo>
                    <a:pt x="27368" y="406560"/>
                    <a:pt x="147016" y="497988"/>
                    <a:pt x="276854" y="480616"/>
                  </a:cubicBezTo>
                  <a:cubicBezTo>
                    <a:pt x="406641" y="463245"/>
                    <a:pt x="498075" y="343560"/>
                    <a:pt x="480699" y="213807"/>
                  </a:cubicBezTo>
                  <a:cubicBezTo>
                    <a:pt x="463324" y="84071"/>
                    <a:pt x="343591" y="-7323"/>
                    <a:pt x="213821" y="10031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C45A355-FA52-4CAC-56E5-2C009946C669}"/>
                </a:ext>
              </a:extLst>
            </p:cNvPr>
            <p:cNvSpPr/>
            <p:nvPr/>
          </p:nvSpPr>
          <p:spPr>
            <a:xfrm>
              <a:off x="8588941" y="1969774"/>
              <a:ext cx="482903" cy="482779"/>
            </a:xfrm>
            <a:custGeom>
              <a:avLst/>
              <a:gdLst>
                <a:gd name="connsiteX0" fmla="*/ 482904 w 482903"/>
                <a:gd name="connsiteY0" fmla="*/ 241390 h 482779"/>
                <a:gd name="connsiteX1" fmla="*/ 241452 w 482903"/>
                <a:gd name="connsiteY1" fmla="*/ 482780 h 482779"/>
                <a:gd name="connsiteX2" fmla="*/ 0 w 482903"/>
                <a:gd name="connsiteY2" fmla="*/ 241390 h 482779"/>
                <a:gd name="connsiteX3" fmla="*/ 241452 w 482903"/>
                <a:gd name="connsiteY3" fmla="*/ 0 h 482779"/>
                <a:gd name="connsiteX4" fmla="*/ 482904 w 482903"/>
                <a:gd name="connsiteY4" fmla="*/ 241390 h 482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903" h="482779">
                  <a:moveTo>
                    <a:pt x="482904" y="241390"/>
                  </a:moveTo>
                  <a:cubicBezTo>
                    <a:pt x="482904" y="374706"/>
                    <a:pt x="374802" y="482780"/>
                    <a:pt x="241452" y="482780"/>
                  </a:cubicBezTo>
                  <a:cubicBezTo>
                    <a:pt x="108102" y="482780"/>
                    <a:pt x="0" y="374706"/>
                    <a:pt x="0" y="241390"/>
                  </a:cubicBezTo>
                  <a:cubicBezTo>
                    <a:pt x="0" y="108074"/>
                    <a:pt x="108102" y="0"/>
                    <a:pt x="241452" y="0"/>
                  </a:cubicBezTo>
                  <a:cubicBezTo>
                    <a:pt x="374802" y="0"/>
                    <a:pt x="482904" y="108074"/>
                    <a:pt x="482904" y="241390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BAF82A4-FDD9-D619-4DEC-E7FE5C0DED6D}"/>
                </a:ext>
              </a:extLst>
            </p:cNvPr>
            <p:cNvSpPr/>
            <p:nvPr/>
          </p:nvSpPr>
          <p:spPr>
            <a:xfrm>
              <a:off x="8584926" y="1965753"/>
              <a:ext cx="490938" cy="490835"/>
            </a:xfrm>
            <a:custGeom>
              <a:avLst/>
              <a:gdLst>
                <a:gd name="connsiteX0" fmla="*/ 248174 w 490938"/>
                <a:gd name="connsiteY0" fmla="*/ 490717 h 490835"/>
                <a:gd name="connsiteX1" fmla="*/ 2529 w 490938"/>
                <a:gd name="connsiteY1" fmla="*/ 281188 h 490835"/>
                <a:gd name="connsiteX2" fmla="*/ 209446 w 490938"/>
                <a:gd name="connsiteY2" fmla="*/ 2567 h 490835"/>
                <a:gd name="connsiteX3" fmla="*/ 488136 w 490938"/>
                <a:gd name="connsiteY3" fmla="*/ 209428 h 490835"/>
                <a:gd name="connsiteX4" fmla="*/ 281218 w 490938"/>
                <a:gd name="connsiteY4" fmla="*/ 488051 h 490835"/>
                <a:gd name="connsiteX5" fmla="*/ 248174 w 490938"/>
                <a:gd name="connsiteY5" fmla="*/ 490717 h 490835"/>
                <a:gd name="connsiteX6" fmla="*/ 242268 w 490938"/>
                <a:gd name="connsiteY6" fmla="*/ 7917 h 490835"/>
                <a:gd name="connsiteX7" fmla="*/ 210607 w 490938"/>
                <a:gd name="connsiteY7" fmla="*/ 10464 h 490835"/>
                <a:gd name="connsiteX8" fmla="*/ 10431 w 490938"/>
                <a:gd name="connsiteY8" fmla="*/ 280020 h 490835"/>
                <a:gd name="connsiteX9" fmla="*/ 280058 w 490938"/>
                <a:gd name="connsiteY9" fmla="*/ 480154 h 490835"/>
                <a:gd name="connsiteX10" fmla="*/ 280058 w 490938"/>
                <a:gd name="connsiteY10" fmla="*/ 480154 h 490835"/>
                <a:gd name="connsiteX11" fmla="*/ 480233 w 490938"/>
                <a:gd name="connsiteY11" fmla="*/ 210609 h 490835"/>
                <a:gd name="connsiteX12" fmla="*/ 480233 w 490938"/>
                <a:gd name="connsiteY12" fmla="*/ 210599 h 490835"/>
                <a:gd name="connsiteX13" fmla="*/ 242268 w 490938"/>
                <a:gd name="connsiteY13" fmla="*/ 7917 h 490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938" h="490835">
                  <a:moveTo>
                    <a:pt x="248174" y="490717"/>
                  </a:moveTo>
                  <a:cubicBezTo>
                    <a:pt x="125420" y="492095"/>
                    <a:pt x="20501" y="402608"/>
                    <a:pt x="2529" y="281188"/>
                  </a:cubicBezTo>
                  <a:cubicBezTo>
                    <a:pt x="-17254" y="147338"/>
                    <a:pt x="75563" y="22349"/>
                    <a:pt x="209446" y="2567"/>
                  </a:cubicBezTo>
                  <a:cubicBezTo>
                    <a:pt x="343534" y="-17249"/>
                    <a:pt x="468320" y="75365"/>
                    <a:pt x="488136" y="209428"/>
                  </a:cubicBezTo>
                  <a:cubicBezTo>
                    <a:pt x="507969" y="343492"/>
                    <a:pt x="415323" y="468235"/>
                    <a:pt x="281218" y="488051"/>
                  </a:cubicBezTo>
                  <a:cubicBezTo>
                    <a:pt x="270278" y="489672"/>
                    <a:pt x="259234" y="490563"/>
                    <a:pt x="248174" y="490717"/>
                  </a:cubicBezTo>
                  <a:close/>
                  <a:moveTo>
                    <a:pt x="242268" y="7917"/>
                  </a:moveTo>
                  <a:cubicBezTo>
                    <a:pt x="231669" y="8062"/>
                    <a:pt x="221104" y="8913"/>
                    <a:pt x="210607" y="10464"/>
                  </a:cubicBezTo>
                  <a:cubicBezTo>
                    <a:pt x="81094" y="29603"/>
                    <a:pt x="-8720" y="150522"/>
                    <a:pt x="10431" y="280020"/>
                  </a:cubicBezTo>
                  <a:cubicBezTo>
                    <a:pt x="29582" y="409512"/>
                    <a:pt x="150561" y="499269"/>
                    <a:pt x="280058" y="480154"/>
                  </a:cubicBezTo>
                  <a:lnTo>
                    <a:pt x="280058" y="480154"/>
                  </a:lnTo>
                  <a:cubicBezTo>
                    <a:pt x="409793" y="460986"/>
                    <a:pt x="499418" y="340306"/>
                    <a:pt x="480233" y="210609"/>
                  </a:cubicBezTo>
                  <a:cubicBezTo>
                    <a:pt x="480233" y="210606"/>
                    <a:pt x="480233" y="210602"/>
                    <a:pt x="480233" y="210599"/>
                  </a:cubicBezTo>
                  <a:cubicBezTo>
                    <a:pt x="462670" y="91727"/>
                    <a:pt x="359305" y="6319"/>
                    <a:pt x="242268" y="7917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FD862B3-19A0-772A-9189-FBAA752511EA}"/>
                </a:ext>
              </a:extLst>
            </p:cNvPr>
            <p:cNvSpPr/>
            <p:nvPr/>
          </p:nvSpPr>
          <p:spPr>
            <a:xfrm>
              <a:off x="9098716" y="2674706"/>
              <a:ext cx="482903" cy="482779"/>
            </a:xfrm>
            <a:custGeom>
              <a:avLst/>
              <a:gdLst>
                <a:gd name="connsiteX0" fmla="*/ 482904 w 482903"/>
                <a:gd name="connsiteY0" fmla="*/ 241390 h 482779"/>
                <a:gd name="connsiteX1" fmla="*/ 241452 w 482903"/>
                <a:gd name="connsiteY1" fmla="*/ 482780 h 482779"/>
                <a:gd name="connsiteX2" fmla="*/ 1 w 482903"/>
                <a:gd name="connsiteY2" fmla="*/ 241390 h 482779"/>
                <a:gd name="connsiteX3" fmla="*/ 241452 w 482903"/>
                <a:gd name="connsiteY3" fmla="*/ 0 h 482779"/>
                <a:gd name="connsiteX4" fmla="*/ 482904 w 482903"/>
                <a:gd name="connsiteY4" fmla="*/ 241390 h 482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903" h="482779">
                  <a:moveTo>
                    <a:pt x="482904" y="241390"/>
                  </a:moveTo>
                  <a:cubicBezTo>
                    <a:pt x="482904" y="374706"/>
                    <a:pt x="374802" y="482780"/>
                    <a:pt x="241452" y="482780"/>
                  </a:cubicBezTo>
                  <a:cubicBezTo>
                    <a:pt x="108102" y="482780"/>
                    <a:pt x="1" y="374706"/>
                    <a:pt x="1" y="241390"/>
                  </a:cubicBezTo>
                  <a:cubicBezTo>
                    <a:pt x="1" y="108074"/>
                    <a:pt x="108102" y="0"/>
                    <a:pt x="241452" y="0"/>
                  </a:cubicBezTo>
                  <a:cubicBezTo>
                    <a:pt x="374802" y="0"/>
                    <a:pt x="482904" y="108074"/>
                    <a:pt x="482904" y="241390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840F018-D088-019F-03E3-BD473CE31380}"/>
                </a:ext>
              </a:extLst>
            </p:cNvPr>
            <p:cNvSpPr/>
            <p:nvPr/>
          </p:nvSpPr>
          <p:spPr>
            <a:xfrm>
              <a:off x="9094702" y="2670682"/>
              <a:ext cx="490938" cy="490816"/>
            </a:xfrm>
            <a:custGeom>
              <a:avLst/>
              <a:gdLst>
                <a:gd name="connsiteX0" fmla="*/ 248515 w 490938"/>
                <a:gd name="connsiteY0" fmla="*/ 490690 h 490816"/>
                <a:gd name="connsiteX1" fmla="*/ 2528 w 490938"/>
                <a:gd name="connsiteY1" fmla="*/ 281198 h 490816"/>
                <a:gd name="connsiteX2" fmla="*/ 209447 w 490938"/>
                <a:gd name="connsiteY2" fmla="*/ 2566 h 490816"/>
                <a:gd name="connsiteX3" fmla="*/ 488153 w 490938"/>
                <a:gd name="connsiteY3" fmla="*/ 209427 h 490816"/>
                <a:gd name="connsiteX4" fmla="*/ 281218 w 490938"/>
                <a:gd name="connsiteY4" fmla="*/ 488063 h 490816"/>
                <a:gd name="connsiteX5" fmla="*/ 281218 w 490938"/>
                <a:gd name="connsiteY5" fmla="*/ 488063 h 490816"/>
                <a:gd name="connsiteX6" fmla="*/ 248515 w 490938"/>
                <a:gd name="connsiteY6" fmla="*/ 490690 h 490816"/>
                <a:gd name="connsiteX7" fmla="*/ 242593 w 490938"/>
                <a:gd name="connsiteY7" fmla="*/ 7885 h 490816"/>
                <a:gd name="connsiteX8" fmla="*/ 210624 w 490938"/>
                <a:gd name="connsiteY8" fmla="*/ 10463 h 490816"/>
                <a:gd name="connsiteX9" fmla="*/ 10448 w 490938"/>
                <a:gd name="connsiteY9" fmla="*/ 280020 h 490816"/>
                <a:gd name="connsiteX10" fmla="*/ 280057 w 490938"/>
                <a:gd name="connsiteY10" fmla="*/ 480162 h 490816"/>
                <a:gd name="connsiteX11" fmla="*/ 280057 w 490938"/>
                <a:gd name="connsiteY11" fmla="*/ 480162 h 490816"/>
                <a:gd name="connsiteX12" fmla="*/ 480182 w 490938"/>
                <a:gd name="connsiteY12" fmla="*/ 210520 h 490816"/>
                <a:gd name="connsiteX13" fmla="*/ 242593 w 490938"/>
                <a:gd name="connsiteY13" fmla="*/ 7885 h 490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938" h="490816">
                  <a:moveTo>
                    <a:pt x="248515" y="490690"/>
                  </a:moveTo>
                  <a:cubicBezTo>
                    <a:pt x="127536" y="492345"/>
                    <a:pt x="20706" y="404074"/>
                    <a:pt x="2528" y="281198"/>
                  </a:cubicBezTo>
                  <a:cubicBezTo>
                    <a:pt x="-17253" y="147342"/>
                    <a:pt x="75563" y="22355"/>
                    <a:pt x="209447" y="2566"/>
                  </a:cubicBezTo>
                  <a:cubicBezTo>
                    <a:pt x="343551" y="-17247"/>
                    <a:pt x="468320" y="75369"/>
                    <a:pt x="488153" y="209427"/>
                  </a:cubicBezTo>
                  <a:cubicBezTo>
                    <a:pt x="507935" y="343276"/>
                    <a:pt x="415118" y="468268"/>
                    <a:pt x="281218" y="488063"/>
                  </a:cubicBezTo>
                  <a:lnTo>
                    <a:pt x="281218" y="488063"/>
                  </a:lnTo>
                  <a:cubicBezTo>
                    <a:pt x="270397" y="489666"/>
                    <a:pt x="259473" y="490537"/>
                    <a:pt x="248515" y="490690"/>
                  </a:cubicBezTo>
                  <a:close/>
                  <a:moveTo>
                    <a:pt x="242593" y="7885"/>
                  </a:moveTo>
                  <a:cubicBezTo>
                    <a:pt x="231891" y="8035"/>
                    <a:pt x="221206" y="8897"/>
                    <a:pt x="210624" y="10463"/>
                  </a:cubicBezTo>
                  <a:cubicBezTo>
                    <a:pt x="80889" y="29636"/>
                    <a:pt x="-8736" y="150323"/>
                    <a:pt x="10448" y="280020"/>
                  </a:cubicBezTo>
                  <a:cubicBezTo>
                    <a:pt x="29582" y="409518"/>
                    <a:pt x="150561" y="499308"/>
                    <a:pt x="280057" y="480162"/>
                  </a:cubicBezTo>
                  <a:lnTo>
                    <a:pt x="280057" y="480162"/>
                  </a:lnTo>
                  <a:cubicBezTo>
                    <a:pt x="409793" y="460948"/>
                    <a:pt x="499401" y="340222"/>
                    <a:pt x="480182" y="210520"/>
                  </a:cubicBezTo>
                  <a:cubicBezTo>
                    <a:pt x="462790" y="93085"/>
                    <a:pt x="361319" y="6547"/>
                    <a:pt x="242593" y="7885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87CE3D3-9BB3-799A-0F05-07CD45840023}"/>
                </a:ext>
              </a:extLst>
            </p:cNvPr>
            <p:cNvSpPr/>
            <p:nvPr/>
          </p:nvSpPr>
          <p:spPr>
            <a:xfrm>
              <a:off x="6319724" y="3583486"/>
              <a:ext cx="401201" cy="401098"/>
            </a:xfrm>
            <a:custGeom>
              <a:avLst/>
              <a:gdLst>
                <a:gd name="connsiteX0" fmla="*/ 401202 w 401201"/>
                <a:gd name="connsiteY0" fmla="*/ 200549 h 401098"/>
                <a:gd name="connsiteX1" fmla="*/ 200601 w 401201"/>
                <a:gd name="connsiteY1" fmla="*/ 401099 h 401098"/>
                <a:gd name="connsiteX2" fmla="*/ 0 w 401201"/>
                <a:gd name="connsiteY2" fmla="*/ 200549 h 401098"/>
                <a:gd name="connsiteX3" fmla="*/ 200601 w 401201"/>
                <a:gd name="connsiteY3" fmla="*/ 0 h 401098"/>
                <a:gd name="connsiteX4" fmla="*/ 401202 w 401201"/>
                <a:gd name="connsiteY4" fmla="*/ 200549 h 40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201" h="401098">
                  <a:moveTo>
                    <a:pt x="401202" y="200549"/>
                  </a:moveTo>
                  <a:cubicBezTo>
                    <a:pt x="401202" y="311309"/>
                    <a:pt x="311390" y="401099"/>
                    <a:pt x="200601" y="401099"/>
                  </a:cubicBezTo>
                  <a:cubicBezTo>
                    <a:pt x="89812" y="401099"/>
                    <a:pt x="0" y="311310"/>
                    <a:pt x="0" y="200549"/>
                  </a:cubicBezTo>
                  <a:cubicBezTo>
                    <a:pt x="0" y="89789"/>
                    <a:pt x="89812" y="0"/>
                    <a:pt x="200601" y="0"/>
                  </a:cubicBezTo>
                  <a:cubicBezTo>
                    <a:pt x="311390" y="0"/>
                    <a:pt x="401202" y="89789"/>
                    <a:pt x="401202" y="200549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759AFBA-63FC-AA20-467F-CCD4E7386242}"/>
                </a:ext>
              </a:extLst>
            </p:cNvPr>
            <p:cNvSpPr/>
            <p:nvPr/>
          </p:nvSpPr>
          <p:spPr>
            <a:xfrm>
              <a:off x="6317111" y="3581991"/>
              <a:ext cx="406829" cy="406669"/>
            </a:xfrm>
            <a:custGeom>
              <a:avLst/>
              <a:gdLst>
                <a:gd name="connsiteX0" fmla="*/ 203454 w 406829"/>
                <a:gd name="connsiteY0" fmla="*/ 406567 h 406669"/>
                <a:gd name="connsiteX1" fmla="*/ 152644 w 406829"/>
                <a:gd name="connsiteY1" fmla="*/ 400168 h 406669"/>
                <a:gd name="connsiteX2" fmla="*/ 6326 w 406829"/>
                <a:gd name="connsiteY2" fmla="*/ 152640 h 406669"/>
                <a:gd name="connsiteX3" fmla="*/ 253923 w 406829"/>
                <a:gd name="connsiteY3" fmla="*/ 6352 h 406669"/>
                <a:gd name="connsiteX4" fmla="*/ 400250 w 406829"/>
                <a:gd name="connsiteY4" fmla="*/ 253880 h 406669"/>
                <a:gd name="connsiteX5" fmla="*/ 203454 w 406829"/>
                <a:gd name="connsiteY5" fmla="*/ 406567 h 406669"/>
                <a:gd name="connsiteX6" fmla="*/ 202737 w 406829"/>
                <a:gd name="connsiteY6" fmla="*/ 5311 h 406669"/>
                <a:gd name="connsiteX7" fmla="*/ 5451 w 406829"/>
                <a:gd name="connsiteY7" fmla="*/ 202415 h 406669"/>
                <a:gd name="connsiteX8" fmla="*/ 202619 w 406829"/>
                <a:gd name="connsiteY8" fmla="*/ 399656 h 406669"/>
                <a:gd name="connsiteX9" fmla="*/ 399909 w 406829"/>
                <a:gd name="connsiteY9" fmla="*/ 202535 h 406669"/>
                <a:gd name="connsiteX10" fmla="*/ 251550 w 406829"/>
                <a:gd name="connsiteY10" fmla="*/ 11454 h 406669"/>
                <a:gd name="connsiteX11" fmla="*/ 251550 w 406829"/>
                <a:gd name="connsiteY11" fmla="*/ 11454 h 406669"/>
                <a:gd name="connsiteX12" fmla="*/ 202737 w 406829"/>
                <a:gd name="connsiteY12" fmla="*/ 5311 h 40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6829" h="406669">
                  <a:moveTo>
                    <a:pt x="203454" y="406567"/>
                  </a:moveTo>
                  <a:cubicBezTo>
                    <a:pt x="186317" y="406567"/>
                    <a:pt x="169247" y="404417"/>
                    <a:pt x="152644" y="400168"/>
                  </a:cubicBezTo>
                  <a:cubicBezTo>
                    <a:pt x="43868" y="372200"/>
                    <a:pt x="-21642" y="261388"/>
                    <a:pt x="6326" y="152640"/>
                  </a:cubicBezTo>
                  <a:cubicBezTo>
                    <a:pt x="34293" y="43892"/>
                    <a:pt x="145147" y="-21616"/>
                    <a:pt x="253923" y="6352"/>
                  </a:cubicBezTo>
                  <a:cubicBezTo>
                    <a:pt x="362700" y="34320"/>
                    <a:pt x="428208" y="145132"/>
                    <a:pt x="400250" y="253880"/>
                  </a:cubicBezTo>
                  <a:cubicBezTo>
                    <a:pt x="377147" y="343687"/>
                    <a:pt x="296201" y="406498"/>
                    <a:pt x="203454" y="406567"/>
                  </a:cubicBezTo>
                  <a:close/>
                  <a:moveTo>
                    <a:pt x="202737" y="5311"/>
                  </a:moveTo>
                  <a:cubicBezTo>
                    <a:pt x="93811" y="5277"/>
                    <a:pt x="5483" y="93531"/>
                    <a:pt x="5451" y="202415"/>
                  </a:cubicBezTo>
                  <a:cubicBezTo>
                    <a:pt x="5417" y="311317"/>
                    <a:pt x="93693" y="399622"/>
                    <a:pt x="202619" y="399656"/>
                  </a:cubicBezTo>
                  <a:cubicBezTo>
                    <a:pt x="311545" y="399690"/>
                    <a:pt x="399875" y="311436"/>
                    <a:pt x="399909" y="202535"/>
                  </a:cubicBezTo>
                  <a:cubicBezTo>
                    <a:pt x="399926" y="112438"/>
                    <a:pt x="338864" y="33774"/>
                    <a:pt x="251550" y="11454"/>
                  </a:cubicBezTo>
                  <a:lnTo>
                    <a:pt x="251550" y="11454"/>
                  </a:lnTo>
                  <a:cubicBezTo>
                    <a:pt x="235598" y="7376"/>
                    <a:pt x="219201" y="5311"/>
                    <a:pt x="202737" y="5311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26F0EF8-4E16-ADA3-F83A-FF90B6CA476C}"/>
                </a:ext>
              </a:extLst>
            </p:cNvPr>
            <p:cNvSpPr/>
            <p:nvPr/>
          </p:nvSpPr>
          <p:spPr>
            <a:xfrm>
              <a:off x="6586167" y="4218703"/>
              <a:ext cx="401201" cy="401098"/>
            </a:xfrm>
            <a:custGeom>
              <a:avLst/>
              <a:gdLst>
                <a:gd name="connsiteX0" fmla="*/ 401202 w 401201"/>
                <a:gd name="connsiteY0" fmla="*/ 200549 h 401098"/>
                <a:gd name="connsiteX1" fmla="*/ 200601 w 401201"/>
                <a:gd name="connsiteY1" fmla="*/ 401099 h 401098"/>
                <a:gd name="connsiteX2" fmla="*/ 0 w 401201"/>
                <a:gd name="connsiteY2" fmla="*/ 200549 h 401098"/>
                <a:gd name="connsiteX3" fmla="*/ 200601 w 401201"/>
                <a:gd name="connsiteY3" fmla="*/ 0 h 401098"/>
                <a:gd name="connsiteX4" fmla="*/ 401202 w 401201"/>
                <a:gd name="connsiteY4" fmla="*/ 200549 h 40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201" h="401098">
                  <a:moveTo>
                    <a:pt x="401202" y="200549"/>
                  </a:moveTo>
                  <a:cubicBezTo>
                    <a:pt x="401202" y="311309"/>
                    <a:pt x="311390" y="401099"/>
                    <a:pt x="200601" y="401099"/>
                  </a:cubicBezTo>
                  <a:cubicBezTo>
                    <a:pt x="89812" y="401099"/>
                    <a:pt x="0" y="311310"/>
                    <a:pt x="0" y="200549"/>
                  </a:cubicBezTo>
                  <a:cubicBezTo>
                    <a:pt x="0" y="89789"/>
                    <a:pt x="89812" y="0"/>
                    <a:pt x="200601" y="0"/>
                  </a:cubicBezTo>
                  <a:cubicBezTo>
                    <a:pt x="311390" y="0"/>
                    <a:pt x="401202" y="89789"/>
                    <a:pt x="401202" y="200549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D9C6FC5-7575-7FF6-D01D-7B65844859D7}"/>
                </a:ext>
              </a:extLst>
            </p:cNvPr>
            <p:cNvSpPr/>
            <p:nvPr/>
          </p:nvSpPr>
          <p:spPr>
            <a:xfrm>
              <a:off x="6582126" y="4214657"/>
              <a:ext cx="409189" cy="409221"/>
            </a:xfrm>
            <a:custGeom>
              <a:avLst/>
              <a:gdLst>
                <a:gd name="connsiteX0" fmla="*/ 204873 w 409189"/>
                <a:gd name="connsiteY0" fmla="*/ 409118 h 409221"/>
                <a:gd name="connsiteX1" fmla="*/ 154078 w 409189"/>
                <a:gd name="connsiteY1" fmla="*/ 402719 h 409221"/>
                <a:gd name="connsiteX2" fmla="*/ 6235 w 409189"/>
                <a:gd name="connsiteY2" fmla="*/ 154065 h 409221"/>
                <a:gd name="connsiteX3" fmla="*/ 254951 w 409189"/>
                <a:gd name="connsiteY3" fmla="*/ 6259 h 409221"/>
                <a:gd name="connsiteX4" fmla="*/ 254951 w 409189"/>
                <a:gd name="connsiteY4" fmla="*/ 6259 h 409221"/>
                <a:gd name="connsiteX5" fmla="*/ 402660 w 409189"/>
                <a:gd name="connsiteY5" fmla="*/ 255100 h 409221"/>
                <a:gd name="connsiteX6" fmla="*/ 204873 w 409189"/>
                <a:gd name="connsiteY6" fmla="*/ 409118 h 409221"/>
                <a:gd name="connsiteX7" fmla="*/ 204532 w 409189"/>
                <a:gd name="connsiteY7" fmla="*/ 7914 h 409221"/>
                <a:gd name="connsiteX8" fmla="*/ 7725 w 409189"/>
                <a:gd name="connsiteY8" fmla="*/ 204472 h 409221"/>
                <a:gd name="connsiteX9" fmla="*/ 204327 w 409189"/>
                <a:gd name="connsiteY9" fmla="*/ 401235 h 409221"/>
                <a:gd name="connsiteX10" fmla="*/ 401141 w 409189"/>
                <a:gd name="connsiteY10" fmla="*/ 204677 h 409221"/>
                <a:gd name="connsiteX11" fmla="*/ 252972 w 409189"/>
                <a:gd name="connsiteY11" fmla="*/ 14005 h 409221"/>
                <a:gd name="connsiteX12" fmla="*/ 204532 w 409189"/>
                <a:gd name="connsiteY12" fmla="*/ 7914 h 40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9189" h="409221">
                  <a:moveTo>
                    <a:pt x="204873" y="409118"/>
                  </a:moveTo>
                  <a:cubicBezTo>
                    <a:pt x="187737" y="409101"/>
                    <a:pt x="170669" y="406951"/>
                    <a:pt x="154078" y="402719"/>
                  </a:cubicBezTo>
                  <a:cubicBezTo>
                    <a:pt x="44567" y="374871"/>
                    <a:pt x="-21622" y="263547"/>
                    <a:pt x="6235" y="154065"/>
                  </a:cubicBezTo>
                  <a:cubicBezTo>
                    <a:pt x="34092" y="44584"/>
                    <a:pt x="145442" y="-21590"/>
                    <a:pt x="254951" y="6259"/>
                  </a:cubicBezTo>
                  <a:lnTo>
                    <a:pt x="254951" y="6259"/>
                  </a:lnTo>
                  <a:cubicBezTo>
                    <a:pt x="364478" y="34209"/>
                    <a:pt x="430600" y="145619"/>
                    <a:pt x="402660" y="255100"/>
                  </a:cubicBezTo>
                  <a:cubicBezTo>
                    <a:pt x="379583" y="345538"/>
                    <a:pt x="298219" y="408879"/>
                    <a:pt x="204873" y="409118"/>
                  </a:cubicBezTo>
                  <a:close/>
                  <a:moveTo>
                    <a:pt x="204532" y="7914"/>
                  </a:moveTo>
                  <a:cubicBezTo>
                    <a:pt x="95898" y="7863"/>
                    <a:pt x="7782" y="95861"/>
                    <a:pt x="7725" y="204472"/>
                  </a:cubicBezTo>
                  <a:cubicBezTo>
                    <a:pt x="7667" y="313083"/>
                    <a:pt x="95692" y="401184"/>
                    <a:pt x="204327" y="401235"/>
                  </a:cubicBezTo>
                  <a:cubicBezTo>
                    <a:pt x="312966" y="401303"/>
                    <a:pt x="401089" y="313288"/>
                    <a:pt x="401141" y="204677"/>
                  </a:cubicBezTo>
                  <a:cubicBezTo>
                    <a:pt x="401192" y="114716"/>
                    <a:pt x="340173" y="36205"/>
                    <a:pt x="252972" y="14005"/>
                  </a:cubicBezTo>
                  <a:cubicBezTo>
                    <a:pt x="237149" y="9978"/>
                    <a:pt x="220866" y="7931"/>
                    <a:pt x="204532" y="7914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2646D53-8E57-82B5-8E60-EFA3243F7EB1}"/>
                </a:ext>
              </a:extLst>
            </p:cNvPr>
            <p:cNvSpPr/>
            <p:nvPr/>
          </p:nvSpPr>
          <p:spPr>
            <a:xfrm>
              <a:off x="6164832" y="4730044"/>
              <a:ext cx="482842" cy="482718"/>
            </a:xfrm>
            <a:custGeom>
              <a:avLst/>
              <a:gdLst>
                <a:gd name="connsiteX0" fmla="*/ 482842 w 482842"/>
                <a:gd name="connsiteY0" fmla="*/ 241359 h 482718"/>
                <a:gd name="connsiteX1" fmla="*/ 241421 w 482842"/>
                <a:gd name="connsiteY1" fmla="*/ 482718 h 482718"/>
                <a:gd name="connsiteX2" fmla="*/ 0 w 482842"/>
                <a:gd name="connsiteY2" fmla="*/ 241359 h 482718"/>
                <a:gd name="connsiteX3" fmla="*/ 241421 w 482842"/>
                <a:gd name="connsiteY3" fmla="*/ 0 h 482718"/>
                <a:gd name="connsiteX4" fmla="*/ 482842 w 482842"/>
                <a:gd name="connsiteY4" fmla="*/ 241359 h 482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842" h="482718">
                  <a:moveTo>
                    <a:pt x="482842" y="241359"/>
                  </a:moveTo>
                  <a:cubicBezTo>
                    <a:pt x="482842" y="374658"/>
                    <a:pt x="374754" y="482718"/>
                    <a:pt x="241421" y="482718"/>
                  </a:cubicBezTo>
                  <a:cubicBezTo>
                    <a:pt x="108088" y="482718"/>
                    <a:pt x="0" y="374658"/>
                    <a:pt x="0" y="241359"/>
                  </a:cubicBezTo>
                  <a:cubicBezTo>
                    <a:pt x="0" y="108060"/>
                    <a:pt x="108088" y="0"/>
                    <a:pt x="241421" y="0"/>
                  </a:cubicBezTo>
                  <a:cubicBezTo>
                    <a:pt x="374754" y="0"/>
                    <a:pt x="482842" y="108060"/>
                    <a:pt x="482842" y="241359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BAB5E65-FFE1-F386-055E-1945D024E4F0}"/>
                </a:ext>
              </a:extLst>
            </p:cNvPr>
            <p:cNvSpPr/>
            <p:nvPr/>
          </p:nvSpPr>
          <p:spPr>
            <a:xfrm>
              <a:off x="6162335" y="4728767"/>
              <a:ext cx="488259" cy="488078"/>
            </a:xfrm>
            <a:custGeom>
              <a:avLst/>
              <a:gdLst>
                <a:gd name="connsiteX0" fmla="*/ 244216 w 488259"/>
                <a:gd name="connsiteY0" fmla="*/ 487976 h 488078"/>
                <a:gd name="connsiteX1" fmla="*/ 183277 w 488259"/>
                <a:gd name="connsiteY1" fmla="*/ 480297 h 488078"/>
                <a:gd name="connsiteX2" fmla="*/ 7604 w 488259"/>
                <a:gd name="connsiteY2" fmla="*/ 183267 h 488078"/>
                <a:gd name="connsiteX3" fmla="*/ 304724 w 488259"/>
                <a:gd name="connsiteY3" fmla="*/ 7629 h 488078"/>
                <a:gd name="connsiteX4" fmla="*/ 480397 w 488259"/>
                <a:gd name="connsiteY4" fmla="*/ 304676 h 488078"/>
                <a:gd name="connsiteX5" fmla="*/ 244216 w 488259"/>
                <a:gd name="connsiteY5" fmla="*/ 487976 h 488078"/>
                <a:gd name="connsiteX6" fmla="*/ 243372 w 488259"/>
                <a:gd name="connsiteY6" fmla="*/ 5070 h 488078"/>
                <a:gd name="connsiteX7" fmla="*/ 5157 w 488259"/>
                <a:gd name="connsiteY7" fmla="*/ 243110 h 488078"/>
                <a:gd name="connsiteX8" fmla="*/ 243268 w 488259"/>
                <a:gd name="connsiteY8" fmla="*/ 481270 h 488078"/>
                <a:gd name="connsiteX9" fmla="*/ 481484 w 488259"/>
                <a:gd name="connsiteY9" fmla="*/ 243212 h 488078"/>
                <a:gd name="connsiteX10" fmla="*/ 302324 w 488259"/>
                <a:gd name="connsiteY10" fmla="*/ 12493 h 488078"/>
                <a:gd name="connsiteX11" fmla="*/ 243372 w 488259"/>
                <a:gd name="connsiteY11" fmla="*/ 5070 h 488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8259" h="488078">
                  <a:moveTo>
                    <a:pt x="244216" y="487976"/>
                  </a:moveTo>
                  <a:cubicBezTo>
                    <a:pt x="223662" y="487958"/>
                    <a:pt x="203191" y="485382"/>
                    <a:pt x="183277" y="480297"/>
                  </a:cubicBezTo>
                  <a:cubicBezTo>
                    <a:pt x="52719" y="446767"/>
                    <a:pt x="-25931" y="313788"/>
                    <a:pt x="7604" y="183267"/>
                  </a:cubicBezTo>
                  <a:cubicBezTo>
                    <a:pt x="41142" y="52729"/>
                    <a:pt x="174168" y="-25901"/>
                    <a:pt x="304724" y="7629"/>
                  </a:cubicBezTo>
                  <a:cubicBezTo>
                    <a:pt x="435282" y="41159"/>
                    <a:pt x="513934" y="174155"/>
                    <a:pt x="480397" y="304676"/>
                  </a:cubicBezTo>
                  <a:cubicBezTo>
                    <a:pt x="452698" y="412485"/>
                    <a:pt x="355545" y="487873"/>
                    <a:pt x="244216" y="487976"/>
                  </a:cubicBezTo>
                  <a:close/>
                  <a:moveTo>
                    <a:pt x="243372" y="5070"/>
                  </a:moveTo>
                  <a:cubicBezTo>
                    <a:pt x="111838" y="5035"/>
                    <a:pt x="5186" y="111616"/>
                    <a:pt x="5157" y="243110"/>
                  </a:cubicBezTo>
                  <a:cubicBezTo>
                    <a:pt x="5128" y="374621"/>
                    <a:pt x="111734" y="481235"/>
                    <a:pt x="243268" y="481270"/>
                  </a:cubicBezTo>
                  <a:cubicBezTo>
                    <a:pt x="374803" y="481304"/>
                    <a:pt x="481457" y="374723"/>
                    <a:pt x="481484" y="243212"/>
                  </a:cubicBezTo>
                  <a:cubicBezTo>
                    <a:pt x="481508" y="134413"/>
                    <a:pt x="407760" y="39436"/>
                    <a:pt x="302324" y="12493"/>
                  </a:cubicBezTo>
                  <a:cubicBezTo>
                    <a:pt x="283059" y="7578"/>
                    <a:pt x="263255" y="5070"/>
                    <a:pt x="243372" y="5070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8E2EA42-D165-6178-D3D3-17C2675BC11A}"/>
                </a:ext>
              </a:extLst>
            </p:cNvPr>
            <p:cNvSpPr/>
            <p:nvPr/>
          </p:nvSpPr>
          <p:spPr>
            <a:xfrm>
              <a:off x="5752637" y="4147963"/>
              <a:ext cx="482842" cy="482718"/>
            </a:xfrm>
            <a:custGeom>
              <a:avLst/>
              <a:gdLst>
                <a:gd name="connsiteX0" fmla="*/ 482842 w 482842"/>
                <a:gd name="connsiteY0" fmla="*/ 241359 h 482718"/>
                <a:gd name="connsiteX1" fmla="*/ 241421 w 482842"/>
                <a:gd name="connsiteY1" fmla="*/ 482718 h 482718"/>
                <a:gd name="connsiteX2" fmla="*/ 0 w 482842"/>
                <a:gd name="connsiteY2" fmla="*/ 241359 h 482718"/>
                <a:gd name="connsiteX3" fmla="*/ 241421 w 482842"/>
                <a:gd name="connsiteY3" fmla="*/ 0 h 482718"/>
                <a:gd name="connsiteX4" fmla="*/ 482842 w 482842"/>
                <a:gd name="connsiteY4" fmla="*/ 241359 h 482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842" h="482718">
                  <a:moveTo>
                    <a:pt x="482842" y="241359"/>
                  </a:moveTo>
                  <a:cubicBezTo>
                    <a:pt x="482842" y="374658"/>
                    <a:pt x="374754" y="482718"/>
                    <a:pt x="241421" y="482718"/>
                  </a:cubicBezTo>
                  <a:cubicBezTo>
                    <a:pt x="108088" y="482718"/>
                    <a:pt x="0" y="374658"/>
                    <a:pt x="0" y="241359"/>
                  </a:cubicBezTo>
                  <a:cubicBezTo>
                    <a:pt x="0" y="108060"/>
                    <a:pt x="108088" y="0"/>
                    <a:pt x="241421" y="0"/>
                  </a:cubicBezTo>
                  <a:cubicBezTo>
                    <a:pt x="374754" y="0"/>
                    <a:pt x="482842" y="108060"/>
                    <a:pt x="482842" y="241359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B834DE5-D7B0-D0F3-F3F7-60CC56DEFBAC}"/>
                </a:ext>
              </a:extLst>
            </p:cNvPr>
            <p:cNvSpPr/>
            <p:nvPr/>
          </p:nvSpPr>
          <p:spPr>
            <a:xfrm>
              <a:off x="5750179" y="4146777"/>
              <a:ext cx="488170" cy="487987"/>
            </a:xfrm>
            <a:custGeom>
              <a:avLst/>
              <a:gdLst>
                <a:gd name="connsiteX0" fmla="*/ 244167 w 488170"/>
                <a:gd name="connsiteY0" fmla="*/ 487885 h 487987"/>
                <a:gd name="connsiteX1" fmla="*/ 183238 w 488170"/>
                <a:gd name="connsiteY1" fmla="*/ 480206 h 487987"/>
                <a:gd name="connsiteX2" fmla="*/ 7605 w 488170"/>
                <a:gd name="connsiteY2" fmla="*/ 183227 h 487987"/>
                <a:gd name="connsiteX3" fmla="*/ 304675 w 488170"/>
                <a:gd name="connsiteY3" fmla="*/ 7624 h 487987"/>
                <a:gd name="connsiteX4" fmla="*/ 480309 w 488170"/>
                <a:gd name="connsiteY4" fmla="*/ 304619 h 487987"/>
                <a:gd name="connsiteX5" fmla="*/ 244167 w 488170"/>
                <a:gd name="connsiteY5" fmla="*/ 487885 h 487987"/>
                <a:gd name="connsiteX6" fmla="*/ 243344 w 488170"/>
                <a:gd name="connsiteY6" fmla="*/ 4962 h 487987"/>
                <a:gd name="connsiteX7" fmla="*/ 13650 w 488170"/>
                <a:gd name="connsiteY7" fmla="*/ 183927 h 487987"/>
                <a:gd name="connsiteX8" fmla="*/ 185215 w 488170"/>
                <a:gd name="connsiteY8" fmla="*/ 472476 h 487987"/>
                <a:gd name="connsiteX9" fmla="*/ 473848 w 488170"/>
                <a:gd name="connsiteY9" fmla="*/ 300950 h 487987"/>
                <a:gd name="connsiteX10" fmla="*/ 302313 w 488170"/>
                <a:gd name="connsiteY10" fmla="*/ 12401 h 487987"/>
                <a:gd name="connsiteX11" fmla="*/ 302286 w 488170"/>
                <a:gd name="connsiteY11" fmla="*/ 12384 h 487987"/>
                <a:gd name="connsiteX12" fmla="*/ 243344 w 488170"/>
                <a:gd name="connsiteY12" fmla="*/ 4962 h 4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8170" h="487987">
                  <a:moveTo>
                    <a:pt x="244167" y="487885"/>
                  </a:moveTo>
                  <a:cubicBezTo>
                    <a:pt x="223617" y="487868"/>
                    <a:pt x="203148" y="485291"/>
                    <a:pt x="183238" y="480206"/>
                  </a:cubicBezTo>
                  <a:cubicBezTo>
                    <a:pt x="52704" y="446693"/>
                    <a:pt x="-25929" y="313714"/>
                    <a:pt x="7605" y="183227"/>
                  </a:cubicBezTo>
                  <a:cubicBezTo>
                    <a:pt x="41139" y="52723"/>
                    <a:pt x="174141" y="-25890"/>
                    <a:pt x="304675" y="7624"/>
                  </a:cubicBezTo>
                  <a:cubicBezTo>
                    <a:pt x="435209" y="41154"/>
                    <a:pt x="513842" y="174132"/>
                    <a:pt x="480309" y="304619"/>
                  </a:cubicBezTo>
                  <a:cubicBezTo>
                    <a:pt x="452614" y="412411"/>
                    <a:pt x="355475" y="487799"/>
                    <a:pt x="244167" y="487885"/>
                  </a:cubicBezTo>
                  <a:close/>
                  <a:moveTo>
                    <a:pt x="243344" y="4962"/>
                  </a:moveTo>
                  <a:cubicBezTo>
                    <a:pt x="134917" y="5269"/>
                    <a:pt x="40432" y="78882"/>
                    <a:pt x="13650" y="183927"/>
                  </a:cubicBezTo>
                  <a:cubicBezTo>
                    <a:pt x="-18627" y="310762"/>
                    <a:pt x="58337" y="440208"/>
                    <a:pt x="185215" y="472476"/>
                  </a:cubicBezTo>
                  <a:cubicBezTo>
                    <a:pt x="312103" y="504727"/>
                    <a:pt x="441581" y="427803"/>
                    <a:pt x="473848" y="300950"/>
                  </a:cubicBezTo>
                  <a:cubicBezTo>
                    <a:pt x="506182" y="173910"/>
                    <a:pt x="429382" y="44720"/>
                    <a:pt x="302313" y="12401"/>
                  </a:cubicBezTo>
                  <a:cubicBezTo>
                    <a:pt x="302303" y="12401"/>
                    <a:pt x="302294" y="12384"/>
                    <a:pt x="302286" y="12384"/>
                  </a:cubicBezTo>
                  <a:cubicBezTo>
                    <a:pt x="283024" y="7470"/>
                    <a:pt x="263223" y="4979"/>
                    <a:pt x="243344" y="4962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CC0E517-BEF7-C171-53DF-EEA66637D410}"/>
                </a:ext>
              </a:extLst>
            </p:cNvPr>
            <p:cNvSpPr/>
            <p:nvPr/>
          </p:nvSpPr>
          <p:spPr>
            <a:xfrm>
              <a:off x="5586116" y="3407479"/>
              <a:ext cx="482842" cy="482718"/>
            </a:xfrm>
            <a:custGeom>
              <a:avLst/>
              <a:gdLst>
                <a:gd name="connsiteX0" fmla="*/ 482842 w 482842"/>
                <a:gd name="connsiteY0" fmla="*/ 241359 h 482718"/>
                <a:gd name="connsiteX1" fmla="*/ 241421 w 482842"/>
                <a:gd name="connsiteY1" fmla="*/ 482718 h 482718"/>
                <a:gd name="connsiteX2" fmla="*/ 0 w 482842"/>
                <a:gd name="connsiteY2" fmla="*/ 241359 h 482718"/>
                <a:gd name="connsiteX3" fmla="*/ 241421 w 482842"/>
                <a:gd name="connsiteY3" fmla="*/ 0 h 482718"/>
                <a:gd name="connsiteX4" fmla="*/ 482842 w 482842"/>
                <a:gd name="connsiteY4" fmla="*/ 241359 h 482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842" h="482718">
                  <a:moveTo>
                    <a:pt x="482842" y="241359"/>
                  </a:moveTo>
                  <a:cubicBezTo>
                    <a:pt x="482842" y="374658"/>
                    <a:pt x="374754" y="482718"/>
                    <a:pt x="241421" y="482718"/>
                  </a:cubicBezTo>
                  <a:cubicBezTo>
                    <a:pt x="108088" y="482718"/>
                    <a:pt x="0" y="374658"/>
                    <a:pt x="0" y="241359"/>
                  </a:cubicBezTo>
                  <a:cubicBezTo>
                    <a:pt x="0" y="108060"/>
                    <a:pt x="108088" y="0"/>
                    <a:pt x="241421" y="0"/>
                  </a:cubicBezTo>
                  <a:cubicBezTo>
                    <a:pt x="374754" y="0"/>
                    <a:pt x="482842" y="108060"/>
                    <a:pt x="482842" y="241359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D83574B-EC52-885A-7CA9-65872E899806}"/>
                </a:ext>
              </a:extLst>
            </p:cNvPr>
            <p:cNvSpPr/>
            <p:nvPr/>
          </p:nvSpPr>
          <p:spPr>
            <a:xfrm>
              <a:off x="5582062" y="3403457"/>
              <a:ext cx="490886" cy="490755"/>
            </a:xfrm>
            <a:custGeom>
              <a:avLst/>
              <a:gdLst>
                <a:gd name="connsiteX0" fmla="*/ 245317 w 490886"/>
                <a:gd name="connsiteY0" fmla="*/ 490652 h 490755"/>
                <a:gd name="connsiteX1" fmla="*/ -129 w 490886"/>
                <a:gd name="connsiteY1" fmla="*/ 245274 h 490755"/>
                <a:gd name="connsiteX2" fmla="*/ 245314 w 490886"/>
                <a:gd name="connsiteY2" fmla="*/ -103 h 490755"/>
                <a:gd name="connsiteX3" fmla="*/ 490758 w 490886"/>
                <a:gd name="connsiteY3" fmla="*/ 245274 h 490755"/>
                <a:gd name="connsiteX4" fmla="*/ 483183 w 490886"/>
                <a:gd name="connsiteY4" fmla="*/ 305766 h 490755"/>
                <a:gd name="connsiteX5" fmla="*/ 245317 w 490886"/>
                <a:gd name="connsiteY5" fmla="*/ 490652 h 490755"/>
                <a:gd name="connsiteX6" fmla="*/ 244931 w 490886"/>
                <a:gd name="connsiteY6" fmla="*/ 7815 h 490755"/>
                <a:gd name="connsiteX7" fmla="*/ 7897 w 490886"/>
                <a:gd name="connsiteY7" fmla="*/ 245684 h 490755"/>
                <a:gd name="connsiteX8" fmla="*/ 186811 w 490886"/>
                <a:gd name="connsiteY8" fmla="*/ 475329 h 490755"/>
                <a:gd name="connsiteX9" fmla="*/ 475446 w 490886"/>
                <a:gd name="connsiteY9" fmla="*/ 303803 h 490755"/>
                <a:gd name="connsiteX10" fmla="*/ 303900 w 490886"/>
                <a:gd name="connsiteY10" fmla="*/ 15237 h 490755"/>
                <a:gd name="connsiteX11" fmla="*/ 303883 w 490886"/>
                <a:gd name="connsiteY11" fmla="*/ 15237 h 490755"/>
                <a:gd name="connsiteX12" fmla="*/ 303883 w 490886"/>
                <a:gd name="connsiteY12" fmla="*/ 15237 h 490755"/>
                <a:gd name="connsiteX13" fmla="*/ 244931 w 490886"/>
                <a:gd name="connsiteY13" fmla="*/ 7815 h 49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0886" h="490755">
                  <a:moveTo>
                    <a:pt x="245317" y="490652"/>
                  </a:moveTo>
                  <a:cubicBezTo>
                    <a:pt x="109762" y="490652"/>
                    <a:pt x="-129" y="380795"/>
                    <a:pt x="-129" y="245274"/>
                  </a:cubicBezTo>
                  <a:cubicBezTo>
                    <a:pt x="-130" y="109754"/>
                    <a:pt x="109758" y="-103"/>
                    <a:pt x="245314" y="-103"/>
                  </a:cubicBezTo>
                  <a:cubicBezTo>
                    <a:pt x="380868" y="-103"/>
                    <a:pt x="490758" y="109754"/>
                    <a:pt x="490758" y="245274"/>
                  </a:cubicBezTo>
                  <a:cubicBezTo>
                    <a:pt x="490758" y="265683"/>
                    <a:pt x="488213" y="285989"/>
                    <a:pt x="483183" y="305766"/>
                  </a:cubicBezTo>
                  <a:cubicBezTo>
                    <a:pt x="454971" y="416646"/>
                    <a:pt x="354859" y="490652"/>
                    <a:pt x="245317" y="490652"/>
                  </a:cubicBezTo>
                  <a:close/>
                  <a:moveTo>
                    <a:pt x="244931" y="7815"/>
                  </a:moveTo>
                  <a:cubicBezTo>
                    <a:pt x="113774" y="8053"/>
                    <a:pt x="7651" y="114549"/>
                    <a:pt x="7897" y="245684"/>
                  </a:cubicBezTo>
                  <a:cubicBezTo>
                    <a:pt x="8102" y="354090"/>
                    <a:pt x="81727" y="448590"/>
                    <a:pt x="186811" y="475329"/>
                  </a:cubicBezTo>
                  <a:cubicBezTo>
                    <a:pt x="313711" y="507545"/>
                    <a:pt x="443178" y="430656"/>
                    <a:pt x="475446" y="303803"/>
                  </a:cubicBezTo>
                  <a:cubicBezTo>
                    <a:pt x="507780" y="176763"/>
                    <a:pt x="430976" y="47573"/>
                    <a:pt x="303900" y="15237"/>
                  </a:cubicBezTo>
                  <a:cubicBezTo>
                    <a:pt x="303895" y="15237"/>
                    <a:pt x="303888" y="15237"/>
                    <a:pt x="303883" y="15237"/>
                  </a:cubicBezTo>
                  <a:lnTo>
                    <a:pt x="303883" y="15237"/>
                  </a:lnTo>
                  <a:cubicBezTo>
                    <a:pt x="284618" y="10323"/>
                    <a:pt x="264814" y="7832"/>
                    <a:pt x="244931" y="7815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E567E72-E14F-A8F8-CA41-0AF3343BE8B2}"/>
                </a:ext>
              </a:extLst>
            </p:cNvPr>
            <p:cNvSpPr/>
            <p:nvPr/>
          </p:nvSpPr>
          <p:spPr>
            <a:xfrm>
              <a:off x="8322342" y="4274962"/>
              <a:ext cx="401201" cy="401098"/>
            </a:xfrm>
            <a:custGeom>
              <a:avLst/>
              <a:gdLst>
                <a:gd name="connsiteX0" fmla="*/ 401202 w 401201"/>
                <a:gd name="connsiteY0" fmla="*/ 200549 h 401098"/>
                <a:gd name="connsiteX1" fmla="*/ 200601 w 401201"/>
                <a:gd name="connsiteY1" fmla="*/ 401099 h 401098"/>
                <a:gd name="connsiteX2" fmla="*/ 0 w 401201"/>
                <a:gd name="connsiteY2" fmla="*/ 200549 h 401098"/>
                <a:gd name="connsiteX3" fmla="*/ 200601 w 401201"/>
                <a:gd name="connsiteY3" fmla="*/ 0 h 401098"/>
                <a:gd name="connsiteX4" fmla="*/ 401202 w 401201"/>
                <a:gd name="connsiteY4" fmla="*/ 200549 h 40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201" h="401098">
                  <a:moveTo>
                    <a:pt x="401202" y="200549"/>
                  </a:moveTo>
                  <a:cubicBezTo>
                    <a:pt x="401202" y="311310"/>
                    <a:pt x="311390" y="401099"/>
                    <a:pt x="200601" y="401099"/>
                  </a:cubicBezTo>
                  <a:cubicBezTo>
                    <a:pt x="89812" y="401099"/>
                    <a:pt x="0" y="311310"/>
                    <a:pt x="0" y="200549"/>
                  </a:cubicBezTo>
                  <a:cubicBezTo>
                    <a:pt x="0" y="89789"/>
                    <a:pt x="89812" y="0"/>
                    <a:pt x="200601" y="0"/>
                  </a:cubicBezTo>
                  <a:cubicBezTo>
                    <a:pt x="311389" y="0"/>
                    <a:pt x="401202" y="89789"/>
                    <a:pt x="401202" y="200549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9FF5ADF-945C-0780-43CE-BCCA9D971C28}"/>
                </a:ext>
              </a:extLst>
            </p:cNvPr>
            <p:cNvSpPr/>
            <p:nvPr/>
          </p:nvSpPr>
          <p:spPr>
            <a:xfrm>
              <a:off x="8318484" y="4271542"/>
              <a:ext cx="408736" cy="408591"/>
            </a:xfrm>
            <a:custGeom>
              <a:avLst/>
              <a:gdLst>
                <a:gd name="connsiteX0" fmla="*/ 197336 w 408736"/>
                <a:gd name="connsiteY0" fmla="*/ 408373 h 408591"/>
                <a:gd name="connsiteX1" fmla="*/ 146797 w 408736"/>
                <a:gd name="connsiteY1" fmla="*/ 400148 h 408591"/>
                <a:gd name="connsiteX2" fmla="*/ 24827 w 408736"/>
                <a:gd name="connsiteY2" fmla="*/ 301980 h 408591"/>
                <a:gd name="connsiteX3" fmla="*/ 24827 w 408736"/>
                <a:gd name="connsiteY3" fmla="*/ 301980 h 408591"/>
                <a:gd name="connsiteX4" fmla="*/ 106448 w 408736"/>
                <a:gd name="connsiteY4" fmla="*/ 24847 h 408591"/>
                <a:gd name="connsiteX5" fmla="*/ 383652 w 408736"/>
                <a:gd name="connsiteY5" fmla="*/ 106446 h 408591"/>
                <a:gd name="connsiteX6" fmla="*/ 302032 w 408736"/>
                <a:gd name="connsiteY6" fmla="*/ 383579 h 408591"/>
                <a:gd name="connsiteX7" fmla="*/ 197336 w 408736"/>
                <a:gd name="connsiteY7" fmla="*/ 408373 h 408591"/>
                <a:gd name="connsiteX8" fmla="*/ 211076 w 408736"/>
                <a:gd name="connsiteY8" fmla="*/ 7458 h 408591"/>
                <a:gd name="connsiteX9" fmla="*/ 7845 w 408736"/>
                <a:gd name="connsiteY9" fmla="*/ 197072 h 408591"/>
                <a:gd name="connsiteX10" fmla="*/ 31825 w 408736"/>
                <a:gd name="connsiteY10" fmla="*/ 298141 h 408591"/>
                <a:gd name="connsiteX11" fmla="*/ 31825 w 408736"/>
                <a:gd name="connsiteY11" fmla="*/ 298141 h 408591"/>
                <a:gd name="connsiteX12" fmla="*/ 298636 w 408736"/>
                <a:gd name="connsiteY12" fmla="*/ 376395 h 408591"/>
                <a:gd name="connsiteX13" fmla="*/ 376893 w 408736"/>
                <a:gd name="connsiteY13" fmla="*/ 109654 h 408591"/>
                <a:gd name="connsiteX14" fmla="*/ 211076 w 408736"/>
                <a:gd name="connsiteY14" fmla="*/ 7458 h 4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8736" h="408591">
                  <a:moveTo>
                    <a:pt x="197336" y="408373"/>
                  </a:moveTo>
                  <a:cubicBezTo>
                    <a:pt x="180216" y="407742"/>
                    <a:pt x="163233" y="404977"/>
                    <a:pt x="146797" y="400148"/>
                  </a:cubicBezTo>
                  <a:cubicBezTo>
                    <a:pt x="94653" y="385030"/>
                    <a:pt x="50737" y="349673"/>
                    <a:pt x="24827" y="301980"/>
                  </a:cubicBezTo>
                  <a:lnTo>
                    <a:pt x="24827" y="301980"/>
                  </a:lnTo>
                  <a:cubicBezTo>
                    <a:pt x="-29176" y="202907"/>
                    <a:pt x="7367" y="78837"/>
                    <a:pt x="106448" y="24847"/>
                  </a:cubicBezTo>
                  <a:cubicBezTo>
                    <a:pt x="205528" y="-29143"/>
                    <a:pt x="329631" y="7390"/>
                    <a:pt x="383652" y="106446"/>
                  </a:cubicBezTo>
                  <a:cubicBezTo>
                    <a:pt x="437656" y="205501"/>
                    <a:pt x="401113" y="329589"/>
                    <a:pt x="302032" y="383579"/>
                  </a:cubicBezTo>
                  <a:cubicBezTo>
                    <a:pt x="269978" y="401036"/>
                    <a:pt x="233827" y="409602"/>
                    <a:pt x="197336" y="408373"/>
                  </a:cubicBezTo>
                  <a:close/>
                  <a:moveTo>
                    <a:pt x="211076" y="7458"/>
                  </a:moveTo>
                  <a:cubicBezTo>
                    <a:pt x="102573" y="3722"/>
                    <a:pt x="11600" y="88614"/>
                    <a:pt x="7845" y="197072"/>
                  </a:cubicBezTo>
                  <a:cubicBezTo>
                    <a:pt x="6633" y="232308"/>
                    <a:pt x="14911" y="267221"/>
                    <a:pt x="31825" y="298141"/>
                  </a:cubicBezTo>
                  <a:lnTo>
                    <a:pt x="31825" y="298141"/>
                  </a:lnTo>
                  <a:cubicBezTo>
                    <a:pt x="83900" y="393408"/>
                    <a:pt x="203344" y="428440"/>
                    <a:pt x="298636" y="376395"/>
                  </a:cubicBezTo>
                  <a:cubicBezTo>
                    <a:pt x="393927" y="324334"/>
                    <a:pt x="428951" y="204921"/>
                    <a:pt x="376893" y="109654"/>
                  </a:cubicBezTo>
                  <a:cubicBezTo>
                    <a:pt x="343576" y="48685"/>
                    <a:pt x="280526" y="9830"/>
                    <a:pt x="211076" y="7458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A2F2D58-2002-E111-D498-A4DA3F1B53FC}"/>
                </a:ext>
              </a:extLst>
            </p:cNvPr>
            <p:cNvSpPr/>
            <p:nvPr/>
          </p:nvSpPr>
          <p:spPr>
            <a:xfrm>
              <a:off x="8605981" y="3647219"/>
              <a:ext cx="401201" cy="401098"/>
            </a:xfrm>
            <a:custGeom>
              <a:avLst/>
              <a:gdLst>
                <a:gd name="connsiteX0" fmla="*/ 401201 w 401201"/>
                <a:gd name="connsiteY0" fmla="*/ 200549 h 401098"/>
                <a:gd name="connsiteX1" fmla="*/ 200601 w 401201"/>
                <a:gd name="connsiteY1" fmla="*/ 401099 h 401098"/>
                <a:gd name="connsiteX2" fmla="*/ 0 w 401201"/>
                <a:gd name="connsiteY2" fmla="*/ 200549 h 401098"/>
                <a:gd name="connsiteX3" fmla="*/ 200601 w 401201"/>
                <a:gd name="connsiteY3" fmla="*/ 0 h 401098"/>
                <a:gd name="connsiteX4" fmla="*/ 401201 w 401201"/>
                <a:gd name="connsiteY4" fmla="*/ 200549 h 40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201" h="401098">
                  <a:moveTo>
                    <a:pt x="401201" y="200549"/>
                  </a:moveTo>
                  <a:cubicBezTo>
                    <a:pt x="401201" y="311310"/>
                    <a:pt x="311389" y="401099"/>
                    <a:pt x="200601" y="401099"/>
                  </a:cubicBezTo>
                  <a:cubicBezTo>
                    <a:pt x="89812" y="401099"/>
                    <a:pt x="0" y="311310"/>
                    <a:pt x="0" y="200549"/>
                  </a:cubicBezTo>
                  <a:cubicBezTo>
                    <a:pt x="0" y="89789"/>
                    <a:pt x="89812" y="0"/>
                    <a:pt x="200601" y="0"/>
                  </a:cubicBezTo>
                  <a:cubicBezTo>
                    <a:pt x="311389" y="0"/>
                    <a:pt x="401201" y="89789"/>
                    <a:pt x="401201" y="200549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98898C9-5163-5E59-B24D-CDBB5E0A31A2}"/>
                </a:ext>
              </a:extLst>
            </p:cNvPr>
            <p:cNvSpPr/>
            <p:nvPr/>
          </p:nvSpPr>
          <p:spPr>
            <a:xfrm>
              <a:off x="8601888" y="3642937"/>
              <a:ext cx="409492" cy="409338"/>
            </a:xfrm>
            <a:custGeom>
              <a:avLst/>
              <a:gdLst>
                <a:gd name="connsiteX0" fmla="*/ 197571 w 409492"/>
                <a:gd name="connsiteY0" fmla="*/ 409114 h 409338"/>
                <a:gd name="connsiteX1" fmla="*/ 25046 w 409492"/>
                <a:gd name="connsiteY1" fmla="*/ 302858 h 409338"/>
                <a:gd name="connsiteX2" fmla="*/ 25046 w 409492"/>
                <a:gd name="connsiteY2" fmla="*/ 302858 h 409338"/>
                <a:gd name="connsiteX3" fmla="*/ 106324 w 409492"/>
                <a:gd name="connsiteY3" fmla="*/ 25076 h 409338"/>
                <a:gd name="connsiteX4" fmla="*/ 384177 w 409492"/>
                <a:gd name="connsiteY4" fmla="*/ 106317 h 409338"/>
                <a:gd name="connsiteX5" fmla="*/ 302916 w 409492"/>
                <a:gd name="connsiteY5" fmla="*/ 384099 h 409338"/>
                <a:gd name="connsiteX6" fmla="*/ 197571 w 409492"/>
                <a:gd name="connsiteY6" fmla="*/ 409114 h 409338"/>
                <a:gd name="connsiteX7" fmla="*/ 32060 w 409492"/>
                <a:gd name="connsiteY7" fmla="*/ 299036 h 409338"/>
                <a:gd name="connsiteX8" fmla="*/ 298888 w 409492"/>
                <a:gd name="connsiteY8" fmla="*/ 377205 h 409338"/>
                <a:gd name="connsiteX9" fmla="*/ 377077 w 409492"/>
                <a:gd name="connsiteY9" fmla="*/ 110447 h 409338"/>
                <a:gd name="connsiteX10" fmla="*/ 110250 w 409492"/>
                <a:gd name="connsiteY10" fmla="*/ 32260 h 409338"/>
                <a:gd name="connsiteX11" fmla="*/ 32060 w 409492"/>
                <a:gd name="connsiteY11" fmla="*/ 299036 h 40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492" h="409338">
                  <a:moveTo>
                    <a:pt x="197571" y="409114"/>
                  </a:moveTo>
                  <a:cubicBezTo>
                    <a:pt x="125321" y="406623"/>
                    <a:pt x="59762" y="366233"/>
                    <a:pt x="25046" y="302858"/>
                  </a:cubicBezTo>
                  <a:lnTo>
                    <a:pt x="25046" y="302858"/>
                  </a:lnTo>
                  <a:cubicBezTo>
                    <a:pt x="-29231" y="203717"/>
                    <a:pt x="7158" y="79339"/>
                    <a:pt x="106324" y="25076"/>
                  </a:cubicBezTo>
                  <a:cubicBezTo>
                    <a:pt x="205491" y="-29204"/>
                    <a:pt x="329883" y="7176"/>
                    <a:pt x="384177" y="106317"/>
                  </a:cubicBezTo>
                  <a:cubicBezTo>
                    <a:pt x="438471" y="205458"/>
                    <a:pt x="402082" y="329836"/>
                    <a:pt x="302916" y="384099"/>
                  </a:cubicBezTo>
                  <a:cubicBezTo>
                    <a:pt x="270674" y="401743"/>
                    <a:pt x="234284" y="410377"/>
                    <a:pt x="197571" y="409114"/>
                  </a:cubicBezTo>
                  <a:close/>
                  <a:moveTo>
                    <a:pt x="32060" y="299036"/>
                  </a:moveTo>
                  <a:cubicBezTo>
                    <a:pt x="84153" y="394286"/>
                    <a:pt x="203613" y="429284"/>
                    <a:pt x="298888" y="377205"/>
                  </a:cubicBezTo>
                  <a:cubicBezTo>
                    <a:pt x="394162" y="325126"/>
                    <a:pt x="429169" y="205697"/>
                    <a:pt x="377077" y="110447"/>
                  </a:cubicBezTo>
                  <a:cubicBezTo>
                    <a:pt x="324985" y="15196"/>
                    <a:pt x="205525" y="-19802"/>
                    <a:pt x="110250" y="32260"/>
                  </a:cubicBezTo>
                  <a:cubicBezTo>
                    <a:pt x="15078" y="84424"/>
                    <a:pt x="-19895" y="203769"/>
                    <a:pt x="32060" y="299036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58DCB24-22C1-2315-AC63-A755F9022811}"/>
                </a:ext>
              </a:extLst>
            </p:cNvPr>
            <p:cNvSpPr/>
            <p:nvPr/>
          </p:nvSpPr>
          <p:spPr>
            <a:xfrm>
              <a:off x="9257495" y="3475117"/>
              <a:ext cx="482883" cy="482759"/>
            </a:xfrm>
            <a:custGeom>
              <a:avLst/>
              <a:gdLst>
                <a:gd name="connsiteX0" fmla="*/ 482883 w 482883"/>
                <a:gd name="connsiteY0" fmla="*/ 241380 h 482759"/>
                <a:gd name="connsiteX1" fmla="*/ 241442 w 482883"/>
                <a:gd name="connsiteY1" fmla="*/ 482759 h 482759"/>
                <a:gd name="connsiteX2" fmla="*/ 0 w 482883"/>
                <a:gd name="connsiteY2" fmla="*/ 241380 h 482759"/>
                <a:gd name="connsiteX3" fmla="*/ 241442 w 482883"/>
                <a:gd name="connsiteY3" fmla="*/ 0 h 482759"/>
                <a:gd name="connsiteX4" fmla="*/ 482883 w 482883"/>
                <a:gd name="connsiteY4" fmla="*/ 241380 h 48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883" h="482759">
                  <a:moveTo>
                    <a:pt x="482883" y="241380"/>
                  </a:moveTo>
                  <a:cubicBezTo>
                    <a:pt x="482883" y="374690"/>
                    <a:pt x="374786" y="482759"/>
                    <a:pt x="241442" y="482759"/>
                  </a:cubicBezTo>
                  <a:cubicBezTo>
                    <a:pt x="108097" y="482759"/>
                    <a:pt x="0" y="374690"/>
                    <a:pt x="0" y="241380"/>
                  </a:cubicBezTo>
                  <a:cubicBezTo>
                    <a:pt x="0" y="108069"/>
                    <a:pt x="108097" y="0"/>
                    <a:pt x="241442" y="0"/>
                  </a:cubicBezTo>
                  <a:cubicBezTo>
                    <a:pt x="374786" y="0"/>
                    <a:pt x="482883" y="108069"/>
                    <a:pt x="482883" y="241380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3F77764-F1A8-A4DC-6996-B576B59AFAE9}"/>
                </a:ext>
              </a:extLst>
            </p:cNvPr>
            <p:cNvSpPr/>
            <p:nvPr/>
          </p:nvSpPr>
          <p:spPr>
            <a:xfrm>
              <a:off x="9255000" y="3473990"/>
              <a:ext cx="488186" cy="487996"/>
            </a:xfrm>
            <a:custGeom>
              <a:avLst/>
              <a:gdLst>
                <a:gd name="connsiteX0" fmla="*/ 235413 w 488186"/>
                <a:gd name="connsiteY0" fmla="*/ 487743 h 487996"/>
                <a:gd name="connsiteX1" fmla="*/ 174787 w 488186"/>
                <a:gd name="connsiteY1" fmla="*/ 477880 h 487996"/>
                <a:gd name="connsiteX2" fmla="*/ 9942 w 488186"/>
                <a:gd name="connsiteY2" fmla="*/ 174758 h 487996"/>
                <a:gd name="connsiteX3" fmla="*/ 313142 w 488186"/>
                <a:gd name="connsiteY3" fmla="*/ 9973 h 487996"/>
                <a:gd name="connsiteX4" fmla="*/ 477987 w 488186"/>
                <a:gd name="connsiteY4" fmla="*/ 313078 h 487996"/>
                <a:gd name="connsiteX5" fmla="*/ 235413 w 488186"/>
                <a:gd name="connsiteY5" fmla="*/ 487743 h 487996"/>
                <a:gd name="connsiteX6" fmla="*/ 251935 w 488186"/>
                <a:gd name="connsiteY6" fmla="*/ 5059 h 487996"/>
                <a:gd name="connsiteX7" fmla="*/ 5334 w 488186"/>
                <a:gd name="connsiteY7" fmla="*/ 234379 h 487996"/>
                <a:gd name="connsiteX8" fmla="*/ 234714 w 488186"/>
                <a:gd name="connsiteY8" fmla="*/ 480934 h 487996"/>
                <a:gd name="connsiteX9" fmla="*/ 481315 w 488186"/>
                <a:gd name="connsiteY9" fmla="*/ 251614 h 487996"/>
                <a:gd name="connsiteX10" fmla="*/ 310582 w 488186"/>
                <a:gd name="connsiteY10" fmla="*/ 14597 h 487996"/>
                <a:gd name="connsiteX11" fmla="*/ 251935 w 488186"/>
                <a:gd name="connsiteY11" fmla="*/ 5059 h 48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8186" h="487996">
                  <a:moveTo>
                    <a:pt x="235413" y="487743"/>
                  </a:moveTo>
                  <a:cubicBezTo>
                    <a:pt x="214863" y="486992"/>
                    <a:pt x="194501" y="483682"/>
                    <a:pt x="174787" y="477880"/>
                  </a:cubicBezTo>
                  <a:cubicBezTo>
                    <a:pt x="45547" y="439674"/>
                    <a:pt x="-28256" y="303966"/>
                    <a:pt x="9942" y="174758"/>
                  </a:cubicBezTo>
                  <a:cubicBezTo>
                    <a:pt x="48158" y="45551"/>
                    <a:pt x="183902" y="-28233"/>
                    <a:pt x="313142" y="9973"/>
                  </a:cubicBezTo>
                  <a:cubicBezTo>
                    <a:pt x="442382" y="48162"/>
                    <a:pt x="516185" y="183871"/>
                    <a:pt x="477987" y="313078"/>
                  </a:cubicBezTo>
                  <a:cubicBezTo>
                    <a:pt x="446427" y="419795"/>
                    <a:pt x="346647" y="491633"/>
                    <a:pt x="235413" y="487743"/>
                  </a:cubicBezTo>
                  <a:close/>
                  <a:moveTo>
                    <a:pt x="251935" y="5059"/>
                  </a:moveTo>
                  <a:cubicBezTo>
                    <a:pt x="120493" y="298"/>
                    <a:pt x="10079" y="102971"/>
                    <a:pt x="5334" y="234379"/>
                  </a:cubicBezTo>
                  <a:cubicBezTo>
                    <a:pt x="572" y="365788"/>
                    <a:pt x="103272" y="476174"/>
                    <a:pt x="234714" y="480934"/>
                  </a:cubicBezTo>
                  <a:cubicBezTo>
                    <a:pt x="366139" y="485678"/>
                    <a:pt x="476553" y="383022"/>
                    <a:pt x="481315" y="251614"/>
                  </a:cubicBezTo>
                  <a:cubicBezTo>
                    <a:pt x="485258" y="142883"/>
                    <a:pt x="414971" y="45329"/>
                    <a:pt x="310582" y="14597"/>
                  </a:cubicBezTo>
                  <a:cubicBezTo>
                    <a:pt x="291500" y="9000"/>
                    <a:pt x="271803" y="5792"/>
                    <a:pt x="251935" y="5059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D228CD3-5B75-DF8D-2121-4F9DA047F8CF}"/>
                </a:ext>
              </a:extLst>
            </p:cNvPr>
            <p:cNvSpPr/>
            <p:nvPr/>
          </p:nvSpPr>
          <p:spPr>
            <a:xfrm>
              <a:off x="9087530" y="4175569"/>
              <a:ext cx="482883" cy="482759"/>
            </a:xfrm>
            <a:custGeom>
              <a:avLst/>
              <a:gdLst>
                <a:gd name="connsiteX0" fmla="*/ 482883 w 482883"/>
                <a:gd name="connsiteY0" fmla="*/ 241380 h 482759"/>
                <a:gd name="connsiteX1" fmla="*/ 241441 w 482883"/>
                <a:gd name="connsiteY1" fmla="*/ 482759 h 482759"/>
                <a:gd name="connsiteX2" fmla="*/ 0 w 482883"/>
                <a:gd name="connsiteY2" fmla="*/ 241380 h 482759"/>
                <a:gd name="connsiteX3" fmla="*/ 241441 w 482883"/>
                <a:gd name="connsiteY3" fmla="*/ 0 h 482759"/>
                <a:gd name="connsiteX4" fmla="*/ 482883 w 482883"/>
                <a:gd name="connsiteY4" fmla="*/ 241380 h 48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883" h="482759">
                  <a:moveTo>
                    <a:pt x="482883" y="241380"/>
                  </a:moveTo>
                  <a:cubicBezTo>
                    <a:pt x="482883" y="374690"/>
                    <a:pt x="374786" y="482759"/>
                    <a:pt x="241441" y="482759"/>
                  </a:cubicBezTo>
                  <a:cubicBezTo>
                    <a:pt x="108097" y="482759"/>
                    <a:pt x="0" y="374690"/>
                    <a:pt x="0" y="241380"/>
                  </a:cubicBezTo>
                  <a:cubicBezTo>
                    <a:pt x="0" y="108069"/>
                    <a:pt x="108097" y="0"/>
                    <a:pt x="241441" y="0"/>
                  </a:cubicBezTo>
                  <a:cubicBezTo>
                    <a:pt x="374786" y="0"/>
                    <a:pt x="482883" y="108069"/>
                    <a:pt x="482883" y="241380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EE25A0A-9CFD-8621-A7DD-CAA6473C931D}"/>
                </a:ext>
              </a:extLst>
            </p:cNvPr>
            <p:cNvSpPr/>
            <p:nvPr/>
          </p:nvSpPr>
          <p:spPr>
            <a:xfrm>
              <a:off x="9083502" y="4171611"/>
              <a:ext cx="490870" cy="490826"/>
            </a:xfrm>
            <a:custGeom>
              <a:avLst/>
              <a:gdLst>
                <a:gd name="connsiteX0" fmla="*/ 236947 w 490870"/>
                <a:gd name="connsiteY0" fmla="*/ 490575 h 490826"/>
                <a:gd name="connsiteX1" fmla="*/ 176321 w 490870"/>
                <a:gd name="connsiteY1" fmla="*/ 480695 h 490826"/>
                <a:gd name="connsiteX2" fmla="*/ 29995 w 490870"/>
                <a:gd name="connsiteY2" fmla="*/ 362937 h 490826"/>
                <a:gd name="connsiteX3" fmla="*/ 29995 w 490870"/>
                <a:gd name="connsiteY3" fmla="*/ 362937 h 490826"/>
                <a:gd name="connsiteX4" fmla="*/ 127608 w 490870"/>
                <a:gd name="connsiteY4" fmla="*/ 29937 h 490826"/>
                <a:gd name="connsiteX5" fmla="*/ 460694 w 490870"/>
                <a:gd name="connsiteY5" fmla="*/ 127525 h 490826"/>
                <a:gd name="connsiteX6" fmla="*/ 363081 w 490870"/>
                <a:gd name="connsiteY6" fmla="*/ 460542 h 490826"/>
                <a:gd name="connsiteX7" fmla="*/ 236947 w 490870"/>
                <a:gd name="connsiteY7" fmla="*/ 490575 h 490826"/>
                <a:gd name="connsiteX8" fmla="*/ 253486 w 490870"/>
                <a:gd name="connsiteY8" fmla="*/ 8044 h 490826"/>
                <a:gd name="connsiteX9" fmla="*/ 8029 w 490870"/>
                <a:gd name="connsiteY9" fmla="*/ 237041 h 490826"/>
                <a:gd name="connsiteX10" fmla="*/ 37010 w 490870"/>
                <a:gd name="connsiteY10" fmla="*/ 359115 h 490826"/>
                <a:gd name="connsiteX11" fmla="*/ 37010 w 490870"/>
                <a:gd name="connsiteY11" fmla="*/ 359115 h 490826"/>
                <a:gd name="connsiteX12" fmla="*/ 359258 w 490870"/>
                <a:gd name="connsiteY12" fmla="*/ 453529 h 490826"/>
                <a:gd name="connsiteX13" fmla="*/ 453679 w 490870"/>
                <a:gd name="connsiteY13" fmla="*/ 131347 h 490826"/>
                <a:gd name="connsiteX14" fmla="*/ 253486 w 490870"/>
                <a:gd name="connsiteY14" fmla="*/ 8044 h 49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0870" h="490826">
                  <a:moveTo>
                    <a:pt x="236947" y="490575"/>
                  </a:moveTo>
                  <a:cubicBezTo>
                    <a:pt x="216397" y="489807"/>
                    <a:pt x="196035" y="486497"/>
                    <a:pt x="176321" y="480695"/>
                  </a:cubicBezTo>
                  <a:cubicBezTo>
                    <a:pt x="113766" y="462556"/>
                    <a:pt x="61076" y="420152"/>
                    <a:pt x="29995" y="362937"/>
                  </a:cubicBezTo>
                  <a:lnTo>
                    <a:pt x="29995" y="362937"/>
                  </a:lnTo>
                  <a:cubicBezTo>
                    <a:pt x="-35017" y="244037"/>
                    <a:pt x="8677" y="94950"/>
                    <a:pt x="127608" y="29937"/>
                  </a:cubicBezTo>
                  <a:cubicBezTo>
                    <a:pt x="246352" y="-34974"/>
                    <a:pt x="395767" y="8812"/>
                    <a:pt x="460694" y="127525"/>
                  </a:cubicBezTo>
                  <a:cubicBezTo>
                    <a:pt x="525622" y="246238"/>
                    <a:pt x="481824" y="395632"/>
                    <a:pt x="363081" y="460542"/>
                  </a:cubicBezTo>
                  <a:cubicBezTo>
                    <a:pt x="324507" y="481736"/>
                    <a:pt x="280932" y="492110"/>
                    <a:pt x="236947" y="490575"/>
                  </a:cubicBezTo>
                  <a:close/>
                  <a:moveTo>
                    <a:pt x="253486" y="8044"/>
                  </a:moveTo>
                  <a:cubicBezTo>
                    <a:pt x="122454" y="3522"/>
                    <a:pt x="12569" y="106042"/>
                    <a:pt x="8029" y="237041"/>
                  </a:cubicBezTo>
                  <a:cubicBezTo>
                    <a:pt x="6561" y="279598"/>
                    <a:pt x="16563" y="321762"/>
                    <a:pt x="37010" y="359115"/>
                  </a:cubicBezTo>
                  <a:lnTo>
                    <a:pt x="37010" y="359115"/>
                  </a:lnTo>
                  <a:cubicBezTo>
                    <a:pt x="99821" y="473972"/>
                    <a:pt x="244355" y="516324"/>
                    <a:pt x="359258" y="453529"/>
                  </a:cubicBezTo>
                  <a:cubicBezTo>
                    <a:pt x="474127" y="390734"/>
                    <a:pt x="516490" y="246221"/>
                    <a:pt x="453679" y="131347"/>
                  </a:cubicBezTo>
                  <a:cubicBezTo>
                    <a:pt x="413398" y="57802"/>
                    <a:pt x="337308" y="10928"/>
                    <a:pt x="253486" y="8044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5217810-4042-3E31-8756-7EEE9164D3C5}"/>
                </a:ext>
              </a:extLst>
            </p:cNvPr>
            <p:cNvSpPr/>
            <p:nvPr/>
          </p:nvSpPr>
          <p:spPr>
            <a:xfrm>
              <a:off x="8669615" y="4796026"/>
              <a:ext cx="482883" cy="482759"/>
            </a:xfrm>
            <a:custGeom>
              <a:avLst/>
              <a:gdLst>
                <a:gd name="connsiteX0" fmla="*/ 482883 w 482883"/>
                <a:gd name="connsiteY0" fmla="*/ 241380 h 482759"/>
                <a:gd name="connsiteX1" fmla="*/ 241442 w 482883"/>
                <a:gd name="connsiteY1" fmla="*/ 482759 h 482759"/>
                <a:gd name="connsiteX2" fmla="*/ 0 w 482883"/>
                <a:gd name="connsiteY2" fmla="*/ 241380 h 482759"/>
                <a:gd name="connsiteX3" fmla="*/ 241442 w 482883"/>
                <a:gd name="connsiteY3" fmla="*/ 0 h 482759"/>
                <a:gd name="connsiteX4" fmla="*/ 482883 w 482883"/>
                <a:gd name="connsiteY4" fmla="*/ 241380 h 48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883" h="482759">
                  <a:moveTo>
                    <a:pt x="482883" y="241380"/>
                  </a:moveTo>
                  <a:cubicBezTo>
                    <a:pt x="482883" y="374690"/>
                    <a:pt x="374786" y="482759"/>
                    <a:pt x="241442" y="482759"/>
                  </a:cubicBezTo>
                  <a:cubicBezTo>
                    <a:pt x="108097" y="482759"/>
                    <a:pt x="0" y="374690"/>
                    <a:pt x="0" y="241380"/>
                  </a:cubicBezTo>
                  <a:cubicBezTo>
                    <a:pt x="0" y="108069"/>
                    <a:pt x="108097" y="0"/>
                    <a:pt x="241442" y="0"/>
                  </a:cubicBezTo>
                  <a:cubicBezTo>
                    <a:pt x="374786" y="0"/>
                    <a:pt x="482883" y="108069"/>
                    <a:pt x="482883" y="241380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C462BE-110A-D56F-892B-3920BAAE28DC}"/>
                </a:ext>
              </a:extLst>
            </p:cNvPr>
            <p:cNvSpPr/>
            <p:nvPr/>
          </p:nvSpPr>
          <p:spPr>
            <a:xfrm>
              <a:off x="8667121" y="4794889"/>
              <a:ext cx="488186" cy="487991"/>
            </a:xfrm>
            <a:custGeom>
              <a:avLst/>
              <a:gdLst>
                <a:gd name="connsiteX0" fmla="*/ 235396 w 488186"/>
                <a:gd name="connsiteY0" fmla="*/ 487737 h 487991"/>
                <a:gd name="connsiteX1" fmla="*/ 174787 w 488186"/>
                <a:gd name="connsiteY1" fmla="*/ 477874 h 487991"/>
                <a:gd name="connsiteX2" fmla="*/ 9942 w 488186"/>
                <a:gd name="connsiteY2" fmla="*/ 174769 h 487991"/>
                <a:gd name="connsiteX3" fmla="*/ 313142 w 488186"/>
                <a:gd name="connsiteY3" fmla="*/ 9967 h 487991"/>
                <a:gd name="connsiteX4" fmla="*/ 477986 w 488186"/>
                <a:gd name="connsiteY4" fmla="*/ 313088 h 487991"/>
                <a:gd name="connsiteX5" fmla="*/ 235396 w 488186"/>
                <a:gd name="connsiteY5" fmla="*/ 487737 h 487991"/>
                <a:gd name="connsiteX6" fmla="*/ 251952 w 488186"/>
                <a:gd name="connsiteY6" fmla="*/ 5206 h 487991"/>
                <a:gd name="connsiteX7" fmla="*/ 129898 w 488186"/>
                <a:gd name="connsiteY7" fmla="*/ 34129 h 487991"/>
                <a:gd name="connsiteX8" fmla="*/ 35459 w 488186"/>
                <a:gd name="connsiteY8" fmla="*/ 356294 h 487991"/>
                <a:gd name="connsiteX9" fmla="*/ 35459 w 488186"/>
                <a:gd name="connsiteY9" fmla="*/ 356294 h 487991"/>
                <a:gd name="connsiteX10" fmla="*/ 357690 w 488186"/>
                <a:gd name="connsiteY10" fmla="*/ 450793 h 487991"/>
                <a:gd name="connsiteX11" fmla="*/ 452214 w 488186"/>
                <a:gd name="connsiteY11" fmla="*/ 128645 h 487991"/>
                <a:gd name="connsiteX12" fmla="*/ 251952 w 488186"/>
                <a:gd name="connsiteY12" fmla="*/ 5206 h 48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8186" h="487991">
                  <a:moveTo>
                    <a:pt x="235396" y="487737"/>
                  </a:moveTo>
                  <a:cubicBezTo>
                    <a:pt x="214863" y="486986"/>
                    <a:pt x="194501" y="483675"/>
                    <a:pt x="174787" y="477874"/>
                  </a:cubicBezTo>
                  <a:cubicBezTo>
                    <a:pt x="45547" y="439685"/>
                    <a:pt x="-28256" y="303976"/>
                    <a:pt x="9942" y="174769"/>
                  </a:cubicBezTo>
                  <a:cubicBezTo>
                    <a:pt x="48158" y="45545"/>
                    <a:pt x="183901" y="-28222"/>
                    <a:pt x="313142" y="9967"/>
                  </a:cubicBezTo>
                  <a:cubicBezTo>
                    <a:pt x="442382" y="48156"/>
                    <a:pt x="516185" y="183864"/>
                    <a:pt x="477986" y="313088"/>
                  </a:cubicBezTo>
                  <a:cubicBezTo>
                    <a:pt x="446427" y="419805"/>
                    <a:pt x="346647" y="491644"/>
                    <a:pt x="235396" y="487737"/>
                  </a:cubicBezTo>
                  <a:close/>
                  <a:moveTo>
                    <a:pt x="251952" y="5206"/>
                  </a:moveTo>
                  <a:cubicBezTo>
                    <a:pt x="209402" y="3670"/>
                    <a:pt x="167226" y="13653"/>
                    <a:pt x="129898" y="34129"/>
                  </a:cubicBezTo>
                  <a:cubicBezTo>
                    <a:pt x="15012" y="96924"/>
                    <a:pt x="-27351" y="241454"/>
                    <a:pt x="35459" y="356294"/>
                  </a:cubicBezTo>
                  <a:lnTo>
                    <a:pt x="35459" y="356294"/>
                  </a:lnTo>
                  <a:cubicBezTo>
                    <a:pt x="98339" y="471338"/>
                    <a:pt x="242599" y="513656"/>
                    <a:pt x="357690" y="450793"/>
                  </a:cubicBezTo>
                  <a:cubicBezTo>
                    <a:pt x="472781" y="387930"/>
                    <a:pt x="515093" y="243690"/>
                    <a:pt x="452214" y="128645"/>
                  </a:cubicBezTo>
                  <a:cubicBezTo>
                    <a:pt x="411967" y="55015"/>
                    <a:pt x="335825" y="8090"/>
                    <a:pt x="251952" y="5206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50F981D-5504-1267-B037-80CCE783B334}"/>
                </a:ext>
              </a:extLst>
            </p:cNvPr>
            <p:cNvSpPr/>
            <p:nvPr/>
          </p:nvSpPr>
          <p:spPr>
            <a:xfrm>
              <a:off x="8298498" y="2517407"/>
              <a:ext cx="401201" cy="401098"/>
            </a:xfrm>
            <a:custGeom>
              <a:avLst/>
              <a:gdLst>
                <a:gd name="connsiteX0" fmla="*/ 401202 w 401201"/>
                <a:gd name="connsiteY0" fmla="*/ 200549 h 401098"/>
                <a:gd name="connsiteX1" fmla="*/ 200601 w 401201"/>
                <a:gd name="connsiteY1" fmla="*/ 401099 h 401098"/>
                <a:gd name="connsiteX2" fmla="*/ 0 w 401201"/>
                <a:gd name="connsiteY2" fmla="*/ 200549 h 401098"/>
                <a:gd name="connsiteX3" fmla="*/ 200601 w 401201"/>
                <a:gd name="connsiteY3" fmla="*/ 0 h 401098"/>
                <a:gd name="connsiteX4" fmla="*/ 401202 w 401201"/>
                <a:gd name="connsiteY4" fmla="*/ 200549 h 40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201" h="401098">
                  <a:moveTo>
                    <a:pt x="401202" y="200549"/>
                  </a:moveTo>
                  <a:cubicBezTo>
                    <a:pt x="401202" y="311310"/>
                    <a:pt x="311390" y="401099"/>
                    <a:pt x="200601" y="401099"/>
                  </a:cubicBezTo>
                  <a:cubicBezTo>
                    <a:pt x="89812" y="401099"/>
                    <a:pt x="0" y="311310"/>
                    <a:pt x="0" y="200549"/>
                  </a:cubicBezTo>
                  <a:cubicBezTo>
                    <a:pt x="0" y="89789"/>
                    <a:pt x="89812" y="0"/>
                    <a:pt x="200601" y="0"/>
                  </a:cubicBezTo>
                  <a:cubicBezTo>
                    <a:pt x="311389" y="0"/>
                    <a:pt x="401202" y="89789"/>
                    <a:pt x="401202" y="200549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B61CF4C-B132-3880-4715-6C8C68F67B54}"/>
                </a:ext>
              </a:extLst>
            </p:cNvPr>
            <p:cNvSpPr/>
            <p:nvPr/>
          </p:nvSpPr>
          <p:spPr>
            <a:xfrm>
              <a:off x="8293617" y="2512319"/>
              <a:ext cx="410321" cy="410212"/>
            </a:xfrm>
            <a:custGeom>
              <a:avLst/>
              <a:gdLst>
                <a:gd name="connsiteX0" fmla="*/ 207712 w 410321"/>
                <a:gd name="connsiteY0" fmla="*/ 410091 h 410212"/>
                <a:gd name="connsiteX1" fmla="*/ -111 w 410321"/>
                <a:gd name="connsiteY1" fmla="*/ 207684 h 410212"/>
                <a:gd name="connsiteX2" fmla="*/ 202352 w 410321"/>
                <a:gd name="connsiteY2" fmla="*/ -85 h 410212"/>
                <a:gd name="connsiteX3" fmla="*/ 410174 w 410321"/>
                <a:gd name="connsiteY3" fmla="*/ 202327 h 410212"/>
                <a:gd name="connsiteX4" fmla="*/ 235260 w 410321"/>
                <a:gd name="connsiteY4" fmla="*/ 407873 h 410212"/>
                <a:gd name="connsiteX5" fmla="*/ 235260 w 410321"/>
                <a:gd name="connsiteY5" fmla="*/ 407873 h 410212"/>
                <a:gd name="connsiteX6" fmla="*/ 207712 w 410321"/>
                <a:gd name="connsiteY6" fmla="*/ 410091 h 410212"/>
                <a:gd name="connsiteX7" fmla="*/ 202796 w 410321"/>
                <a:gd name="connsiteY7" fmla="*/ 8979 h 410212"/>
                <a:gd name="connsiteX8" fmla="*/ 8782 w 410321"/>
                <a:gd name="connsiteY8" fmla="*/ 208254 h 410212"/>
                <a:gd name="connsiteX9" fmla="*/ 10864 w 410321"/>
                <a:gd name="connsiteY9" fmla="*/ 234276 h 410212"/>
                <a:gd name="connsiteX10" fmla="*/ 234116 w 410321"/>
                <a:gd name="connsiteY10" fmla="*/ 399938 h 410212"/>
                <a:gd name="connsiteX11" fmla="*/ 399831 w 410321"/>
                <a:gd name="connsiteY11" fmla="*/ 176749 h 410212"/>
                <a:gd name="connsiteX12" fmla="*/ 202796 w 410321"/>
                <a:gd name="connsiteY12" fmla="*/ 8979 h 41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0321" h="410212">
                  <a:moveTo>
                    <a:pt x="207712" y="410091"/>
                  </a:moveTo>
                  <a:cubicBezTo>
                    <a:pt x="94413" y="411576"/>
                    <a:pt x="1374" y="320950"/>
                    <a:pt x="-111" y="207684"/>
                  </a:cubicBezTo>
                  <a:cubicBezTo>
                    <a:pt x="-1596" y="94414"/>
                    <a:pt x="89054" y="1393"/>
                    <a:pt x="202352" y="-85"/>
                  </a:cubicBezTo>
                  <a:cubicBezTo>
                    <a:pt x="315651" y="-1565"/>
                    <a:pt x="408690" y="89058"/>
                    <a:pt x="410174" y="202327"/>
                  </a:cubicBezTo>
                  <a:cubicBezTo>
                    <a:pt x="411523" y="304942"/>
                    <a:pt x="336798" y="392754"/>
                    <a:pt x="235260" y="407873"/>
                  </a:cubicBezTo>
                  <a:lnTo>
                    <a:pt x="235260" y="407873"/>
                  </a:lnTo>
                  <a:cubicBezTo>
                    <a:pt x="226145" y="409221"/>
                    <a:pt x="216928" y="409972"/>
                    <a:pt x="207712" y="410091"/>
                  </a:cubicBezTo>
                  <a:close/>
                  <a:moveTo>
                    <a:pt x="202796" y="8979"/>
                  </a:moveTo>
                  <a:cubicBezTo>
                    <a:pt x="94174" y="10443"/>
                    <a:pt x="7314" y="99661"/>
                    <a:pt x="8782" y="208254"/>
                  </a:cubicBezTo>
                  <a:cubicBezTo>
                    <a:pt x="8901" y="216963"/>
                    <a:pt x="9601" y="225657"/>
                    <a:pt x="10864" y="234276"/>
                  </a:cubicBezTo>
                  <a:cubicBezTo>
                    <a:pt x="26755" y="341665"/>
                    <a:pt x="126706" y="415825"/>
                    <a:pt x="234116" y="399938"/>
                  </a:cubicBezTo>
                  <a:cubicBezTo>
                    <a:pt x="341526" y="384069"/>
                    <a:pt x="415722" y="284133"/>
                    <a:pt x="399831" y="176749"/>
                  </a:cubicBezTo>
                  <a:cubicBezTo>
                    <a:pt x="385426" y="79398"/>
                    <a:pt x="301228" y="7703"/>
                    <a:pt x="202796" y="8979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72E1792-45FE-C95E-562A-9E34C8B809E6}"/>
                </a:ext>
              </a:extLst>
            </p:cNvPr>
            <p:cNvSpPr/>
            <p:nvPr/>
          </p:nvSpPr>
          <p:spPr>
            <a:xfrm>
              <a:off x="6888889" y="2886123"/>
              <a:ext cx="1553164" cy="1552766"/>
            </a:xfrm>
            <a:custGeom>
              <a:avLst/>
              <a:gdLst>
                <a:gd name="connsiteX0" fmla="*/ 1553165 w 1553164"/>
                <a:gd name="connsiteY0" fmla="*/ 776383 h 1552766"/>
                <a:gd name="connsiteX1" fmla="*/ 776582 w 1553164"/>
                <a:gd name="connsiteY1" fmla="*/ 1552766 h 1552766"/>
                <a:gd name="connsiteX2" fmla="*/ 0 w 1553164"/>
                <a:gd name="connsiteY2" fmla="*/ 776383 h 1552766"/>
                <a:gd name="connsiteX3" fmla="*/ 776582 w 1553164"/>
                <a:gd name="connsiteY3" fmla="*/ 0 h 1552766"/>
                <a:gd name="connsiteX4" fmla="*/ 1553165 w 1553164"/>
                <a:gd name="connsiteY4" fmla="*/ 776383 h 1552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3164" h="1552766">
                  <a:moveTo>
                    <a:pt x="1553165" y="776383"/>
                  </a:moveTo>
                  <a:cubicBezTo>
                    <a:pt x="1553165" y="1205168"/>
                    <a:pt x="1205477" y="1552766"/>
                    <a:pt x="776582" y="1552766"/>
                  </a:cubicBezTo>
                  <a:cubicBezTo>
                    <a:pt x="347688" y="1552766"/>
                    <a:pt x="0" y="1205168"/>
                    <a:pt x="0" y="776383"/>
                  </a:cubicBezTo>
                  <a:cubicBezTo>
                    <a:pt x="0" y="347598"/>
                    <a:pt x="347688" y="0"/>
                    <a:pt x="776582" y="0"/>
                  </a:cubicBezTo>
                  <a:cubicBezTo>
                    <a:pt x="1205477" y="0"/>
                    <a:pt x="1553165" y="347598"/>
                    <a:pt x="1553165" y="776383"/>
                  </a:cubicBezTo>
                  <a:close/>
                </a:path>
              </a:pathLst>
            </a:custGeom>
            <a:solidFill>
              <a:srgbClr val="FAFAF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B792B79-9DBB-3714-C088-C1186721A4F0}"/>
                </a:ext>
              </a:extLst>
            </p:cNvPr>
            <p:cNvSpPr/>
            <p:nvPr/>
          </p:nvSpPr>
          <p:spPr>
            <a:xfrm>
              <a:off x="6884895" y="2882141"/>
              <a:ext cx="1561159" cy="1560741"/>
            </a:xfrm>
            <a:custGeom>
              <a:avLst/>
              <a:gdLst>
                <a:gd name="connsiteX0" fmla="*/ 780451 w 1561159"/>
                <a:gd name="connsiteY0" fmla="*/ 1560639 h 1560741"/>
                <a:gd name="connsiteX1" fmla="*/ -129 w 1561159"/>
                <a:gd name="connsiteY1" fmla="*/ 780259 h 1560741"/>
                <a:gd name="connsiteX2" fmla="*/ 780451 w 1561159"/>
                <a:gd name="connsiteY2" fmla="*/ -103 h 1560741"/>
                <a:gd name="connsiteX3" fmla="*/ 1561031 w 1561159"/>
                <a:gd name="connsiteY3" fmla="*/ 780259 h 1560741"/>
                <a:gd name="connsiteX4" fmla="*/ 780451 w 1561159"/>
                <a:gd name="connsiteY4" fmla="*/ 1560639 h 1560741"/>
                <a:gd name="connsiteX5" fmla="*/ 780451 w 1561159"/>
                <a:gd name="connsiteY5" fmla="*/ 7883 h 1560741"/>
                <a:gd name="connsiteX6" fmla="*/ 7859 w 1561159"/>
                <a:gd name="connsiteY6" fmla="*/ 780259 h 1560741"/>
                <a:gd name="connsiteX7" fmla="*/ 780451 w 1561159"/>
                <a:gd name="connsiteY7" fmla="*/ 1552653 h 1560741"/>
                <a:gd name="connsiteX8" fmla="*/ 1553043 w 1561159"/>
                <a:gd name="connsiteY8" fmla="*/ 780259 h 1560741"/>
                <a:gd name="connsiteX9" fmla="*/ 780451 w 1561159"/>
                <a:gd name="connsiteY9" fmla="*/ 7866 h 156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1159" h="1560741">
                  <a:moveTo>
                    <a:pt x="780451" y="1560639"/>
                  </a:moveTo>
                  <a:cubicBezTo>
                    <a:pt x="350042" y="1560639"/>
                    <a:pt x="-129" y="1210557"/>
                    <a:pt x="-129" y="780259"/>
                  </a:cubicBezTo>
                  <a:cubicBezTo>
                    <a:pt x="-129" y="349961"/>
                    <a:pt x="350042" y="-103"/>
                    <a:pt x="780451" y="-103"/>
                  </a:cubicBezTo>
                  <a:cubicBezTo>
                    <a:pt x="1210860" y="-103"/>
                    <a:pt x="1561031" y="349961"/>
                    <a:pt x="1561031" y="780259"/>
                  </a:cubicBezTo>
                  <a:cubicBezTo>
                    <a:pt x="1561031" y="1210557"/>
                    <a:pt x="1210860" y="1560639"/>
                    <a:pt x="780451" y="1560639"/>
                  </a:cubicBezTo>
                  <a:close/>
                  <a:moveTo>
                    <a:pt x="780451" y="7883"/>
                  </a:moveTo>
                  <a:cubicBezTo>
                    <a:pt x="354446" y="7883"/>
                    <a:pt x="7859" y="354363"/>
                    <a:pt x="7859" y="780259"/>
                  </a:cubicBezTo>
                  <a:cubicBezTo>
                    <a:pt x="7859" y="1206172"/>
                    <a:pt x="354446" y="1552653"/>
                    <a:pt x="780451" y="1552653"/>
                  </a:cubicBezTo>
                  <a:cubicBezTo>
                    <a:pt x="1206456" y="1552653"/>
                    <a:pt x="1553043" y="1206172"/>
                    <a:pt x="1553043" y="780259"/>
                  </a:cubicBezTo>
                  <a:cubicBezTo>
                    <a:pt x="1553043" y="354363"/>
                    <a:pt x="1206456" y="7866"/>
                    <a:pt x="780451" y="7866"/>
                  </a:cubicBezTo>
                  <a:close/>
                </a:path>
              </a:pathLst>
            </a:custGeom>
            <a:solidFill>
              <a:srgbClr val="EDEDE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CD5116C-4BD9-8B69-388F-FB26F550B244}"/>
                </a:ext>
              </a:extLst>
            </p:cNvPr>
            <p:cNvSpPr/>
            <p:nvPr/>
          </p:nvSpPr>
          <p:spPr>
            <a:xfrm>
              <a:off x="7085924" y="2569968"/>
              <a:ext cx="38778" cy="42393"/>
            </a:xfrm>
            <a:custGeom>
              <a:avLst/>
              <a:gdLst>
                <a:gd name="connsiteX0" fmla="*/ -129 w 38778"/>
                <a:gd name="connsiteY0" fmla="*/ 21212 h 42393"/>
                <a:gd name="connsiteX1" fmla="*/ -129 w 38778"/>
                <a:gd name="connsiteY1" fmla="*/ 21096 h 42393"/>
                <a:gd name="connsiteX2" fmla="*/ 20968 w 38778"/>
                <a:gd name="connsiteY2" fmla="*/ -99 h 42393"/>
                <a:gd name="connsiteX3" fmla="*/ 21633 w 38778"/>
                <a:gd name="connsiteY3" fmla="*/ -90 h 42393"/>
                <a:gd name="connsiteX4" fmla="*/ 38411 w 38778"/>
                <a:gd name="connsiteY4" fmla="*/ 6404 h 42393"/>
                <a:gd name="connsiteX5" fmla="*/ 35083 w 38778"/>
                <a:gd name="connsiteY5" fmla="*/ 9800 h 42393"/>
                <a:gd name="connsiteX6" fmla="*/ 21565 w 38778"/>
                <a:gd name="connsiteY6" fmla="*/ 4181 h 42393"/>
                <a:gd name="connsiteX7" fmla="*/ 4906 w 38778"/>
                <a:gd name="connsiteY7" fmla="*/ 20383 h 42393"/>
                <a:gd name="connsiteX8" fmla="*/ 4923 w 38778"/>
                <a:gd name="connsiteY8" fmla="*/ 20978 h 42393"/>
                <a:gd name="connsiteX9" fmla="*/ 4923 w 38778"/>
                <a:gd name="connsiteY9" fmla="*/ 21096 h 42393"/>
                <a:gd name="connsiteX10" fmla="*/ 21070 w 38778"/>
                <a:gd name="connsiteY10" fmla="*/ 38006 h 42393"/>
                <a:gd name="connsiteX11" fmla="*/ 21565 w 38778"/>
                <a:gd name="connsiteY11" fmla="*/ 38010 h 42393"/>
                <a:gd name="connsiteX12" fmla="*/ 35458 w 38778"/>
                <a:gd name="connsiteY12" fmla="*/ 32097 h 42393"/>
                <a:gd name="connsiteX13" fmla="*/ 38650 w 38778"/>
                <a:gd name="connsiteY13" fmla="*/ 35082 h 42393"/>
                <a:gd name="connsiteX14" fmla="*/ 21446 w 38778"/>
                <a:gd name="connsiteY14" fmla="*/ 42281 h 42393"/>
                <a:gd name="connsiteX15" fmla="*/ -112 w 38778"/>
                <a:gd name="connsiteY15" fmla="*/ 21990 h 42393"/>
                <a:gd name="connsiteX16" fmla="*/ -129 w 38778"/>
                <a:gd name="connsiteY16" fmla="*/ 21212 h 42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778" h="42393">
                  <a:moveTo>
                    <a:pt x="-129" y="21212"/>
                  </a:moveTo>
                  <a:lnTo>
                    <a:pt x="-129" y="21096"/>
                  </a:lnTo>
                  <a:cubicBezTo>
                    <a:pt x="-146" y="9419"/>
                    <a:pt x="9293" y="-70"/>
                    <a:pt x="20968" y="-99"/>
                  </a:cubicBezTo>
                  <a:cubicBezTo>
                    <a:pt x="21190" y="-99"/>
                    <a:pt x="21411" y="-97"/>
                    <a:pt x="21633" y="-90"/>
                  </a:cubicBezTo>
                  <a:cubicBezTo>
                    <a:pt x="27880" y="-299"/>
                    <a:pt x="33939" y="2048"/>
                    <a:pt x="38411" y="6404"/>
                  </a:cubicBezTo>
                  <a:lnTo>
                    <a:pt x="35083" y="9800"/>
                  </a:lnTo>
                  <a:cubicBezTo>
                    <a:pt x="31516" y="6210"/>
                    <a:pt x="26651" y="4189"/>
                    <a:pt x="21565" y="4181"/>
                  </a:cubicBezTo>
                  <a:cubicBezTo>
                    <a:pt x="12502" y="4056"/>
                    <a:pt x="5043" y="11310"/>
                    <a:pt x="4906" y="20383"/>
                  </a:cubicBezTo>
                  <a:cubicBezTo>
                    <a:pt x="4906" y="20582"/>
                    <a:pt x="4906" y="20780"/>
                    <a:pt x="4923" y="20978"/>
                  </a:cubicBezTo>
                  <a:lnTo>
                    <a:pt x="4923" y="21096"/>
                  </a:lnTo>
                  <a:cubicBezTo>
                    <a:pt x="4702" y="30224"/>
                    <a:pt x="11938" y="37795"/>
                    <a:pt x="21070" y="38006"/>
                  </a:cubicBezTo>
                  <a:cubicBezTo>
                    <a:pt x="21241" y="38010"/>
                    <a:pt x="21394" y="38011"/>
                    <a:pt x="21565" y="38010"/>
                  </a:cubicBezTo>
                  <a:cubicBezTo>
                    <a:pt x="27470" y="38010"/>
                    <a:pt x="31345" y="35844"/>
                    <a:pt x="35458" y="32097"/>
                  </a:cubicBezTo>
                  <a:lnTo>
                    <a:pt x="38650" y="35082"/>
                  </a:lnTo>
                  <a:cubicBezTo>
                    <a:pt x="34195" y="39815"/>
                    <a:pt x="27948" y="42433"/>
                    <a:pt x="21446" y="42281"/>
                  </a:cubicBezTo>
                  <a:cubicBezTo>
                    <a:pt x="9890" y="42631"/>
                    <a:pt x="230" y="33546"/>
                    <a:pt x="-112" y="21990"/>
                  </a:cubicBezTo>
                  <a:cubicBezTo>
                    <a:pt x="-129" y="21731"/>
                    <a:pt x="-129" y="21471"/>
                    <a:pt x="-129" y="21212"/>
                  </a:cubicBezTo>
                </a:path>
              </a:pathLst>
            </a:custGeom>
            <a:solidFill>
              <a:srgbClr val="666666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DCAEB75-4E14-F6CC-9AE1-CA2C6BE02C0C}"/>
                </a:ext>
              </a:extLst>
            </p:cNvPr>
            <p:cNvSpPr/>
            <p:nvPr/>
          </p:nvSpPr>
          <p:spPr>
            <a:xfrm>
              <a:off x="7134056" y="2580746"/>
              <a:ext cx="33129" cy="31617"/>
            </a:xfrm>
            <a:custGeom>
              <a:avLst/>
              <a:gdLst>
                <a:gd name="connsiteX0" fmla="*/ -129 w 33129"/>
                <a:gd name="connsiteY0" fmla="*/ 15817 h 31617"/>
                <a:gd name="connsiteX1" fmla="*/ -129 w 33129"/>
                <a:gd name="connsiteY1" fmla="*/ 15701 h 31617"/>
                <a:gd name="connsiteX2" fmla="*/ 17213 w 33129"/>
                <a:gd name="connsiteY2" fmla="*/ -85 h 31617"/>
                <a:gd name="connsiteX3" fmla="*/ 33001 w 33129"/>
                <a:gd name="connsiteY3" fmla="*/ 15583 h 31617"/>
                <a:gd name="connsiteX4" fmla="*/ 33001 w 33129"/>
                <a:gd name="connsiteY4" fmla="*/ 15701 h 31617"/>
                <a:gd name="connsiteX5" fmla="*/ 16581 w 33129"/>
                <a:gd name="connsiteY5" fmla="*/ 31511 h 31617"/>
                <a:gd name="connsiteX6" fmla="*/ 16342 w 33129"/>
                <a:gd name="connsiteY6" fmla="*/ 31504 h 31617"/>
                <a:gd name="connsiteX7" fmla="*/ -112 w 33129"/>
                <a:gd name="connsiteY7" fmla="*/ 16189 h 31617"/>
                <a:gd name="connsiteX8" fmla="*/ -129 w 33129"/>
                <a:gd name="connsiteY8" fmla="*/ 15817 h 31617"/>
                <a:gd name="connsiteX9" fmla="*/ 28136 w 33129"/>
                <a:gd name="connsiteY9" fmla="*/ 15817 h 31617"/>
                <a:gd name="connsiteX10" fmla="*/ 28136 w 33129"/>
                <a:gd name="connsiteY10" fmla="*/ 15701 h 31617"/>
                <a:gd name="connsiteX11" fmla="*/ 16530 w 33129"/>
                <a:gd name="connsiteY11" fmla="*/ 3878 h 31617"/>
                <a:gd name="connsiteX12" fmla="*/ 16342 w 33129"/>
                <a:gd name="connsiteY12" fmla="*/ 3878 h 31617"/>
                <a:gd name="connsiteX13" fmla="*/ 4719 w 33129"/>
                <a:gd name="connsiteY13" fmla="*/ 15102 h 31617"/>
                <a:gd name="connsiteX14" fmla="*/ 4719 w 33129"/>
                <a:gd name="connsiteY14" fmla="*/ 15583 h 31617"/>
                <a:gd name="connsiteX15" fmla="*/ 4719 w 33129"/>
                <a:gd name="connsiteY15" fmla="*/ 15701 h 31617"/>
                <a:gd name="connsiteX16" fmla="*/ 16189 w 33129"/>
                <a:gd name="connsiteY16" fmla="*/ 27463 h 31617"/>
                <a:gd name="connsiteX17" fmla="*/ 16462 w 33129"/>
                <a:gd name="connsiteY17" fmla="*/ 27463 h 31617"/>
                <a:gd name="connsiteX18" fmla="*/ 28136 w 33129"/>
                <a:gd name="connsiteY18" fmla="*/ 16298 h 31617"/>
                <a:gd name="connsiteX19" fmla="*/ 28136 w 33129"/>
                <a:gd name="connsiteY19" fmla="*/ 15817 h 31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129" h="31617">
                  <a:moveTo>
                    <a:pt x="-129" y="15817"/>
                  </a:moveTo>
                  <a:lnTo>
                    <a:pt x="-129" y="15701"/>
                  </a:lnTo>
                  <a:cubicBezTo>
                    <a:pt x="298" y="6553"/>
                    <a:pt x="8064" y="-513"/>
                    <a:pt x="17213" y="-85"/>
                  </a:cubicBezTo>
                  <a:cubicBezTo>
                    <a:pt x="25713" y="315"/>
                    <a:pt x="32540" y="7086"/>
                    <a:pt x="33001" y="15583"/>
                  </a:cubicBezTo>
                  <a:lnTo>
                    <a:pt x="33001" y="15701"/>
                  </a:lnTo>
                  <a:cubicBezTo>
                    <a:pt x="32830" y="24600"/>
                    <a:pt x="25474" y="31678"/>
                    <a:pt x="16581" y="31511"/>
                  </a:cubicBezTo>
                  <a:cubicBezTo>
                    <a:pt x="16496" y="31509"/>
                    <a:pt x="16411" y="31507"/>
                    <a:pt x="16342" y="31504"/>
                  </a:cubicBezTo>
                  <a:cubicBezTo>
                    <a:pt x="7569" y="31820"/>
                    <a:pt x="196" y="24962"/>
                    <a:pt x="-112" y="16189"/>
                  </a:cubicBezTo>
                  <a:cubicBezTo>
                    <a:pt x="-129" y="16065"/>
                    <a:pt x="-129" y="15942"/>
                    <a:pt x="-129" y="15817"/>
                  </a:cubicBezTo>
                  <a:moveTo>
                    <a:pt x="28136" y="15817"/>
                  </a:moveTo>
                  <a:lnTo>
                    <a:pt x="28136" y="15701"/>
                  </a:lnTo>
                  <a:cubicBezTo>
                    <a:pt x="28204" y="9230"/>
                    <a:pt x="22999" y="3937"/>
                    <a:pt x="16530" y="3878"/>
                  </a:cubicBezTo>
                  <a:cubicBezTo>
                    <a:pt x="16462" y="3878"/>
                    <a:pt x="16411" y="3878"/>
                    <a:pt x="16342" y="3878"/>
                  </a:cubicBezTo>
                  <a:cubicBezTo>
                    <a:pt x="10027" y="3770"/>
                    <a:pt x="4838" y="8795"/>
                    <a:pt x="4719" y="15102"/>
                  </a:cubicBezTo>
                  <a:cubicBezTo>
                    <a:pt x="4719" y="15262"/>
                    <a:pt x="4719" y="15423"/>
                    <a:pt x="4719" y="15583"/>
                  </a:cubicBezTo>
                  <a:lnTo>
                    <a:pt x="4719" y="15701"/>
                  </a:lnTo>
                  <a:cubicBezTo>
                    <a:pt x="4651" y="22115"/>
                    <a:pt x="9771" y="27381"/>
                    <a:pt x="16189" y="27463"/>
                  </a:cubicBezTo>
                  <a:cubicBezTo>
                    <a:pt x="16291" y="27465"/>
                    <a:pt x="16376" y="27465"/>
                    <a:pt x="16462" y="27463"/>
                  </a:cubicBezTo>
                  <a:cubicBezTo>
                    <a:pt x="22777" y="27605"/>
                    <a:pt x="28000" y="22605"/>
                    <a:pt x="28136" y="16298"/>
                  </a:cubicBezTo>
                  <a:cubicBezTo>
                    <a:pt x="28153" y="16138"/>
                    <a:pt x="28153" y="15977"/>
                    <a:pt x="28136" y="15817"/>
                  </a:cubicBezTo>
                </a:path>
              </a:pathLst>
            </a:custGeom>
            <a:solidFill>
              <a:srgbClr val="666666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7B56DA0-43D3-B0FF-292D-971A56827BCB}"/>
                </a:ext>
              </a:extLst>
            </p:cNvPr>
            <p:cNvSpPr/>
            <p:nvPr/>
          </p:nvSpPr>
          <p:spPr>
            <a:xfrm>
              <a:off x="7177921" y="2580741"/>
              <a:ext cx="27769" cy="30909"/>
            </a:xfrm>
            <a:custGeom>
              <a:avLst/>
              <a:gdLst>
                <a:gd name="connsiteX0" fmla="*/ -129 w 27769"/>
                <a:gd name="connsiteY0" fmla="*/ 549 h 30909"/>
                <a:gd name="connsiteX1" fmla="*/ 4599 w 27769"/>
                <a:gd name="connsiteY1" fmla="*/ 549 h 30909"/>
                <a:gd name="connsiteX2" fmla="*/ 4599 w 27769"/>
                <a:gd name="connsiteY2" fmla="*/ 5816 h 30909"/>
                <a:gd name="connsiteX3" fmla="*/ 15472 w 27769"/>
                <a:gd name="connsiteY3" fmla="*/ -95 h 30909"/>
                <a:gd name="connsiteX4" fmla="*/ 27641 w 27769"/>
                <a:gd name="connsiteY4" fmla="*/ 12019 h 30909"/>
                <a:gd name="connsiteX5" fmla="*/ 27641 w 27769"/>
                <a:gd name="connsiteY5" fmla="*/ 30806 h 30909"/>
                <a:gd name="connsiteX6" fmla="*/ 22913 w 27769"/>
                <a:gd name="connsiteY6" fmla="*/ 30806 h 30909"/>
                <a:gd name="connsiteX7" fmla="*/ 22913 w 27769"/>
                <a:gd name="connsiteY7" fmla="*/ 13133 h 30909"/>
                <a:gd name="connsiteX8" fmla="*/ 14123 w 27769"/>
                <a:gd name="connsiteY8" fmla="*/ 4002 h 30909"/>
                <a:gd name="connsiteX9" fmla="*/ 4599 w 27769"/>
                <a:gd name="connsiteY9" fmla="*/ 12691 h 30909"/>
                <a:gd name="connsiteX10" fmla="*/ 4599 w 27769"/>
                <a:gd name="connsiteY10" fmla="*/ 13483 h 30909"/>
                <a:gd name="connsiteX11" fmla="*/ 4599 w 27769"/>
                <a:gd name="connsiteY11" fmla="*/ 30806 h 30909"/>
                <a:gd name="connsiteX12" fmla="*/ -129 w 27769"/>
                <a:gd name="connsiteY12" fmla="*/ 30806 h 30909"/>
                <a:gd name="connsiteX13" fmla="*/ -129 w 27769"/>
                <a:gd name="connsiteY13" fmla="*/ 549 h 3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769" h="30909">
                  <a:moveTo>
                    <a:pt x="-129" y="549"/>
                  </a:moveTo>
                  <a:lnTo>
                    <a:pt x="4599" y="549"/>
                  </a:lnTo>
                  <a:lnTo>
                    <a:pt x="4599" y="5816"/>
                  </a:lnTo>
                  <a:cubicBezTo>
                    <a:pt x="6869" y="2006"/>
                    <a:pt x="11051" y="-260"/>
                    <a:pt x="15472" y="-95"/>
                  </a:cubicBezTo>
                  <a:cubicBezTo>
                    <a:pt x="23169" y="-95"/>
                    <a:pt x="27641" y="4822"/>
                    <a:pt x="27641" y="12019"/>
                  </a:cubicBezTo>
                  <a:lnTo>
                    <a:pt x="27641" y="30806"/>
                  </a:lnTo>
                  <a:lnTo>
                    <a:pt x="22913" y="30806"/>
                  </a:lnTo>
                  <a:lnTo>
                    <a:pt x="22913" y="13133"/>
                  </a:lnTo>
                  <a:cubicBezTo>
                    <a:pt x="22913" y="7512"/>
                    <a:pt x="19722" y="4002"/>
                    <a:pt x="14123" y="4002"/>
                  </a:cubicBezTo>
                  <a:cubicBezTo>
                    <a:pt x="9105" y="3772"/>
                    <a:pt x="4838" y="7663"/>
                    <a:pt x="4599" y="12691"/>
                  </a:cubicBezTo>
                  <a:cubicBezTo>
                    <a:pt x="4599" y="12954"/>
                    <a:pt x="4599" y="13219"/>
                    <a:pt x="4599" y="13483"/>
                  </a:cubicBezTo>
                  <a:lnTo>
                    <a:pt x="4599" y="30806"/>
                  </a:lnTo>
                  <a:lnTo>
                    <a:pt x="-129" y="30806"/>
                  </a:lnTo>
                  <a:lnTo>
                    <a:pt x="-129" y="549"/>
                  </a:lnTo>
                </a:path>
              </a:pathLst>
            </a:custGeom>
            <a:solidFill>
              <a:srgbClr val="666666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E81FA46-3AE1-8033-D7A2-EA22028470B0}"/>
                </a:ext>
              </a:extLst>
            </p:cNvPr>
            <p:cNvSpPr/>
            <p:nvPr/>
          </p:nvSpPr>
          <p:spPr>
            <a:xfrm>
              <a:off x="7216479" y="2572262"/>
              <a:ext cx="19235" cy="39915"/>
            </a:xfrm>
            <a:custGeom>
              <a:avLst/>
              <a:gdLst>
                <a:gd name="connsiteX0" fmla="*/ 4292 w 19235"/>
                <a:gd name="connsiteY0" fmla="*/ 31265 h 39915"/>
                <a:gd name="connsiteX1" fmla="*/ 4292 w 19235"/>
                <a:gd name="connsiteY1" fmla="*/ 13007 h 39915"/>
                <a:gd name="connsiteX2" fmla="*/ -129 w 19235"/>
                <a:gd name="connsiteY2" fmla="*/ 13007 h 39915"/>
                <a:gd name="connsiteX3" fmla="*/ -129 w 19235"/>
                <a:gd name="connsiteY3" fmla="*/ 9026 h 39915"/>
                <a:gd name="connsiteX4" fmla="*/ 4292 w 19235"/>
                <a:gd name="connsiteY4" fmla="*/ 9026 h 39915"/>
                <a:gd name="connsiteX5" fmla="*/ 4292 w 19235"/>
                <a:gd name="connsiteY5" fmla="*/ -103 h 39915"/>
                <a:gd name="connsiteX6" fmla="*/ 9020 w 19235"/>
                <a:gd name="connsiteY6" fmla="*/ -103 h 39915"/>
                <a:gd name="connsiteX7" fmla="*/ 9020 w 19235"/>
                <a:gd name="connsiteY7" fmla="*/ 9026 h 39915"/>
                <a:gd name="connsiteX8" fmla="*/ 19107 w 19235"/>
                <a:gd name="connsiteY8" fmla="*/ 9026 h 39915"/>
                <a:gd name="connsiteX9" fmla="*/ 19107 w 19235"/>
                <a:gd name="connsiteY9" fmla="*/ 13007 h 39915"/>
                <a:gd name="connsiteX10" fmla="*/ 9020 w 19235"/>
                <a:gd name="connsiteY10" fmla="*/ 13007 h 39915"/>
                <a:gd name="connsiteX11" fmla="*/ 9020 w 19235"/>
                <a:gd name="connsiteY11" fmla="*/ 30680 h 39915"/>
                <a:gd name="connsiteX12" fmla="*/ 14379 w 19235"/>
                <a:gd name="connsiteY12" fmla="*/ 35716 h 39915"/>
                <a:gd name="connsiteX13" fmla="*/ 18988 w 19235"/>
                <a:gd name="connsiteY13" fmla="*/ 34659 h 39915"/>
                <a:gd name="connsiteX14" fmla="*/ 18988 w 19235"/>
                <a:gd name="connsiteY14" fmla="*/ 38523 h 39915"/>
                <a:gd name="connsiteX15" fmla="*/ 13270 w 19235"/>
                <a:gd name="connsiteY15" fmla="*/ 39811 h 39915"/>
                <a:gd name="connsiteX16" fmla="*/ 4292 w 19235"/>
                <a:gd name="connsiteY16" fmla="*/ 31265 h 3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235" h="39915">
                  <a:moveTo>
                    <a:pt x="4292" y="31265"/>
                  </a:moveTo>
                  <a:lnTo>
                    <a:pt x="4292" y="13007"/>
                  </a:lnTo>
                  <a:lnTo>
                    <a:pt x="-129" y="13007"/>
                  </a:lnTo>
                  <a:lnTo>
                    <a:pt x="-129" y="9026"/>
                  </a:lnTo>
                  <a:lnTo>
                    <a:pt x="4292" y="9026"/>
                  </a:lnTo>
                  <a:lnTo>
                    <a:pt x="4292" y="-103"/>
                  </a:lnTo>
                  <a:lnTo>
                    <a:pt x="9020" y="-103"/>
                  </a:lnTo>
                  <a:lnTo>
                    <a:pt x="9020" y="9026"/>
                  </a:lnTo>
                  <a:lnTo>
                    <a:pt x="19107" y="9026"/>
                  </a:lnTo>
                  <a:lnTo>
                    <a:pt x="19107" y="13007"/>
                  </a:lnTo>
                  <a:lnTo>
                    <a:pt x="9020" y="13007"/>
                  </a:lnTo>
                  <a:lnTo>
                    <a:pt x="9020" y="30680"/>
                  </a:lnTo>
                  <a:cubicBezTo>
                    <a:pt x="9020" y="34369"/>
                    <a:pt x="11170" y="35716"/>
                    <a:pt x="14379" y="35716"/>
                  </a:cubicBezTo>
                  <a:cubicBezTo>
                    <a:pt x="15967" y="35722"/>
                    <a:pt x="17554" y="35361"/>
                    <a:pt x="18988" y="34659"/>
                  </a:cubicBezTo>
                  <a:lnTo>
                    <a:pt x="18988" y="38523"/>
                  </a:lnTo>
                  <a:cubicBezTo>
                    <a:pt x="17212" y="39403"/>
                    <a:pt x="15250" y="39845"/>
                    <a:pt x="13270" y="39811"/>
                  </a:cubicBezTo>
                  <a:cubicBezTo>
                    <a:pt x="8166" y="39811"/>
                    <a:pt x="4292" y="37410"/>
                    <a:pt x="4292" y="31265"/>
                  </a:cubicBezTo>
                </a:path>
              </a:pathLst>
            </a:custGeom>
            <a:solidFill>
              <a:srgbClr val="666666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BED4608-1FF0-FED3-1C6F-14509516A94C}"/>
                </a:ext>
              </a:extLst>
            </p:cNvPr>
            <p:cNvSpPr/>
            <p:nvPr/>
          </p:nvSpPr>
          <p:spPr>
            <a:xfrm>
              <a:off x="7246262" y="2580862"/>
              <a:ext cx="17699" cy="30788"/>
            </a:xfrm>
            <a:custGeom>
              <a:avLst/>
              <a:gdLst>
                <a:gd name="connsiteX0" fmla="*/ -129 w 17699"/>
                <a:gd name="connsiteY0" fmla="*/ 428 h 30788"/>
                <a:gd name="connsiteX1" fmla="*/ 4599 w 17699"/>
                <a:gd name="connsiteY1" fmla="*/ 428 h 30788"/>
                <a:gd name="connsiteX2" fmla="*/ 4599 w 17699"/>
                <a:gd name="connsiteY2" fmla="*/ 8328 h 30788"/>
                <a:gd name="connsiteX3" fmla="*/ 17571 w 17699"/>
                <a:gd name="connsiteY3" fmla="*/ -98 h 30788"/>
                <a:gd name="connsiteX4" fmla="*/ 17571 w 17699"/>
                <a:gd name="connsiteY4" fmla="*/ 4760 h 30788"/>
                <a:gd name="connsiteX5" fmla="*/ 17213 w 17699"/>
                <a:gd name="connsiteY5" fmla="*/ 4760 h 30788"/>
                <a:gd name="connsiteX6" fmla="*/ 4599 w 17699"/>
                <a:gd name="connsiteY6" fmla="*/ 18628 h 30788"/>
                <a:gd name="connsiteX7" fmla="*/ 4599 w 17699"/>
                <a:gd name="connsiteY7" fmla="*/ 30685 h 30788"/>
                <a:gd name="connsiteX8" fmla="*/ -129 w 17699"/>
                <a:gd name="connsiteY8" fmla="*/ 30685 h 30788"/>
                <a:gd name="connsiteX9" fmla="*/ -129 w 17699"/>
                <a:gd name="connsiteY9" fmla="*/ 428 h 3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99" h="30788">
                  <a:moveTo>
                    <a:pt x="-129" y="428"/>
                  </a:moveTo>
                  <a:lnTo>
                    <a:pt x="4599" y="428"/>
                  </a:lnTo>
                  <a:lnTo>
                    <a:pt x="4599" y="8328"/>
                  </a:lnTo>
                  <a:cubicBezTo>
                    <a:pt x="6750" y="3098"/>
                    <a:pt x="11922" y="-256"/>
                    <a:pt x="17571" y="-98"/>
                  </a:cubicBezTo>
                  <a:lnTo>
                    <a:pt x="17571" y="4760"/>
                  </a:lnTo>
                  <a:lnTo>
                    <a:pt x="17213" y="4760"/>
                  </a:lnTo>
                  <a:cubicBezTo>
                    <a:pt x="10266" y="4760"/>
                    <a:pt x="4599" y="9501"/>
                    <a:pt x="4599" y="18628"/>
                  </a:cubicBezTo>
                  <a:lnTo>
                    <a:pt x="4599" y="30685"/>
                  </a:lnTo>
                  <a:lnTo>
                    <a:pt x="-129" y="30685"/>
                  </a:lnTo>
                  <a:lnTo>
                    <a:pt x="-129" y="428"/>
                  </a:lnTo>
                </a:path>
              </a:pathLst>
            </a:custGeom>
            <a:solidFill>
              <a:srgbClr val="666666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1A1562E-8532-97CB-D45B-5C5742F61767}"/>
                </a:ext>
              </a:extLst>
            </p:cNvPr>
            <p:cNvSpPr/>
            <p:nvPr/>
          </p:nvSpPr>
          <p:spPr>
            <a:xfrm>
              <a:off x="7270039" y="2580746"/>
              <a:ext cx="33112" cy="31617"/>
            </a:xfrm>
            <a:custGeom>
              <a:avLst/>
              <a:gdLst>
                <a:gd name="connsiteX0" fmla="*/ -129 w 33112"/>
                <a:gd name="connsiteY0" fmla="*/ 15817 h 31617"/>
                <a:gd name="connsiteX1" fmla="*/ -129 w 33112"/>
                <a:gd name="connsiteY1" fmla="*/ 15701 h 31617"/>
                <a:gd name="connsiteX2" fmla="*/ 17212 w 33112"/>
                <a:gd name="connsiteY2" fmla="*/ -85 h 31617"/>
                <a:gd name="connsiteX3" fmla="*/ 32983 w 33112"/>
                <a:gd name="connsiteY3" fmla="*/ 15583 h 31617"/>
                <a:gd name="connsiteX4" fmla="*/ 32983 w 33112"/>
                <a:gd name="connsiteY4" fmla="*/ 15701 h 31617"/>
                <a:gd name="connsiteX5" fmla="*/ 16564 w 33112"/>
                <a:gd name="connsiteY5" fmla="*/ 31511 h 31617"/>
                <a:gd name="connsiteX6" fmla="*/ 16342 w 33112"/>
                <a:gd name="connsiteY6" fmla="*/ 31504 h 31617"/>
                <a:gd name="connsiteX7" fmla="*/ -129 w 33112"/>
                <a:gd name="connsiteY7" fmla="*/ 16187 h 31617"/>
                <a:gd name="connsiteX8" fmla="*/ -129 w 33112"/>
                <a:gd name="connsiteY8" fmla="*/ 15817 h 31617"/>
                <a:gd name="connsiteX9" fmla="*/ 28136 w 33112"/>
                <a:gd name="connsiteY9" fmla="*/ 15817 h 31617"/>
                <a:gd name="connsiteX10" fmla="*/ 28136 w 33112"/>
                <a:gd name="connsiteY10" fmla="*/ 15701 h 31617"/>
                <a:gd name="connsiteX11" fmla="*/ 16530 w 33112"/>
                <a:gd name="connsiteY11" fmla="*/ 3878 h 31617"/>
                <a:gd name="connsiteX12" fmla="*/ 16342 w 33112"/>
                <a:gd name="connsiteY12" fmla="*/ 3878 h 31617"/>
                <a:gd name="connsiteX13" fmla="*/ 4719 w 33112"/>
                <a:gd name="connsiteY13" fmla="*/ 15099 h 31617"/>
                <a:gd name="connsiteX14" fmla="*/ 4719 w 33112"/>
                <a:gd name="connsiteY14" fmla="*/ 15583 h 31617"/>
                <a:gd name="connsiteX15" fmla="*/ 4719 w 33112"/>
                <a:gd name="connsiteY15" fmla="*/ 15701 h 31617"/>
                <a:gd name="connsiteX16" fmla="*/ 16188 w 33112"/>
                <a:gd name="connsiteY16" fmla="*/ 27463 h 31617"/>
                <a:gd name="connsiteX17" fmla="*/ 16462 w 33112"/>
                <a:gd name="connsiteY17" fmla="*/ 27463 h 31617"/>
                <a:gd name="connsiteX18" fmla="*/ 28136 w 33112"/>
                <a:gd name="connsiteY18" fmla="*/ 16298 h 31617"/>
                <a:gd name="connsiteX19" fmla="*/ 28136 w 33112"/>
                <a:gd name="connsiteY19" fmla="*/ 15817 h 31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112" h="31617">
                  <a:moveTo>
                    <a:pt x="-129" y="15817"/>
                  </a:moveTo>
                  <a:lnTo>
                    <a:pt x="-129" y="15701"/>
                  </a:lnTo>
                  <a:cubicBezTo>
                    <a:pt x="298" y="6553"/>
                    <a:pt x="8064" y="-513"/>
                    <a:pt x="17212" y="-85"/>
                  </a:cubicBezTo>
                  <a:cubicBezTo>
                    <a:pt x="25713" y="315"/>
                    <a:pt x="32540" y="7086"/>
                    <a:pt x="32983" y="15583"/>
                  </a:cubicBezTo>
                  <a:lnTo>
                    <a:pt x="32983" y="15701"/>
                  </a:lnTo>
                  <a:cubicBezTo>
                    <a:pt x="32830" y="24600"/>
                    <a:pt x="25474" y="31678"/>
                    <a:pt x="16564" y="31511"/>
                  </a:cubicBezTo>
                  <a:cubicBezTo>
                    <a:pt x="16496" y="31509"/>
                    <a:pt x="16410" y="31507"/>
                    <a:pt x="16342" y="31504"/>
                  </a:cubicBezTo>
                  <a:cubicBezTo>
                    <a:pt x="7552" y="31820"/>
                    <a:pt x="196" y="24962"/>
                    <a:pt x="-129" y="16187"/>
                  </a:cubicBezTo>
                  <a:cubicBezTo>
                    <a:pt x="-129" y="16065"/>
                    <a:pt x="-129" y="15940"/>
                    <a:pt x="-129" y="15817"/>
                  </a:cubicBezTo>
                  <a:moveTo>
                    <a:pt x="28136" y="15817"/>
                  </a:moveTo>
                  <a:lnTo>
                    <a:pt x="28136" y="15701"/>
                  </a:lnTo>
                  <a:cubicBezTo>
                    <a:pt x="28187" y="9230"/>
                    <a:pt x="22999" y="3937"/>
                    <a:pt x="16530" y="3878"/>
                  </a:cubicBezTo>
                  <a:cubicBezTo>
                    <a:pt x="16462" y="3878"/>
                    <a:pt x="16393" y="3878"/>
                    <a:pt x="16342" y="3878"/>
                  </a:cubicBezTo>
                  <a:cubicBezTo>
                    <a:pt x="10027" y="3768"/>
                    <a:pt x="4821" y="8792"/>
                    <a:pt x="4719" y="15099"/>
                  </a:cubicBezTo>
                  <a:cubicBezTo>
                    <a:pt x="4719" y="15261"/>
                    <a:pt x="4719" y="15421"/>
                    <a:pt x="4719" y="15583"/>
                  </a:cubicBezTo>
                  <a:lnTo>
                    <a:pt x="4719" y="15701"/>
                  </a:lnTo>
                  <a:cubicBezTo>
                    <a:pt x="4633" y="22115"/>
                    <a:pt x="9771" y="27381"/>
                    <a:pt x="16188" y="27463"/>
                  </a:cubicBezTo>
                  <a:cubicBezTo>
                    <a:pt x="16274" y="27465"/>
                    <a:pt x="16376" y="27465"/>
                    <a:pt x="16462" y="27463"/>
                  </a:cubicBezTo>
                  <a:cubicBezTo>
                    <a:pt x="22777" y="27603"/>
                    <a:pt x="28000" y="22605"/>
                    <a:pt x="28136" y="16298"/>
                  </a:cubicBezTo>
                  <a:cubicBezTo>
                    <a:pt x="28136" y="16138"/>
                    <a:pt x="28136" y="15977"/>
                    <a:pt x="28136" y="15817"/>
                  </a:cubicBezTo>
                </a:path>
              </a:pathLst>
            </a:custGeom>
            <a:solidFill>
              <a:srgbClr val="666666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1BFCBE6-0AD0-DCB2-D3F5-9A4969137F05}"/>
                </a:ext>
              </a:extLst>
            </p:cNvPr>
            <p:cNvSpPr/>
            <p:nvPr/>
          </p:nvSpPr>
          <p:spPr>
            <a:xfrm>
              <a:off x="7314327" y="2568926"/>
              <a:ext cx="4732" cy="42722"/>
            </a:xfrm>
            <a:custGeom>
              <a:avLst/>
              <a:gdLst>
                <a:gd name="connsiteX0" fmla="*/ 0 w 4732"/>
                <a:gd name="connsiteY0" fmla="*/ 0 h 42722"/>
                <a:gd name="connsiteX1" fmla="*/ 4733 w 4732"/>
                <a:gd name="connsiteY1" fmla="*/ 0 h 42722"/>
                <a:gd name="connsiteX2" fmla="*/ 4733 w 4732"/>
                <a:gd name="connsiteY2" fmla="*/ 42722 h 42722"/>
                <a:gd name="connsiteX3" fmla="*/ 0 w 4732"/>
                <a:gd name="connsiteY3" fmla="*/ 42722 h 4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2" h="42722">
                  <a:moveTo>
                    <a:pt x="0" y="0"/>
                  </a:moveTo>
                  <a:lnTo>
                    <a:pt x="4733" y="0"/>
                  </a:lnTo>
                  <a:lnTo>
                    <a:pt x="4733" y="42722"/>
                  </a:lnTo>
                  <a:lnTo>
                    <a:pt x="0" y="42722"/>
                  </a:lnTo>
                  <a:close/>
                </a:path>
              </a:pathLst>
            </a:custGeom>
            <a:solidFill>
              <a:srgbClr val="666666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79F995A-717B-0765-C4EF-62E3FF03B8A7}"/>
                </a:ext>
              </a:extLst>
            </p:cNvPr>
            <p:cNvSpPr/>
            <p:nvPr/>
          </p:nvSpPr>
          <p:spPr>
            <a:xfrm>
              <a:off x="7351502" y="2567260"/>
              <a:ext cx="32207" cy="46939"/>
            </a:xfrm>
            <a:custGeom>
              <a:avLst/>
              <a:gdLst>
                <a:gd name="connsiteX0" fmla="*/ 1656 w 32207"/>
                <a:gd name="connsiteY0" fmla="*/ 32355 h 46939"/>
                <a:gd name="connsiteX1" fmla="*/ 25056 w 32207"/>
                <a:gd name="connsiteY1" fmla="*/ 32361 h 46939"/>
                <a:gd name="connsiteX2" fmla="*/ 25056 w 32207"/>
                <a:gd name="connsiteY2" fmla="*/ 46939 h 46939"/>
                <a:gd name="connsiteX3" fmla="*/ 32208 w 32207"/>
                <a:gd name="connsiteY3" fmla="*/ 46939 h 46939"/>
                <a:gd name="connsiteX4" fmla="*/ 32208 w 32207"/>
                <a:gd name="connsiteY4" fmla="*/ 26348 h 46939"/>
                <a:gd name="connsiteX5" fmla="*/ 9729 w 32207"/>
                <a:gd name="connsiteY5" fmla="*/ 26362 h 46939"/>
                <a:gd name="connsiteX6" fmla="*/ 28811 w 32207"/>
                <a:gd name="connsiteY6" fmla="*/ 0 h 46939"/>
                <a:gd name="connsiteX7" fmla="*/ 19884 w 32207"/>
                <a:gd name="connsiteY7" fmla="*/ 0 h 46939"/>
                <a:gd name="connsiteX8" fmla="*/ 0 w 32207"/>
                <a:gd name="connsiteY8" fmla="*/ 27640 h 46939"/>
                <a:gd name="connsiteX9" fmla="*/ 1656 w 32207"/>
                <a:gd name="connsiteY9" fmla="*/ 32355 h 46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207" h="46939">
                  <a:moveTo>
                    <a:pt x="1656" y="32355"/>
                  </a:moveTo>
                  <a:lnTo>
                    <a:pt x="25056" y="32361"/>
                  </a:lnTo>
                  <a:lnTo>
                    <a:pt x="25056" y="46939"/>
                  </a:lnTo>
                  <a:lnTo>
                    <a:pt x="32208" y="46939"/>
                  </a:lnTo>
                  <a:lnTo>
                    <a:pt x="32208" y="26348"/>
                  </a:lnTo>
                  <a:lnTo>
                    <a:pt x="9729" y="26362"/>
                  </a:lnTo>
                  <a:lnTo>
                    <a:pt x="28811" y="0"/>
                  </a:lnTo>
                  <a:lnTo>
                    <a:pt x="19884" y="0"/>
                  </a:lnTo>
                  <a:lnTo>
                    <a:pt x="0" y="27640"/>
                  </a:lnTo>
                  <a:lnTo>
                    <a:pt x="1656" y="32355"/>
                  </a:lnTo>
                  <a:close/>
                </a:path>
              </a:pathLst>
            </a:custGeom>
            <a:solidFill>
              <a:srgbClr val="C5163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97E3330-C03A-44FE-378D-8E3662CB3FB2}"/>
                </a:ext>
              </a:extLst>
            </p:cNvPr>
            <p:cNvSpPr/>
            <p:nvPr/>
          </p:nvSpPr>
          <p:spPr>
            <a:xfrm>
              <a:off x="7332705" y="2554794"/>
              <a:ext cx="69424" cy="70267"/>
            </a:xfrm>
            <a:custGeom>
              <a:avLst/>
              <a:gdLst>
                <a:gd name="connsiteX0" fmla="*/ 45144 w 69424"/>
                <a:gd name="connsiteY0" fmla="*/ 68663 h 70267"/>
                <a:gd name="connsiteX1" fmla="*/ 37873 w 69424"/>
                <a:gd name="connsiteY1" fmla="*/ 69302 h 70267"/>
                <a:gd name="connsiteX2" fmla="*/ 5119 w 69424"/>
                <a:gd name="connsiteY2" fmla="*/ 36554 h 70267"/>
                <a:gd name="connsiteX3" fmla="*/ 37890 w 69424"/>
                <a:gd name="connsiteY3" fmla="*/ 3823 h 70267"/>
                <a:gd name="connsiteX4" fmla="*/ 69295 w 69424"/>
                <a:gd name="connsiteY4" fmla="*/ 27335 h 70267"/>
                <a:gd name="connsiteX5" fmla="*/ 27307 w 69424"/>
                <a:gd name="connsiteY5" fmla="*/ 758 h 70267"/>
                <a:gd name="connsiteX6" fmla="*/ 732 w 69424"/>
                <a:gd name="connsiteY6" fmla="*/ 42728 h 70267"/>
                <a:gd name="connsiteX7" fmla="*/ 42720 w 69424"/>
                <a:gd name="connsiteY7" fmla="*/ 69303 h 70267"/>
                <a:gd name="connsiteX8" fmla="*/ 45144 w 69424"/>
                <a:gd name="connsiteY8" fmla="*/ 68663 h 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24" h="70267">
                  <a:moveTo>
                    <a:pt x="45144" y="68663"/>
                  </a:moveTo>
                  <a:cubicBezTo>
                    <a:pt x="42754" y="69110"/>
                    <a:pt x="40313" y="69324"/>
                    <a:pt x="37873" y="69302"/>
                  </a:cubicBezTo>
                  <a:cubicBezTo>
                    <a:pt x="19781" y="69296"/>
                    <a:pt x="5119" y="54635"/>
                    <a:pt x="5119" y="36554"/>
                  </a:cubicBezTo>
                  <a:cubicBezTo>
                    <a:pt x="5136" y="18474"/>
                    <a:pt x="19798" y="3819"/>
                    <a:pt x="37890" y="3823"/>
                  </a:cubicBezTo>
                  <a:cubicBezTo>
                    <a:pt x="52415" y="3826"/>
                    <a:pt x="65199" y="13399"/>
                    <a:pt x="69295" y="27335"/>
                  </a:cubicBezTo>
                  <a:cubicBezTo>
                    <a:pt x="65045" y="8408"/>
                    <a:pt x="46253" y="-3493"/>
                    <a:pt x="27307" y="758"/>
                  </a:cubicBezTo>
                  <a:cubicBezTo>
                    <a:pt x="8379" y="5009"/>
                    <a:pt x="-3518" y="23799"/>
                    <a:pt x="732" y="42728"/>
                  </a:cubicBezTo>
                  <a:cubicBezTo>
                    <a:pt x="4982" y="61655"/>
                    <a:pt x="23774" y="73554"/>
                    <a:pt x="42720" y="69303"/>
                  </a:cubicBezTo>
                  <a:cubicBezTo>
                    <a:pt x="43539" y="69119"/>
                    <a:pt x="44342" y="68906"/>
                    <a:pt x="45144" y="68663"/>
                  </a:cubicBezTo>
                </a:path>
              </a:pathLst>
            </a:custGeom>
            <a:solidFill>
              <a:srgbClr val="C5163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17BCFE9-54EA-F998-B158-DB42B10D36B3}"/>
                </a:ext>
              </a:extLst>
            </p:cNvPr>
            <p:cNvSpPr/>
            <p:nvPr/>
          </p:nvSpPr>
          <p:spPr>
            <a:xfrm>
              <a:off x="7398716" y="2562827"/>
              <a:ext cx="7270" cy="3578"/>
            </a:xfrm>
            <a:custGeom>
              <a:avLst/>
              <a:gdLst>
                <a:gd name="connsiteX0" fmla="*/ 2756 w 7270"/>
                <a:gd name="connsiteY0" fmla="*/ -103 h 3578"/>
                <a:gd name="connsiteX1" fmla="*/ 2756 w 7270"/>
                <a:gd name="connsiteY1" fmla="*/ 306 h 3578"/>
                <a:gd name="connsiteX2" fmla="*/ 1544 w 7270"/>
                <a:gd name="connsiteY2" fmla="*/ 306 h 3578"/>
                <a:gd name="connsiteX3" fmla="*/ 1544 w 7270"/>
                <a:gd name="connsiteY3" fmla="*/ 3473 h 3578"/>
                <a:gd name="connsiteX4" fmla="*/ 1083 w 7270"/>
                <a:gd name="connsiteY4" fmla="*/ 3473 h 3578"/>
                <a:gd name="connsiteX5" fmla="*/ 1083 w 7270"/>
                <a:gd name="connsiteY5" fmla="*/ 306 h 3578"/>
                <a:gd name="connsiteX6" fmla="*/ -129 w 7270"/>
                <a:gd name="connsiteY6" fmla="*/ 306 h 3578"/>
                <a:gd name="connsiteX7" fmla="*/ -129 w 7270"/>
                <a:gd name="connsiteY7" fmla="*/ -103 h 3578"/>
                <a:gd name="connsiteX8" fmla="*/ 6647 w 7270"/>
                <a:gd name="connsiteY8" fmla="*/ 3473 h 3578"/>
                <a:gd name="connsiteX9" fmla="*/ 6477 w 7270"/>
                <a:gd name="connsiteY9" fmla="*/ 1042 h 3578"/>
                <a:gd name="connsiteX10" fmla="*/ 6425 w 7270"/>
                <a:gd name="connsiteY10" fmla="*/ 279 h 3578"/>
                <a:gd name="connsiteX11" fmla="*/ 6408 w 7270"/>
                <a:gd name="connsiteY11" fmla="*/ 279 h 3578"/>
                <a:gd name="connsiteX12" fmla="*/ 6118 w 7270"/>
                <a:gd name="connsiteY12" fmla="*/ 1134 h 3578"/>
                <a:gd name="connsiteX13" fmla="*/ 5282 w 7270"/>
                <a:gd name="connsiteY13" fmla="*/ 3422 h 3578"/>
                <a:gd name="connsiteX14" fmla="*/ 4753 w 7270"/>
                <a:gd name="connsiteY14" fmla="*/ 3422 h 3578"/>
                <a:gd name="connsiteX15" fmla="*/ 3899 w 7270"/>
                <a:gd name="connsiteY15" fmla="*/ 1068 h 3578"/>
                <a:gd name="connsiteX16" fmla="*/ 3643 w 7270"/>
                <a:gd name="connsiteY16" fmla="*/ 279 h 3578"/>
                <a:gd name="connsiteX17" fmla="*/ 3609 w 7270"/>
                <a:gd name="connsiteY17" fmla="*/ 279 h 3578"/>
                <a:gd name="connsiteX18" fmla="*/ 3592 w 7270"/>
                <a:gd name="connsiteY18" fmla="*/ 1042 h 3578"/>
                <a:gd name="connsiteX19" fmla="*/ 3421 w 7270"/>
                <a:gd name="connsiteY19" fmla="*/ 3473 h 3578"/>
                <a:gd name="connsiteX20" fmla="*/ 2943 w 7270"/>
                <a:gd name="connsiteY20" fmla="*/ 3473 h 3578"/>
                <a:gd name="connsiteX21" fmla="*/ 3234 w 7270"/>
                <a:gd name="connsiteY21" fmla="*/ -103 h 3578"/>
                <a:gd name="connsiteX22" fmla="*/ 3934 w 7270"/>
                <a:gd name="connsiteY22" fmla="*/ -103 h 3578"/>
                <a:gd name="connsiteX23" fmla="*/ 4770 w 7270"/>
                <a:gd name="connsiteY23" fmla="*/ 2185 h 3578"/>
                <a:gd name="connsiteX24" fmla="*/ 5026 w 7270"/>
                <a:gd name="connsiteY24" fmla="*/ 2936 h 3578"/>
                <a:gd name="connsiteX25" fmla="*/ 5043 w 7270"/>
                <a:gd name="connsiteY25" fmla="*/ 2936 h 3578"/>
                <a:gd name="connsiteX26" fmla="*/ 5265 w 7270"/>
                <a:gd name="connsiteY26" fmla="*/ 2212 h 3578"/>
                <a:gd name="connsiteX27" fmla="*/ 6118 w 7270"/>
                <a:gd name="connsiteY27" fmla="*/ -101 h 3578"/>
                <a:gd name="connsiteX28" fmla="*/ 6818 w 7270"/>
                <a:gd name="connsiteY28" fmla="*/ -101 h 3578"/>
                <a:gd name="connsiteX29" fmla="*/ 7142 w 7270"/>
                <a:gd name="connsiteY29" fmla="*/ 3475 h 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70" h="3578">
                  <a:moveTo>
                    <a:pt x="2756" y="-103"/>
                  </a:moveTo>
                  <a:lnTo>
                    <a:pt x="2756" y="306"/>
                  </a:lnTo>
                  <a:lnTo>
                    <a:pt x="1544" y="306"/>
                  </a:lnTo>
                  <a:lnTo>
                    <a:pt x="1544" y="3473"/>
                  </a:lnTo>
                  <a:lnTo>
                    <a:pt x="1083" y="3473"/>
                  </a:lnTo>
                  <a:lnTo>
                    <a:pt x="1083" y="306"/>
                  </a:lnTo>
                  <a:lnTo>
                    <a:pt x="-129" y="306"/>
                  </a:lnTo>
                  <a:lnTo>
                    <a:pt x="-129" y="-103"/>
                  </a:lnTo>
                  <a:close/>
                  <a:moveTo>
                    <a:pt x="6647" y="3473"/>
                  </a:moveTo>
                  <a:lnTo>
                    <a:pt x="6477" y="1042"/>
                  </a:lnTo>
                  <a:cubicBezTo>
                    <a:pt x="6460" y="832"/>
                    <a:pt x="6443" y="567"/>
                    <a:pt x="6425" y="279"/>
                  </a:cubicBezTo>
                  <a:lnTo>
                    <a:pt x="6408" y="279"/>
                  </a:lnTo>
                  <a:cubicBezTo>
                    <a:pt x="6306" y="491"/>
                    <a:pt x="6204" y="858"/>
                    <a:pt x="6118" y="1134"/>
                  </a:cubicBezTo>
                  <a:lnTo>
                    <a:pt x="5282" y="3422"/>
                  </a:lnTo>
                  <a:lnTo>
                    <a:pt x="4753" y="3422"/>
                  </a:lnTo>
                  <a:lnTo>
                    <a:pt x="3899" y="1068"/>
                  </a:lnTo>
                  <a:cubicBezTo>
                    <a:pt x="3848" y="844"/>
                    <a:pt x="3712" y="503"/>
                    <a:pt x="3643" y="279"/>
                  </a:cubicBezTo>
                  <a:lnTo>
                    <a:pt x="3609" y="279"/>
                  </a:lnTo>
                  <a:cubicBezTo>
                    <a:pt x="3609" y="516"/>
                    <a:pt x="3609" y="765"/>
                    <a:pt x="3592" y="1042"/>
                  </a:cubicBezTo>
                  <a:lnTo>
                    <a:pt x="3421" y="3473"/>
                  </a:lnTo>
                  <a:lnTo>
                    <a:pt x="2943" y="3473"/>
                  </a:lnTo>
                  <a:lnTo>
                    <a:pt x="3234" y="-103"/>
                  </a:lnTo>
                  <a:lnTo>
                    <a:pt x="3934" y="-103"/>
                  </a:lnTo>
                  <a:lnTo>
                    <a:pt x="4770" y="2185"/>
                  </a:lnTo>
                  <a:cubicBezTo>
                    <a:pt x="4872" y="2448"/>
                    <a:pt x="4941" y="2699"/>
                    <a:pt x="5026" y="2936"/>
                  </a:cubicBezTo>
                  <a:lnTo>
                    <a:pt x="5043" y="2936"/>
                  </a:lnTo>
                  <a:cubicBezTo>
                    <a:pt x="5128" y="2687"/>
                    <a:pt x="5214" y="2397"/>
                    <a:pt x="5265" y="2212"/>
                  </a:cubicBezTo>
                  <a:lnTo>
                    <a:pt x="6118" y="-101"/>
                  </a:lnTo>
                  <a:lnTo>
                    <a:pt x="6818" y="-101"/>
                  </a:lnTo>
                  <a:lnTo>
                    <a:pt x="7142" y="3475"/>
                  </a:lnTo>
                  <a:close/>
                </a:path>
              </a:pathLst>
            </a:custGeom>
            <a:solidFill>
              <a:srgbClr val="87878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6E03BDE-E92F-1761-F824-B443DB30DDAB}"/>
                </a:ext>
              </a:extLst>
            </p:cNvPr>
            <p:cNvSpPr/>
            <p:nvPr/>
          </p:nvSpPr>
          <p:spPr>
            <a:xfrm>
              <a:off x="6549166" y="3067914"/>
              <a:ext cx="41160" cy="18291"/>
            </a:xfrm>
            <a:custGeom>
              <a:avLst/>
              <a:gdLst>
                <a:gd name="connsiteX0" fmla="*/ 36236 w 41160"/>
                <a:gd name="connsiteY0" fmla="*/ 717 h 18291"/>
                <a:gd name="connsiteX1" fmla="*/ 35374 w 41160"/>
                <a:gd name="connsiteY1" fmla="*/ 222 h 18291"/>
                <a:gd name="connsiteX2" fmla="*/ 34729 w 41160"/>
                <a:gd name="connsiteY2" fmla="*/ -68 h 18291"/>
                <a:gd name="connsiteX3" fmla="*/ 34391 w 41160"/>
                <a:gd name="connsiteY3" fmla="*/ 17 h 18291"/>
                <a:gd name="connsiteX4" fmla="*/ 34360 w 41160"/>
                <a:gd name="connsiteY4" fmla="*/ 188 h 18291"/>
                <a:gd name="connsiteX5" fmla="*/ 29808 w 41160"/>
                <a:gd name="connsiteY5" fmla="*/ 10904 h 18291"/>
                <a:gd name="connsiteX6" fmla="*/ 17729 w 41160"/>
                <a:gd name="connsiteY6" fmla="*/ 15989 h 18291"/>
                <a:gd name="connsiteX7" fmla="*/ 17698 w 41160"/>
                <a:gd name="connsiteY7" fmla="*/ 15989 h 18291"/>
                <a:gd name="connsiteX8" fmla="*/ 15406 w 41160"/>
                <a:gd name="connsiteY8" fmla="*/ 16296 h 18291"/>
                <a:gd name="connsiteX9" fmla="*/ 8659 w 41160"/>
                <a:gd name="connsiteY9" fmla="*/ 15989 h 18291"/>
                <a:gd name="connsiteX10" fmla="*/ 2499 w 41160"/>
                <a:gd name="connsiteY10" fmla="*/ 8600 h 18291"/>
                <a:gd name="connsiteX11" fmla="*/ 2538 w 41160"/>
                <a:gd name="connsiteY11" fmla="*/ 8242 h 18291"/>
                <a:gd name="connsiteX12" fmla="*/ 2173 w 41160"/>
                <a:gd name="connsiteY12" fmla="*/ 8208 h 18291"/>
                <a:gd name="connsiteX13" fmla="*/ 1922 w 41160"/>
                <a:gd name="connsiteY13" fmla="*/ 14828 h 18291"/>
                <a:gd name="connsiteX14" fmla="*/ 3651 w 41160"/>
                <a:gd name="connsiteY14" fmla="*/ 16006 h 18291"/>
                <a:gd name="connsiteX15" fmla="*/ 29755 w 41160"/>
                <a:gd name="connsiteY15" fmla="*/ 16159 h 18291"/>
                <a:gd name="connsiteX16" fmla="*/ 30318 w 41160"/>
                <a:gd name="connsiteY16" fmla="*/ 15989 h 18291"/>
                <a:gd name="connsiteX17" fmla="*/ 30318 w 41160"/>
                <a:gd name="connsiteY17" fmla="*/ 15989 h 18291"/>
                <a:gd name="connsiteX18" fmla="*/ 36236 w 41160"/>
                <a:gd name="connsiteY18" fmla="*/ 717 h 1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160" h="18291">
                  <a:moveTo>
                    <a:pt x="36236" y="717"/>
                  </a:moveTo>
                  <a:cubicBezTo>
                    <a:pt x="35961" y="529"/>
                    <a:pt x="35672" y="358"/>
                    <a:pt x="35374" y="222"/>
                  </a:cubicBezTo>
                  <a:cubicBezTo>
                    <a:pt x="35119" y="102"/>
                    <a:pt x="34898" y="0"/>
                    <a:pt x="34729" y="-68"/>
                  </a:cubicBezTo>
                  <a:cubicBezTo>
                    <a:pt x="34609" y="-137"/>
                    <a:pt x="34457" y="-102"/>
                    <a:pt x="34391" y="17"/>
                  </a:cubicBezTo>
                  <a:cubicBezTo>
                    <a:pt x="34363" y="68"/>
                    <a:pt x="34353" y="119"/>
                    <a:pt x="34360" y="188"/>
                  </a:cubicBezTo>
                  <a:cubicBezTo>
                    <a:pt x="34817" y="4300"/>
                    <a:pt x="33092" y="8378"/>
                    <a:pt x="29808" y="10904"/>
                  </a:cubicBezTo>
                  <a:cubicBezTo>
                    <a:pt x="26341" y="13702"/>
                    <a:pt x="22153" y="15460"/>
                    <a:pt x="17729" y="15989"/>
                  </a:cubicBezTo>
                  <a:lnTo>
                    <a:pt x="17698" y="15989"/>
                  </a:lnTo>
                  <a:cubicBezTo>
                    <a:pt x="16971" y="16108"/>
                    <a:pt x="16206" y="16210"/>
                    <a:pt x="15406" y="16296"/>
                  </a:cubicBezTo>
                  <a:cubicBezTo>
                    <a:pt x="13154" y="16535"/>
                    <a:pt x="10879" y="16432"/>
                    <a:pt x="8659" y="15989"/>
                  </a:cubicBezTo>
                  <a:cubicBezTo>
                    <a:pt x="2994" y="14777"/>
                    <a:pt x="-550" y="11313"/>
                    <a:pt x="2499" y="8600"/>
                  </a:cubicBezTo>
                  <a:cubicBezTo>
                    <a:pt x="2611" y="8515"/>
                    <a:pt x="2628" y="8344"/>
                    <a:pt x="2538" y="8242"/>
                  </a:cubicBezTo>
                  <a:cubicBezTo>
                    <a:pt x="2449" y="8122"/>
                    <a:pt x="2284" y="8105"/>
                    <a:pt x="2173" y="8208"/>
                  </a:cubicBezTo>
                  <a:cubicBezTo>
                    <a:pt x="-1664" y="11006"/>
                    <a:pt x="46" y="13156"/>
                    <a:pt x="1922" y="14828"/>
                  </a:cubicBezTo>
                  <a:cubicBezTo>
                    <a:pt x="2473" y="15255"/>
                    <a:pt x="3050" y="15647"/>
                    <a:pt x="3651" y="16006"/>
                  </a:cubicBezTo>
                  <a:cubicBezTo>
                    <a:pt x="9444" y="19077"/>
                    <a:pt x="21077" y="18702"/>
                    <a:pt x="29755" y="16159"/>
                  </a:cubicBezTo>
                  <a:cubicBezTo>
                    <a:pt x="29943" y="16108"/>
                    <a:pt x="30132" y="16040"/>
                    <a:pt x="30318" y="15989"/>
                  </a:cubicBezTo>
                  <a:lnTo>
                    <a:pt x="30318" y="15989"/>
                  </a:lnTo>
                  <a:cubicBezTo>
                    <a:pt x="39566" y="13139"/>
                    <a:pt x="45825" y="7491"/>
                    <a:pt x="36236" y="717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6645F96-4878-7636-41B0-8E27B3679F9C}"/>
                </a:ext>
              </a:extLst>
            </p:cNvPr>
            <p:cNvSpPr/>
            <p:nvPr/>
          </p:nvSpPr>
          <p:spPr>
            <a:xfrm>
              <a:off x="6553579" y="3060532"/>
              <a:ext cx="26729" cy="22723"/>
            </a:xfrm>
            <a:custGeom>
              <a:avLst/>
              <a:gdLst>
                <a:gd name="connsiteX0" fmla="*/ 2453 w 26729"/>
                <a:gd name="connsiteY0" fmla="*/ 761 h 22723"/>
                <a:gd name="connsiteX1" fmla="*/ 18291 w 26729"/>
                <a:gd name="connsiteY1" fmla="*/ 8269 h 22723"/>
                <a:gd name="connsiteX2" fmla="*/ 20069 w 26729"/>
                <a:gd name="connsiteY2" fmla="*/ 17193 h 22723"/>
                <a:gd name="connsiteX3" fmla="*/ 316 w 26729"/>
                <a:gd name="connsiteY3" fmla="*/ 18951 h 22723"/>
                <a:gd name="connsiteX4" fmla="*/ -51 w 26729"/>
                <a:gd name="connsiteY4" fmla="*/ 18951 h 22723"/>
                <a:gd name="connsiteX5" fmla="*/ -54 w 26729"/>
                <a:gd name="connsiteY5" fmla="*/ 19326 h 22723"/>
                <a:gd name="connsiteX6" fmla="*/ 10415 w 26729"/>
                <a:gd name="connsiteY6" fmla="*/ 22619 h 22723"/>
                <a:gd name="connsiteX7" fmla="*/ 4529 w 26729"/>
                <a:gd name="connsiteY7" fmla="*/ -7 h 22723"/>
                <a:gd name="connsiteX8" fmla="*/ 2479 w 26729"/>
                <a:gd name="connsiteY8" fmla="*/ 266 h 22723"/>
                <a:gd name="connsiteX9" fmla="*/ 2240 w 26729"/>
                <a:gd name="connsiteY9" fmla="*/ 539 h 22723"/>
                <a:gd name="connsiteX10" fmla="*/ 2453 w 26729"/>
                <a:gd name="connsiteY10" fmla="*/ 761 h 22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729" h="22723">
                  <a:moveTo>
                    <a:pt x="2453" y="761"/>
                  </a:moveTo>
                  <a:cubicBezTo>
                    <a:pt x="11096" y="3201"/>
                    <a:pt x="15462" y="5538"/>
                    <a:pt x="18291" y="8269"/>
                  </a:cubicBezTo>
                  <a:cubicBezTo>
                    <a:pt x="20938" y="10811"/>
                    <a:pt x="22350" y="13644"/>
                    <a:pt x="20069" y="17193"/>
                  </a:cubicBezTo>
                  <a:cubicBezTo>
                    <a:pt x="17270" y="21544"/>
                    <a:pt x="4867" y="23080"/>
                    <a:pt x="316" y="18951"/>
                  </a:cubicBezTo>
                  <a:cubicBezTo>
                    <a:pt x="215" y="18848"/>
                    <a:pt x="52" y="18848"/>
                    <a:pt x="-51" y="18951"/>
                  </a:cubicBezTo>
                  <a:cubicBezTo>
                    <a:pt x="-153" y="19053"/>
                    <a:pt x="-155" y="19224"/>
                    <a:pt x="-54" y="19326"/>
                  </a:cubicBezTo>
                  <a:cubicBezTo>
                    <a:pt x="2648" y="22363"/>
                    <a:pt x="6764" y="22636"/>
                    <a:pt x="10415" y="22619"/>
                  </a:cubicBezTo>
                  <a:cubicBezTo>
                    <a:pt x="30124" y="22568"/>
                    <a:pt x="35830" y="-1816"/>
                    <a:pt x="4529" y="-7"/>
                  </a:cubicBezTo>
                  <a:cubicBezTo>
                    <a:pt x="3841" y="27"/>
                    <a:pt x="3155" y="129"/>
                    <a:pt x="2479" y="266"/>
                  </a:cubicBezTo>
                  <a:cubicBezTo>
                    <a:pt x="2339" y="266"/>
                    <a:pt x="2231" y="385"/>
                    <a:pt x="2240" y="539"/>
                  </a:cubicBezTo>
                  <a:cubicBezTo>
                    <a:pt x="2248" y="658"/>
                    <a:pt x="2335" y="744"/>
                    <a:pt x="2453" y="761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64D397BC-D6E0-C16E-9A79-1BDB462FB8ED}"/>
                </a:ext>
              </a:extLst>
            </p:cNvPr>
            <p:cNvSpPr/>
            <p:nvPr/>
          </p:nvSpPr>
          <p:spPr>
            <a:xfrm>
              <a:off x="6530381" y="3062351"/>
              <a:ext cx="42487" cy="18397"/>
            </a:xfrm>
            <a:custGeom>
              <a:avLst/>
              <a:gdLst>
                <a:gd name="connsiteX0" fmla="*/ 222 w 42487"/>
                <a:gd name="connsiteY0" fmla="*/ 7866 h 18397"/>
                <a:gd name="connsiteX1" fmla="*/ 20729 w 42487"/>
                <a:gd name="connsiteY1" fmla="*/ 4488 h 18397"/>
                <a:gd name="connsiteX2" fmla="*/ 36961 w 42487"/>
                <a:gd name="connsiteY2" fmla="*/ 8276 h 18397"/>
                <a:gd name="connsiteX3" fmla="*/ 30055 w 42487"/>
                <a:gd name="connsiteY3" fmla="*/ 17746 h 18397"/>
                <a:gd name="connsiteX4" fmla="*/ 29786 w 42487"/>
                <a:gd name="connsiteY4" fmla="*/ 18002 h 18397"/>
                <a:gd name="connsiteX5" fmla="*/ 30038 w 42487"/>
                <a:gd name="connsiteY5" fmla="*/ 18258 h 18397"/>
                <a:gd name="connsiteX6" fmla="*/ 30042 w 42487"/>
                <a:gd name="connsiteY6" fmla="*/ 18258 h 18397"/>
                <a:gd name="connsiteX7" fmla="*/ 40735 w 42487"/>
                <a:gd name="connsiteY7" fmla="*/ 15187 h 18397"/>
                <a:gd name="connsiteX8" fmla="*/ 28975 w 42487"/>
                <a:gd name="connsiteY8" fmla="*/ 1723 h 18397"/>
                <a:gd name="connsiteX9" fmla="*/ 498 w 42487"/>
                <a:gd name="connsiteY9" fmla="*/ 6416 h 18397"/>
                <a:gd name="connsiteX10" fmla="*/ 68 w 42487"/>
                <a:gd name="connsiteY10" fmla="*/ 7081 h 18397"/>
                <a:gd name="connsiteX11" fmla="*/ -101 w 42487"/>
                <a:gd name="connsiteY11" fmla="*/ 7525 h 18397"/>
                <a:gd name="connsiteX12" fmla="*/ 7 w 42487"/>
                <a:gd name="connsiteY12" fmla="*/ 7866 h 18397"/>
                <a:gd name="connsiteX13" fmla="*/ 222 w 42487"/>
                <a:gd name="connsiteY13" fmla="*/ 7866 h 1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487" h="18397">
                  <a:moveTo>
                    <a:pt x="222" y="7866"/>
                  </a:moveTo>
                  <a:cubicBezTo>
                    <a:pt x="6815" y="5580"/>
                    <a:pt x="13752" y="4436"/>
                    <a:pt x="20729" y="4488"/>
                  </a:cubicBezTo>
                  <a:cubicBezTo>
                    <a:pt x="26377" y="4317"/>
                    <a:pt x="31970" y="5631"/>
                    <a:pt x="36961" y="8276"/>
                  </a:cubicBezTo>
                  <a:cubicBezTo>
                    <a:pt x="42467" y="11484"/>
                    <a:pt x="39603" y="17763"/>
                    <a:pt x="30055" y="17746"/>
                  </a:cubicBezTo>
                  <a:cubicBezTo>
                    <a:pt x="29910" y="17746"/>
                    <a:pt x="29791" y="17849"/>
                    <a:pt x="29786" y="18002"/>
                  </a:cubicBezTo>
                  <a:cubicBezTo>
                    <a:pt x="29782" y="18139"/>
                    <a:pt x="29895" y="18258"/>
                    <a:pt x="30038" y="18258"/>
                  </a:cubicBezTo>
                  <a:cubicBezTo>
                    <a:pt x="30040" y="18258"/>
                    <a:pt x="30040" y="18258"/>
                    <a:pt x="30042" y="18258"/>
                  </a:cubicBezTo>
                  <a:cubicBezTo>
                    <a:pt x="36345" y="18565"/>
                    <a:pt x="38869" y="16876"/>
                    <a:pt x="40735" y="15187"/>
                  </a:cubicBezTo>
                  <a:cubicBezTo>
                    <a:pt x="45778" y="10614"/>
                    <a:pt x="38299" y="4573"/>
                    <a:pt x="28975" y="1723"/>
                  </a:cubicBezTo>
                  <a:cubicBezTo>
                    <a:pt x="19410" y="-1212"/>
                    <a:pt x="6967" y="-1246"/>
                    <a:pt x="498" y="6416"/>
                  </a:cubicBezTo>
                  <a:cubicBezTo>
                    <a:pt x="324" y="6604"/>
                    <a:pt x="179" y="6842"/>
                    <a:pt x="68" y="7081"/>
                  </a:cubicBezTo>
                  <a:cubicBezTo>
                    <a:pt x="-12" y="7252"/>
                    <a:pt x="-55" y="7406"/>
                    <a:pt x="-101" y="7525"/>
                  </a:cubicBezTo>
                  <a:cubicBezTo>
                    <a:pt x="-164" y="7644"/>
                    <a:pt x="-116" y="7798"/>
                    <a:pt x="7" y="7866"/>
                  </a:cubicBezTo>
                  <a:cubicBezTo>
                    <a:pt x="73" y="7900"/>
                    <a:pt x="152" y="7900"/>
                    <a:pt x="222" y="7866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38CE465-26A9-D0FE-5542-468878A9EBA8}"/>
                </a:ext>
              </a:extLst>
            </p:cNvPr>
            <p:cNvSpPr/>
            <p:nvPr/>
          </p:nvSpPr>
          <p:spPr>
            <a:xfrm>
              <a:off x="6526346" y="3068003"/>
              <a:ext cx="41159" cy="18315"/>
            </a:xfrm>
            <a:custGeom>
              <a:avLst/>
              <a:gdLst>
                <a:gd name="connsiteX0" fmla="*/ 11094 w 41159"/>
                <a:gd name="connsiteY0" fmla="*/ 7180 h 18315"/>
                <a:gd name="connsiteX1" fmla="*/ 25497 w 41159"/>
                <a:gd name="connsiteY1" fmla="*/ 1788 h 18315"/>
                <a:gd name="connsiteX2" fmla="*/ 38404 w 41159"/>
                <a:gd name="connsiteY2" fmla="*/ 9483 h 18315"/>
                <a:gd name="connsiteX3" fmla="*/ 38364 w 41159"/>
                <a:gd name="connsiteY3" fmla="*/ 9842 h 18315"/>
                <a:gd name="connsiteX4" fmla="*/ 38730 w 41159"/>
                <a:gd name="connsiteY4" fmla="*/ 9893 h 18315"/>
                <a:gd name="connsiteX5" fmla="*/ 38979 w 41159"/>
                <a:gd name="connsiteY5" fmla="*/ 3255 h 18315"/>
                <a:gd name="connsiteX6" fmla="*/ 11147 w 41159"/>
                <a:gd name="connsiteY6" fmla="*/ 1924 h 18315"/>
                <a:gd name="connsiteX7" fmla="*/ 2828 w 41159"/>
                <a:gd name="connsiteY7" fmla="*/ 15899 h 18315"/>
                <a:gd name="connsiteX8" fmla="*/ 2832 w 41159"/>
                <a:gd name="connsiteY8" fmla="*/ 15899 h 18315"/>
                <a:gd name="connsiteX9" fmla="*/ 2828 w 41159"/>
                <a:gd name="connsiteY9" fmla="*/ 15899 h 18315"/>
                <a:gd name="connsiteX10" fmla="*/ 4668 w 41159"/>
                <a:gd name="connsiteY10" fmla="*/ 17367 h 18315"/>
                <a:gd name="connsiteX11" fmla="*/ 5515 w 41159"/>
                <a:gd name="connsiteY11" fmla="*/ 17896 h 18315"/>
                <a:gd name="connsiteX12" fmla="*/ 6158 w 41159"/>
                <a:gd name="connsiteY12" fmla="*/ 18186 h 18315"/>
                <a:gd name="connsiteX13" fmla="*/ 6524 w 41159"/>
                <a:gd name="connsiteY13" fmla="*/ 18049 h 18315"/>
                <a:gd name="connsiteX14" fmla="*/ 6542 w 41159"/>
                <a:gd name="connsiteY14" fmla="*/ 17913 h 18315"/>
                <a:gd name="connsiteX15" fmla="*/ 6549 w 41159"/>
                <a:gd name="connsiteY15" fmla="*/ 15899 h 18315"/>
                <a:gd name="connsiteX16" fmla="*/ 6534 w 41159"/>
                <a:gd name="connsiteY16" fmla="*/ 15899 h 18315"/>
                <a:gd name="connsiteX17" fmla="*/ 6549 w 41159"/>
                <a:gd name="connsiteY17" fmla="*/ 15899 h 18315"/>
                <a:gd name="connsiteX18" fmla="*/ 11094 w 41159"/>
                <a:gd name="connsiteY18" fmla="*/ 7180 h 18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159" h="18315">
                  <a:moveTo>
                    <a:pt x="11094" y="7180"/>
                  </a:moveTo>
                  <a:cubicBezTo>
                    <a:pt x="14030" y="4705"/>
                    <a:pt x="18168" y="2572"/>
                    <a:pt x="25497" y="1788"/>
                  </a:cubicBezTo>
                  <a:cubicBezTo>
                    <a:pt x="34927" y="798"/>
                    <a:pt x="42508" y="5832"/>
                    <a:pt x="38404" y="9483"/>
                  </a:cubicBezTo>
                  <a:cubicBezTo>
                    <a:pt x="38291" y="9569"/>
                    <a:pt x="38274" y="9739"/>
                    <a:pt x="38364" y="9842"/>
                  </a:cubicBezTo>
                  <a:cubicBezTo>
                    <a:pt x="38455" y="9961"/>
                    <a:pt x="38619" y="9978"/>
                    <a:pt x="38730" y="9893"/>
                  </a:cubicBezTo>
                  <a:cubicBezTo>
                    <a:pt x="42566" y="7077"/>
                    <a:pt x="40856" y="4927"/>
                    <a:pt x="38979" y="3255"/>
                  </a:cubicBezTo>
                  <a:cubicBezTo>
                    <a:pt x="34126" y="-1062"/>
                    <a:pt x="20806" y="-892"/>
                    <a:pt x="11147" y="1924"/>
                  </a:cubicBezTo>
                  <a:cubicBezTo>
                    <a:pt x="2274" y="4518"/>
                    <a:pt x="-4147" y="9654"/>
                    <a:pt x="2828" y="15899"/>
                  </a:cubicBezTo>
                  <a:lnTo>
                    <a:pt x="2832" y="15899"/>
                  </a:lnTo>
                  <a:lnTo>
                    <a:pt x="2828" y="15899"/>
                  </a:lnTo>
                  <a:cubicBezTo>
                    <a:pt x="3412" y="16428"/>
                    <a:pt x="4026" y="16906"/>
                    <a:pt x="4668" y="17367"/>
                  </a:cubicBezTo>
                  <a:cubicBezTo>
                    <a:pt x="4936" y="17554"/>
                    <a:pt x="5220" y="17742"/>
                    <a:pt x="5515" y="17896"/>
                  </a:cubicBezTo>
                  <a:cubicBezTo>
                    <a:pt x="5721" y="18015"/>
                    <a:pt x="5936" y="18118"/>
                    <a:pt x="6158" y="18186"/>
                  </a:cubicBezTo>
                  <a:cubicBezTo>
                    <a:pt x="6302" y="18254"/>
                    <a:pt x="6464" y="18186"/>
                    <a:pt x="6524" y="18049"/>
                  </a:cubicBezTo>
                  <a:cubicBezTo>
                    <a:pt x="6541" y="17998"/>
                    <a:pt x="6547" y="17947"/>
                    <a:pt x="6542" y="17913"/>
                  </a:cubicBezTo>
                  <a:cubicBezTo>
                    <a:pt x="6506" y="17247"/>
                    <a:pt x="6510" y="16565"/>
                    <a:pt x="6549" y="15899"/>
                  </a:cubicBezTo>
                  <a:lnTo>
                    <a:pt x="6534" y="15899"/>
                  </a:lnTo>
                  <a:lnTo>
                    <a:pt x="6549" y="15899"/>
                  </a:lnTo>
                  <a:cubicBezTo>
                    <a:pt x="6693" y="12452"/>
                    <a:pt x="8358" y="9261"/>
                    <a:pt x="11094" y="7180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0AED5B1-FBE1-DC2E-852C-EE72EDBD2818}"/>
                </a:ext>
              </a:extLst>
            </p:cNvPr>
            <p:cNvSpPr/>
            <p:nvPr/>
          </p:nvSpPr>
          <p:spPr>
            <a:xfrm>
              <a:off x="6543802" y="3073458"/>
              <a:ext cx="42482" cy="18397"/>
            </a:xfrm>
            <a:custGeom>
              <a:avLst/>
              <a:gdLst>
                <a:gd name="connsiteX0" fmla="*/ 42009 w 42482"/>
                <a:gd name="connsiteY0" fmla="*/ 10325 h 18397"/>
                <a:gd name="connsiteX1" fmla="*/ 41664 w 42482"/>
                <a:gd name="connsiteY1" fmla="*/ 10444 h 18397"/>
                <a:gd name="connsiteX2" fmla="*/ 41637 w 42482"/>
                <a:gd name="connsiteY2" fmla="*/ 10444 h 18397"/>
                <a:gd name="connsiteX3" fmla="*/ 21500 w 42482"/>
                <a:gd name="connsiteY3" fmla="*/ 13704 h 18397"/>
                <a:gd name="connsiteX4" fmla="*/ 6229 w 42482"/>
                <a:gd name="connsiteY4" fmla="*/ 10444 h 18397"/>
                <a:gd name="connsiteX5" fmla="*/ 6226 w 42482"/>
                <a:gd name="connsiteY5" fmla="*/ 10444 h 18397"/>
                <a:gd name="connsiteX6" fmla="*/ 5270 w 42482"/>
                <a:gd name="connsiteY6" fmla="*/ 9916 h 18397"/>
                <a:gd name="connsiteX7" fmla="*/ 12176 w 42482"/>
                <a:gd name="connsiteY7" fmla="*/ 445 h 18397"/>
                <a:gd name="connsiteX8" fmla="*/ 12443 w 42482"/>
                <a:gd name="connsiteY8" fmla="*/ 189 h 18397"/>
                <a:gd name="connsiteX9" fmla="*/ 12191 w 42482"/>
                <a:gd name="connsiteY9" fmla="*/ -67 h 18397"/>
                <a:gd name="connsiteX10" fmla="*/ 12189 w 42482"/>
                <a:gd name="connsiteY10" fmla="*/ -67 h 18397"/>
                <a:gd name="connsiteX11" fmla="*/ 1496 w 42482"/>
                <a:gd name="connsiteY11" fmla="*/ 3005 h 18397"/>
                <a:gd name="connsiteX12" fmla="*/ 2049 w 42482"/>
                <a:gd name="connsiteY12" fmla="*/ 10444 h 18397"/>
                <a:gd name="connsiteX13" fmla="*/ 2056 w 42482"/>
                <a:gd name="connsiteY13" fmla="*/ 10444 h 18397"/>
                <a:gd name="connsiteX14" fmla="*/ 13256 w 42482"/>
                <a:gd name="connsiteY14" fmla="*/ 16468 h 18397"/>
                <a:gd name="connsiteX15" fmla="*/ 41731 w 42482"/>
                <a:gd name="connsiteY15" fmla="*/ 11775 h 18397"/>
                <a:gd name="connsiteX16" fmla="*/ 42163 w 42482"/>
                <a:gd name="connsiteY16" fmla="*/ 11110 h 18397"/>
                <a:gd name="connsiteX17" fmla="*/ 42330 w 42482"/>
                <a:gd name="connsiteY17" fmla="*/ 10666 h 18397"/>
                <a:gd name="connsiteX18" fmla="*/ 42335 w 42482"/>
                <a:gd name="connsiteY18" fmla="*/ 10444 h 18397"/>
                <a:gd name="connsiteX19" fmla="*/ 42009 w 42482"/>
                <a:gd name="connsiteY19" fmla="*/ 10325 h 1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482" h="18397">
                  <a:moveTo>
                    <a:pt x="42009" y="10325"/>
                  </a:moveTo>
                  <a:cubicBezTo>
                    <a:pt x="41895" y="10359"/>
                    <a:pt x="41779" y="10393"/>
                    <a:pt x="41664" y="10444"/>
                  </a:cubicBezTo>
                  <a:lnTo>
                    <a:pt x="41637" y="10444"/>
                  </a:lnTo>
                  <a:cubicBezTo>
                    <a:pt x="35156" y="12646"/>
                    <a:pt x="28348" y="13755"/>
                    <a:pt x="21500" y="13704"/>
                  </a:cubicBezTo>
                  <a:cubicBezTo>
                    <a:pt x="16226" y="13823"/>
                    <a:pt x="10996" y="12714"/>
                    <a:pt x="6229" y="10444"/>
                  </a:cubicBezTo>
                  <a:lnTo>
                    <a:pt x="6226" y="10444"/>
                  </a:lnTo>
                  <a:cubicBezTo>
                    <a:pt x="5903" y="10291"/>
                    <a:pt x="5585" y="10103"/>
                    <a:pt x="5270" y="9916"/>
                  </a:cubicBezTo>
                  <a:cubicBezTo>
                    <a:pt x="-238" y="6708"/>
                    <a:pt x="2629" y="428"/>
                    <a:pt x="12176" y="445"/>
                  </a:cubicBezTo>
                  <a:cubicBezTo>
                    <a:pt x="12319" y="445"/>
                    <a:pt x="12440" y="343"/>
                    <a:pt x="12443" y="189"/>
                  </a:cubicBezTo>
                  <a:cubicBezTo>
                    <a:pt x="12449" y="53"/>
                    <a:pt x="12334" y="-67"/>
                    <a:pt x="12191" y="-67"/>
                  </a:cubicBezTo>
                  <a:cubicBezTo>
                    <a:pt x="12191" y="-67"/>
                    <a:pt x="12189" y="-67"/>
                    <a:pt x="12189" y="-67"/>
                  </a:cubicBezTo>
                  <a:cubicBezTo>
                    <a:pt x="5886" y="-374"/>
                    <a:pt x="3362" y="1315"/>
                    <a:pt x="1496" y="3005"/>
                  </a:cubicBezTo>
                  <a:cubicBezTo>
                    <a:pt x="-1047" y="5308"/>
                    <a:pt x="-407" y="7987"/>
                    <a:pt x="2049" y="10444"/>
                  </a:cubicBezTo>
                  <a:lnTo>
                    <a:pt x="2056" y="10444"/>
                  </a:lnTo>
                  <a:cubicBezTo>
                    <a:pt x="5283" y="13277"/>
                    <a:pt x="9113" y="15342"/>
                    <a:pt x="13256" y="16468"/>
                  </a:cubicBezTo>
                  <a:cubicBezTo>
                    <a:pt x="22819" y="19403"/>
                    <a:pt x="35262" y="19437"/>
                    <a:pt x="41731" y="11775"/>
                  </a:cubicBezTo>
                  <a:cubicBezTo>
                    <a:pt x="41907" y="11588"/>
                    <a:pt x="42052" y="11349"/>
                    <a:pt x="42163" y="11110"/>
                  </a:cubicBezTo>
                  <a:cubicBezTo>
                    <a:pt x="42243" y="10939"/>
                    <a:pt x="42284" y="10786"/>
                    <a:pt x="42330" y="10666"/>
                  </a:cubicBezTo>
                  <a:cubicBezTo>
                    <a:pt x="42361" y="10598"/>
                    <a:pt x="42362" y="10513"/>
                    <a:pt x="42335" y="10444"/>
                  </a:cubicBezTo>
                  <a:cubicBezTo>
                    <a:pt x="42279" y="10325"/>
                    <a:pt x="42134" y="10274"/>
                    <a:pt x="42009" y="10325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E5BE686-A5F2-559C-7F37-3F47CD896E20}"/>
                </a:ext>
              </a:extLst>
            </p:cNvPr>
            <p:cNvSpPr/>
            <p:nvPr/>
          </p:nvSpPr>
          <p:spPr>
            <a:xfrm>
              <a:off x="6536364" y="3070951"/>
              <a:ext cx="26728" cy="22737"/>
            </a:xfrm>
            <a:custGeom>
              <a:avLst/>
              <a:gdLst>
                <a:gd name="connsiteX0" fmla="*/ 24019 w 26728"/>
                <a:gd name="connsiteY0" fmla="*/ 21756 h 22737"/>
                <a:gd name="connsiteX1" fmla="*/ 8182 w 26728"/>
                <a:gd name="connsiteY1" fmla="*/ 14248 h 22737"/>
                <a:gd name="connsiteX2" fmla="*/ 6973 w 26728"/>
                <a:gd name="connsiteY2" fmla="*/ 12951 h 22737"/>
                <a:gd name="connsiteX3" fmla="*/ 6973 w 26728"/>
                <a:gd name="connsiteY3" fmla="*/ 12951 h 22737"/>
                <a:gd name="connsiteX4" fmla="*/ 6403 w 26728"/>
                <a:gd name="connsiteY4" fmla="*/ 5324 h 22737"/>
                <a:gd name="connsiteX5" fmla="*/ 26155 w 26728"/>
                <a:gd name="connsiteY5" fmla="*/ 3566 h 22737"/>
                <a:gd name="connsiteX6" fmla="*/ 26523 w 26728"/>
                <a:gd name="connsiteY6" fmla="*/ 3566 h 22737"/>
                <a:gd name="connsiteX7" fmla="*/ 26525 w 26728"/>
                <a:gd name="connsiteY7" fmla="*/ 3191 h 22737"/>
                <a:gd name="connsiteX8" fmla="*/ 16055 w 26728"/>
                <a:gd name="connsiteY8" fmla="*/ -102 h 22737"/>
                <a:gd name="connsiteX9" fmla="*/ -55 w 26728"/>
                <a:gd name="connsiteY9" fmla="*/ 12951 h 22737"/>
                <a:gd name="connsiteX10" fmla="*/ 21944 w 26728"/>
                <a:gd name="connsiteY10" fmla="*/ 22541 h 22737"/>
                <a:gd name="connsiteX11" fmla="*/ 23992 w 26728"/>
                <a:gd name="connsiteY11" fmla="*/ 22251 h 22737"/>
                <a:gd name="connsiteX12" fmla="*/ 24228 w 26728"/>
                <a:gd name="connsiteY12" fmla="*/ 21978 h 22737"/>
                <a:gd name="connsiteX13" fmla="*/ 24019 w 26728"/>
                <a:gd name="connsiteY13" fmla="*/ 21756 h 2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728" h="22737">
                  <a:moveTo>
                    <a:pt x="24019" y="21756"/>
                  </a:moveTo>
                  <a:cubicBezTo>
                    <a:pt x="15376" y="19316"/>
                    <a:pt x="11008" y="16978"/>
                    <a:pt x="8182" y="14248"/>
                  </a:cubicBezTo>
                  <a:cubicBezTo>
                    <a:pt x="7753" y="13856"/>
                    <a:pt x="7351" y="13412"/>
                    <a:pt x="6973" y="12951"/>
                  </a:cubicBezTo>
                  <a:lnTo>
                    <a:pt x="6973" y="12951"/>
                  </a:lnTo>
                  <a:cubicBezTo>
                    <a:pt x="4934" y="10904"/>
                    <a:pt x="4691" y="7661"/>
                    <a:pt x="6403" y="5324"/>
                  </a:cubicBezTo>
                  <a:cubicBezTo>
                    <a:pt x="9201" y="973"/>
                    <a:pt x="21604" y="-563"/>
                    <a:pt x="26155" y="3566"/>
                  </a:cubicBezTo>
                  <a:cubicBezTo>
                    <a:pt x="26255" y="3669"/>
                    <a:pt x="26421" y="3669"/>
                    <a:pt x="26523" y="3566"/>
                  </a:cubicBezTo>
                  <a:cubicBezTo>
                    <a:pt x="26624" y="3464"/>
                    <a:pt x="26626" y="3293"/>
                    <a:pt x="26525" y="3191"/>
                  </a:cubicBezTo>
                  <a:cubicBezTo>
                    <a:pt x="23825" y="153"/>
                    <a:pt x="19706" y="-120"/>
                    <a:pt x="16055" y="-102"/>
                  </a:cubicBezTo>
                  <a:cubicBezTo>
                    <a:pt x="5611" y="-85"/>
                    <a:pt x="-900" y="6774"/>
                    <a:pt x="-55" y="12951"/>
                  </a:cubicBezTo>
                  <a:cubicBezTo>
                    <a:pt x="692" y="18446"/>
                    <a:pt x="7231" y="23377"/>
                    <a:pt x="21944" y="22541"/>
                  </a:cubicBezTo>
                  <a:cubicBezTo>
                    <a:pt x="22632" y="22490"/>
                    <a:pt x="23316" y="22405"/>
                    <a:pt x="23992" y="22251"/>
                  </a:cubicBezTo>
                  <a:cubicBezTo>
                    <a:pt x="24132" y="22251"/>
                    <a:pt x="24238" y="22132"/>
                    <a:pt x="24228" y="21978"/>
                  </a:cubicBezTo>
                  <a:cubicBezTo>
                    <a:pt x="24219" y="21876"/>
                    <a:pt x="24134" y="21773"/>
                    <a:pt x="24019" y="21756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CA6FD2B-C9F4-CAC4-1B49-7D6641EB7239}"/>
                </a:ext>
              </a:extLst>
            </p:cNvPr>
            <p:cNvSpPr/>
            <p:nvPr/>
          </p:nvSpPr>
          <p:spPr>
            <a:xfrm>
              <a:off x="6594458" y="3065918"/>
              <a:ext cx="30014" cy="22968"/>
            </a:xfrm>
            <a:custGeom>
              <a:avLst/>
              <a:gdLst>
                <a:gd name="connsiteX0" fmla="*/ 19162 w 30014"/>
                <a:gd name="connsiteY0" fmla="*/ 13702 h 22968"/>
                <a:gd name="connsiteX1" fmla="*/ 13661 w 30014"/>
                <a:gd name="connsiteY1" fmla="*/ 17251 h 22968"/>
                <a:gd name="connsiteX2" fmla="*/ 9314 w 30014"/>
                <a:gd name="connsiteY2" fmla="*/ 11381 h 22968"/>
                <a:gd name="connsiteX3" fmla="*/ 16163 w 30014"/>
                <a:gd name="connsiteY3" fmla="*/ 5477 h 22968"/>
                <a:gd name="connsiteX4" fmla="*/ 20060 w 30014"/>
                <a:gd name="connsiteY4" fmla="*/ 9623 h 22968"/>
                <a:gd name="connsiteX5" fmla="*/ 29738 w 30014"/>
                <a:gd name="connsiteY5" fmla="*/ 9623 h 22968"/>
                <a:gd name="connsiteX6" fmla="*/ 17351 w 30014"/>
                <a:gd name="connsiteY6" fmla="*/ -103 h 22968"/>
                <a:gd name="connsiteX7" fmla="*/ 210 w 30014"/>
                <a:gd name="connsiteY7" fmla="*/ 11381 h 22968"/>
                <a:gd name="connsiteX8" fmla="*/ 12466 w 30014"/>
                <a:gd name="connsiteY8" fmla="*/ 22865 h 22968"/>
                <a:gd name="connsiteX9" fmla="*/ 28930 w 30014"/>
                <a:gd name="connsiteY9" fmla="*/ 13702 h 2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014" h="22968">
                  <a:moveTo>
                    <a:pt x="19162" y="13702"/>
                  </a:moveTo>
                  <a:cubicBezTo>
                    <a:pt x="18294" y="15954"/>
                    <a:pt x="16070" y="17387"/>
                    <a:pt x="13661" y="17251"/>
                  </a:cubicBezTo>
                  <a:cubicBezTo>
                    <a:pt x="10033" y="17251"/>
                    <a:pt x="8503" y="15186"/>
                    <a:pt x="9314" y="11381"/>
                  </a:cubicBezTo>
                  <a:cubicBezTo>
                    <a:pt x="9701" y="7934"/>
                    <a:pt x="12688" y="5357"/>
                    <a:pt x="16163" y="5477"/>
                  </a:cubicBezTo>
                  <a:cubicBezTo>
                    <a:pt x="19005" y="5477"/>
                    <a:pt x="20360" y="6927"/>
                    <a:pt x="20060" y="9623"/>
                  </a:cubicBezTo>
                  <a:lnTo>
                    <a:pt x="29738" y="9623"/>
                  </a:lnTo>
                  <a:cubicBezTo>
                    <a:pt x="30760" y="3395"/>
                    <a:pt x="26486" y="-103"/>
                    <a:pt x="17351" y="-103"/>
                  </a:cubicBezTo>
                  <a:cubicBezTo>
                    <a:pt x="7612" y="-103"/>
                    <a:pt x="1818" y="3822"/>
                    <a:pt x="210" y="11381"/>
                  </a:cubicBezTo>
                  <a:cubicBezTo>
                    <a:pt x="-1398" y="18940"/>
                    <a:pt x="2727" y="22865"/>
                    <a:pt x="12466" y="22865"/>
                  </a:cubicBezTo>
                  <a:cubicBezTo>
                    <a:pt x="21176" y="22865"/>
                    <a:pt x="26782" y="19691"/>
                    <a:pt x="28930" y="13702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BE365FE8-A6E8-901F-C879-D35FD8AE7623}"/>
                </a:ext>
              </a:extLst>
            </p:cNvPr>
            <p:cNvSpPr/>
            <p:nvPr/>
          </p:nvSpPr>
          <p:spPr>
            <a:xfrm>
              <a:off x="6752433" y="3065918"/>
              <a:ext cx="30082" cy="22968"/>
            </a:xfrm>
            <a:custGeom>
              <a:avLst/>
              <a:gdLst>
                <a:gd name="connsiteX0" fmla="*/ 17362 w 30082"/>
                <a:gd name="connsiteY0" fmla="*/ -103 h 22968"/>
                <a:gd name="connsiteX1" fmla="*/ 208 w 30082"/>
                <a:gd name="connsiteY1" fmla="*/ 11381 h 22968"/>
                <a:gd name="connsiteX2" fmla="*/ 12480 w 30082"/>
                <a:gd name="connsiteY2" fmla="*/ 22865 h 22968"/>
                <a:gd name="connsiteX3" fmla="*/ 29617 w 30082"/>
                <a:gd name="connsiteY3" fmla="*/ 11381 h 22968"/>
                <a:gd name="connsiteX4" fmla="*/ 17362 w 30082"/>
                <a:gd name="connsiteY4" fmla="*/ -103 h 22968"/>
                <a:gd name="connsiteX5" fmla="*/ 20195 w 30082"/>
                <a:gd name="connsiteY5" fmla="*/ 11381 h 22968"/>
                <a:gd name="connsiteX6" fmla="*/ 13351 w 30082"/>
                <a:gd name="connsiteY6" fmla="*/ 17251 h 22968"/>
                <a:gd name="connsiteX7" fmla="*/ 9016 w 30082"/>
                <a:gd name="connsiteY7" fmla="*/ 11381 h 22968"/>
                <a:gd name="connsiteX8" fmla="*/ 15860 w 30082"/>
                <a:gd name="connsiteY8" fmla="*/ 5477 h 22968"/>
                <a:gd name="connsiteX9" fmla="*/ 20195 w 30082"/>
                <a:gd name="connsiteY9" fmla="*/ 11381 h 2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082" h="22968">
                  <a:moveTo>
                    <a:pt x="17362" y="-103"/>
                  </a:moveTo>
                  <a:cubicBezTo>
                    <a:pt x="7616" y="-103"/>
                    <a:pt x="1830" y="3822"/>
                    <a:pt x="208" y="11381"/>
                  </a:cubicBezTo>
                  <a:cubicBezTo>
                    <a:pt x="-1396" y="18940"/>
                    <a:pt x="2734" y="22865"/>
                    <a:pt x="12480" y="22865"/>
                  </a:cubicBezTo>
                  <a:cubicBezTo>
                    <a:pt x="22209" y="22865"/>
                    <a:pt x="28012" y="18940"/>
                    <a:pt x="29617" y="11381"/>
                  </a:cubicBezTo>
                  <a:cubicBezTo>
                    <a:pt x="31221" y="3822"/>
                    <a:pt x="27091" y="-103"/>
                    <a:pt x="17362" y="-103"/>
                  </a:cubicBezTo>
                  <a:close/>
                  <a:moveTo>
                    <a:pt x="20195" y="11381"/>
                  </a:moveTo>
                  <a:cubicBezTo>
                    <a:pt x="19820" y="14828"/>
                    <a:pt x="16816" y="17387"/>
                    <a:pt x="13351" y="17251"/>
                  </a:cubicBezTo>
                  <a:cubicBezTo>
                    <a:pt x="9732" y="17251"/>
                    <a:pt x="8196" y="15186"/>
                    <a:pt x="9016" y="11381"/>
                  </a:cubicBezTo>
                  <a:cubicBezTo>
                    <a:pt x="9391" y="7934"/>
                    <a:pt x="12378" y="5357"/>
                    <a:pt x="15860" y="5477"/>
                  </a:cubicBezTo>
                  <a:cubicBezTo>
                    <a:pt x="19478" y="5477"/>
                    <a:pt x="21015" y="7576"/>
                    <a:pt x="20195" y="11381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6E25EC0-1774-46C2-695B-F3EF6BB3FA3E}"/>
                </a:ext>
              </a:extLst>
            </p:cNvPr>
            <p:cNvSpPr/>
            <p:nvPr/>
          </p:nvSpPr>
          <p:spPr>
            <a:xfrm>
              <a:off x="6780671" y="3066485"/>
              <a:ext cx="31286" cy="21824"/>
            </a:xfrm>
            <a:custGeom>
              <a:avLst/>
              <a:gdLst>
                <a:gd name="connsiteX0" fmla="*/ 23088 w 31286"/>
                <a:gd name="connsiteY0" fmla="*/ 0 h 21824"/>
                <a:gd name="connsiteX1" fmla="*/ 20417 w 31286"/>
                <a:gd name="connsiteY1" fmla="*/ 12576 h 21824"/>
                <a:gd name="connsiteX2" fmla="*/ 14653 w 31286"/>
                <a:gd name="connsiteY2" fmla="*/ 0 h 21824"/>
                <a:gd name="connsiteX3" fmla="*/ 4641 w 31286"/>
                <a:gd name="connsiteY3" fmla="*/ 0 h 21824"/>
                <a:gd name="connsiteX4" fmla="*/ 0 w 31286"/>
                <a:gd name="connsiteY4" fmla="*/ 21824 h 21824"/>
                <a:gd name="connsiteX5" fmla="*/ 7985 w 31286"/>
                <a:gd name="connsiteY5" fmla="*/ 21824 h 21824"/>
                <a:gd name="connsiteX6" fmla="*/ 10703 w 31286"/>
                <a:gd name="connsiteY6" fmla="*/ 9044 h 21824"/>
                <a:gd name="connsiteX7" fmla="*/ 17147 w 31286"/>
                <a:gd name="connsiteY7" fmla="*/ 21824 h 21824"/>
                <a:gd name="connsiteX8" fmla="*/ 26645 w 31286"/>
                <a:gd name="connsiteY8" fmla="*/ 21824 h 21824"/>
                <a:gd name="connsiteX9" fmla="*/ 31286 w 31286"/>
                <a:gd name="connsiteY9" fmla="*/ 0 h 21824"/>
                <a:gd name="connsiteX10" fmla="*/ 23088 w 31286"/>
                <a:gd name="connsiteY10" fmla="*/ 0 h 2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286" h="21824">
                  <a:moveTo>
                    <a:pt x="23088" y="0"/>
                  </a:moveTo>
                  <a:lnTo>
                    <a:pt x="20417" y="12576"/>
                  </a:lnTo>
                  <a:lnTo>
                    <a:pt x="14653" y="0"/>
                  </a:lnTo>
                  <a:lnTo>
                    <a:pt x="4641" y="0"/>
                  </a:lnTo>
                  <a:lnTo>
                    <a:pt x="0" y="21824"/>
                  </a:lnTo>
                  <a:lnTo>
                    <a:pt x="7985" y="21824"/>
                  </a:lnTo>
                  <a:lnTo>
                    <a:pt x="10703" y="9044"/>
                  </a:lnTo>
                  <a:lnTo>
                    <a:pt x="17147" y="21824"/>
                  </a:lnTo>
                  <a:lnTo>
                    <a:pt x="26645" y="21824"/>
                  </a:lnTo>
                  <a:lnTo>
                    <a:pt x="31286" y="0"/>
                  </a:lnTo>
                  <a:lnTo>
                    <a:pt x="23088" y="0"/>
                  </a:ln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912C8D8-797C-6688-B8EA-113777247868}"/>
                </a:ext>
              </a:extLst>
            </p:cNvPr>
            <p:cNvSpPr/>
            <p:nvPr/>
          </p:nvSpPr>
          <p:spPr>
            <a:xfrm>
              <a:off x="6724385" y="3066481"/>
              <a:ext cx="29986" cy="21841"/>
            </a:xfrm>
            <a:custGeom>
              <a:avLst/>
              <a:gdLst>
                <a:gd name="connsiteX0" fmla="*/ 29638 w 29986"/>
                <a:gd name="connsiteY0" fmla="*/ 5767 h 21841"/>
                <a:gd name="connsiteX1" fmla="*/ 28136 w 29986"/>
                <a:gd name="connsiteY1" fmla="*/ 1023 h 21841"/>
                <a:gd name="connsiteX2" fmla="*/ 21155 w 29986"/>
                <a:gd name="connsiteY2" fmla="*/ -103 h 21841"/>
                <a:gd name="connsiteX3" fmla="*/ 4514 w 29986"/>
                <a:gd name="connsiteY3" fmla="*/ -103 h 21841"/>
                <a:gd name="connsiteX4" fmla="*/ -129 w 29986"/>
                <a:gd name="connsiteY4" fmla="*/ 21738 h 21841"/>
                <a:gd name="connsiteX5" fmla="*/ 8474 w 29986"/>
                <a:gd name="connsiteY5" fmla="*/ 21738 h 21841"/>
                <a:gd name="connsiteX6" fmla="*/ 9873 w 29986"/>
                <a:gd name="connsiteY6" fmla="*/ 15084 h 21841"/>
                <a:gd name="connsiteX7" fmla="*/ 14925 w 29986"/>
                <a:gd name="connsiteY7" fmla="*/ 15084 h 21841"/>
                <a:gd name="connsiteX8" fmla="*/ 17520 w 29986"/>
                <a:gd name="connsiteY8" fmla="*/ 17251 h 21841"/>
                <a:gd name="connsiteX9" fmla="*/ 17144 w 29986"/>
                <a:gd name="connsiteY9" fmla="*/ 21738 h 21841"/>
                <a:gd name="connsiteX10" fmla="*/ 26549 w 29986"/>
                <a:gd name="connsiteY10" fmla="*/ 21738 h 21841"/>
                <a:gd name="connsiteX11" fmla="*/ 26617 w 29986"/>
                <a:gd name="connsiteY11" fmla="*/ 21397 h 21841"/>
                <a:gd name="connsiteX12" fmla="*/ 26600 w 29986"/>
                <a:gd name="connsiteY12" fmla="*/ 15954 h 21841"/>
                <a:gd name="connsiteX13" fmla="*/ 24876 w 29986"/>
                <a:gd name="connsiteY13" fmla="*/ 11295 h 21841"/>
                <a:gd name="connsiteX14" fmla="*/ 29638 w 29986"/>
                <a:gd name="connsiteY14" fmla="*/ 5767 h 21841"/>
                <a:gd name="connsiteX15" fmla="*/ 19961 w 29986"/>
                <a:gd name="connsiteY15" fmla="*/ 7337 h 21841"/>
                <a:gd name="connsiteX16" fmla="*/ 16035 w 29986"/>
                <a:gd name="connsiteY16" fmla="*/ 9333 h 21841"/>
                <a:gd name="connsiteX17" fmla="*/ 11102 w 29986"/>
                <a:gd name="connsiteY17" fmla="*/ 9333 h 21841"/>
                <a:gd name="connsiteX18" fmla="*/ 11939 w 29986"/>
                <a:gd name="connsiteY18" fmla="*/ 5443 h 21841"/>
                <a:gd name="connsiteX19" fmla="*/ 16649 w 29986"/>
                <a:gd name="connsiteY19" fmla="*/ 5443 h 21841"/>
                <a:gd name="connsiteX20" fmla="*/ 19961 w 29986"/>
                <a:gd name="connsiteY20" fmla="*/ 7337 h 2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986" h="21841">
                  <a:moveTo>
                    <a:pt x="29638" y="5767"/>
                  </a:moveTo>
                  <a:cubicBezTo>
                    <a:pt x="30219" y="4026"/>
                    <a:pt x="29621" y="2115"/>
                    <a:pt x="28136" y="1023"/>
                  </a:cubicBezTo>
                  <a:cubicBezTo>
                    <a:pt x="26924" y="170"/>
                    <a:pt x="24603" y="-103"/>
                    <a:pt x="21155" y="-103"/>
                  </a:cubicBezTo>
                  <a:lnTo>
                    <a:pt x="4514" y="-103"/>
                  </a:lnTo>
                  <a:lnTo>
                    <a:pt x="-129" y="21738"/>
                  </a:lnTo>
                  <a:lnTo>
                    <a:pt x="8474" y="21738"/>
                  </a:lnTo>
                  <a:lnTo>
                    <a:pt x="9873" y="15084"/>
                  </a:lnTo>
                  <a:lnTo>
                    <a:pt x="14925" y="15084"/>
                  </a:lnTo>
                  <a:cubicBezTo>
                    <a:pt x="17025" y="15084"/>
                    <a:pt x="17691" y="15630"/>
                    <a:pt x="17520" y="17251"/>
                  </a:cubicBezTo>
                  <a:cubicBezTo>
                    <a:pt x="17349" y="19094"/>
                    <a:pt x="16701" y="20680"/>
                    <a:pt x="17144" y="21738"/>
                  </a:cubicBezTo>
                  <a:lnTo>
                    <a:pt x="26549" y="21738"/>
                  </a:lnTo>
                  <a:lnTo>
                    <a:pt x="26617" y="21397"/>
                  </a:lnTo>
                  <a:cubicBezTo>
                    <a:pt x="25713" y="20885"/>
                    <a:pt x="26088" y="19094"/>
                    <a:pt x="26600" y="15954"/>
                  </a:cubicBezTo>
                  <a:cubicBezTo>
                    <a:pt x="27010" y="13480"/>
                    <a:pt x="26993" y="12268"/>
                    <a:pt x="24876" y="11295"/>
                  </a:cubicBezTo>
                  <a:cubicBezTo>
                    <a:pt x="27317" y="10408"/>
                    <a:pt x="29126" y="8326"/>
                    <a:pt x="29638" y="5767"/>
                  </a:cubicBezTo>
                  <a:close/>
                  <a:moveTo>
                    <a:pt x="19961" y="7337"/>
                  </a:moveTo>
                  <a:cubicBezTo>
                    <a:pt x="19636" y="8906"/>
                    <a:pt x="18356" y="9333"/>
                    <a:pt x="16035" y="9333"/>
                  </a:cubicBezTo>
                  <a:lnTo>
                    <a:pt x="11102" y="9333"/>
                  </a:lnTo>
                  <a:lnTo>
                    <a:pt x="11939" y="5443"/>
                  </a:lnTo>
                  <a:lnTo>
                    <a:pt x="16649" y="5443"/>
                  </a:lnTo>
                  <a:cubicBezTo>
                    <a:pt x="19124" y="5443"/>
                    <a:pt x="20319" y="5681"/>
                    <a:pt x="19961" y="7337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C2859B6-E109-A9A7-AD53-415A1BB9B31B}"/>
                </a:ext>
              </a:extLst>
            </p:cNvPr>
            <p:cNvSpPr/>
            <p:nvPr/>
          </p:nvSpPr>
          <p:spPr>
            <a:xfrm>
              <a:off x="6650364" y="3065918"/>
              <a:ext cx="77895" cy="23070"/>
            </a:xfrm>
            <a:custGeom>
              <a:avLst/>
              <a:gdLst>
                <a:gd name="connsiteX0" fmla="*/ 77767 w 77895"/>
                <a:gd name="connsiteY0" fmla="*/ 460 h 23070"/>
                <a:gd name="connsiteX1" fmla="*/ 53486 w 77895"/>
                <a:gd name="connsiteY1" fmla="*/ 460 h 23070"/>
                <a:gd name="connsiteX2" fmla="*/ 52824 w 77895"/>
                <a:gd name="connsiteY2" fmla="*/ 3583 h 23070"/>
                <a:gd name="connsiteX3" fmla="*/ 41004 w 77895"/>
                <a:gd name="connsiteY3" fmla="*/ -103 h 23070"/>
                <a:gd name="connsiteX4" fmla="*/ 26931 w 77895"/>
                <a:gd name="connsiteY4" fmla="*/ 6910 h 23070"/>
                <a:gd name="connsiteX5" fmla="*/ 33441 w 77895"/>
                <a:gd name="connsiteY5" fmla="*/ 13411 h 23070"/>
                <a:gd name="connsiteX6" fmla="*/ 39596 w 77895"/>
                <a:gd name="connsiteY6" fmla="*/ 14196 h 23070"/>
                <a:gd name="connsiteX7" fmla="*/ 42253 w 77895"/>
                <a:gd name="connsiteY7" fmla="*/ 15920 h 23070"/>
                <a:gd name="connsiteX8" fmla="*/ 38502 w 77895"/>
                <a:gd name="connsiteY8" fmla="*/ 17490 h 23070"/>
                <a:gd name="connsiteX9" fmla="*/ 35083 w 77895"/>
                <a:gd name="connsiteY9" fmla="*/ 15647 h 23070"/>
                <a:gd name="connsiteX10" fmla="*/ 24832 w 77895"/>
                <a:gd name="connsiteY10" fmla="*/ 15647 h 23070"/>
                <a:gd name="connsiteX11" fmla="*/ 24711 w 77895"/>
                <a:gd name="connsiteY11" fmla="*/ 16671 h 23070"/>
                <a:gd name="connsiteX12" fmla="*/ 9535 w 77895"/>
                <a:gd name="connsiteY12" fmla="*/ 16671 h 23070"/>
                <a:gd name="connsiteX13" fmla="*/ 10146 w 77895"/>
                <a:gd name="connsiteY13" fmla="*/ 13804 h 23070"/>
                <a:gd name="connsiteX14" fmla="*/ 22033 w 77895"/>
                <a:gd name="connsiteY14" fmla="*/ 13804 h 23070"/>
                <a:gd name="connsiteX15" fmla="*/ 23176 w 77895"/>
                <a:gd name="connsiteY15" fmla="*/ 8412 h 23070"/>
                <a:gd name="connsiteX16" fmla="*/ 11290 w 77895"/>
                <a:gd name="connsiteY16" fmla="*/ 8412 h 23070"/>
                <a:gd name="connsiteX17" fmla="*/ 11843 w 77895"/>
                <a:gd name="connsiteY17" fmla="*/ 5818 h 23070"/>
                <a:gd name="connsiteX18" fmla="*/ 26511 w 77895"/>
                <a:gd name="connsiteY18" fmla="*/ 5818 h 23070"/>
                <a:gd name="connsiteX19" fmla="*/ 27650 w 77895"/>
                <a:gd name="connsiteY19" fmla="*/ 460 h 23070"/>
                <a:gd name="connsiteX20" fmla="*/ 4512 w 77895"/>
                <a:gd name="connsiteY20" fmla="*/ 460 h 23070"/>
                <a:gd name="connsiteX21" fmla="*/ -129 w 77895"/>
                <a:gd name="connsiteY21" fmla="*/ 22302 h 23070"/>
                <a:gd name="connsiteX22" fmla="*/ 23733 w 77895"/>
                <a:gd name="connsiteY22" fmla="*/ 22302 h 23070"/>
                <a:gd name="connsiteX23" fmla="*/ 24741 w 77895"/>
                <a:gd name="connsiteY23" fmla="*/ 17558 h 23070"/>
                <a:gd name="connsiteX24" fmla="*/ 35977 w 77895"/>
                <a:gd name="connsiteY24" fmla="*/ 22967 h 23070"/>
                <a:gd name="connsiteX25" fmla="*/ 52479 w 77895"/>
                <a:gd name="connsiteY25" fmla="*/ 15186 h 23070"/>
                <a:gd name="connsiteX26" fmla="*/ 46636 w 77895"/>
                <a:gd name="connsiteY26" fmla="*/ 8804 h 23070"/>
                <a:gd name="connsiteX27" fmla="*/ 39157 w 77895"/>
                <a:gd name="connsiteY27" fmla="*/ 7729 h 23070"/>
                <a:gd name="connsiteX28" fmla="*/ 36249 w 77895"/>
                <a:gd name="connsiteY28" fmla="*/ 6176 h 23070"/>
                <a:gd name="connsiteX29" fmla="*/ 39611 w 77895"/>
                <a:gd name="connsiteY29" fmla="*/ 4726 h 23070"/>
                <a:gd name="connsiteX30" fmla="*/ 43431 w 77895"/>
                <a:gd name="connsiteY30" fmla="*/ 6808 h 23070"/>
                <a:gd name="connsiteX31" fmla="*/ 53262 w 77895"/>
                <a:gd name="connsiteY31" fmla="*/ 6808 h 23070"/>
                <a:gd name="connsiteX32" fmla="*/ 53329 w 77895"/>
                <a:gd name="connsiteY32" fmla="*/ 5989 h 23070"/>
                <a:gd name="connsiteX33" fmla="*/ 60204 w 77895"/>
                <a:gd name="connsiteY33" fmla="*/ 5989 h 23070"/>
                <a:gd name="connsiteX34" fmla="*/ 56739 w 77895"/>
                <a:gd name="connsiteY34" fmla="*/ 22302 h 23070"/>
                <a:gd name="connsiteX35" fmla="*/ 65205 w 77895"/>
                <a:gd name="connsiteY35" fmla="*/ 22302 h 23070"/>
                <a:gd name="connsiteX36" fmla="*/ 68670 w 77895"/>
                <a:gd name="connsiteY36" fmla="*/ 5989 h 23070"/>
                <a:gd name="connsiteX37" fmla="*/ 76589 w 77895"/>
                <a:gd name="connsiteY37" fmla="*/ 5989 h 2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7895" h="23070">
                  <a:moveTo>
                    <a:pt x="77767" y="460"/>
                  </a:moveTo>
                  <a:lnTo>
                    <a:pt x="53486" y="460"/>
                  </a:lnTo>
                  <a:lnTo>
                    <a:pt x="52824" y="3583"/>
                  </a:lnTo>
                  <a:cubicBezTo>
                    <a:pt x="51503" y="1023"/>
                    <a:pt x="47587" y="-103"/>
                    <a:pt x="41004" y="-103"/>
                  </a:cubicBezTo>
                  <a:cubicBezTo>
                    <a:pt x="32475" y="-103"/>
                    <a:pt x="27991" y="1910"/>
                    <a:pt x="26931" y="6910"/>
                  </a:cubicBezTo>
                  <a:cubicBezTo>
                    <a:pt x="26153" y="10562"/>
                    <a:pt x="28344" y="12780"/>
                    <a:pt x="33441" y="13411"/>
                  </a:cubicBezTo>
                  <a:lnTo>
                    <a:pt x="39596" y="14196"/>
                  </a:lnTo>
                  <a:cubicBezTo>
                    <a:pt x="41572" y="14435"/>
                    <a:pt x="42453" y="14981"/>
                    <a:pt x="42253" y="15920"/>
                  </a:cubicBezTo>
                  <a:cubicBezTo>
                    <a:pt x="42030" y="16978"/>
                    <a:pt x="40770" y="17490"/>
                    <a:pt x="38502" y="17490"/>
                  </a:cubicBezTo>
                  <a:cubicBezTo>
                    <a:pt x="36174" y="17490"/>
                    <a:pt x="34991" y="16790"/>
                    <a:pt x="35083" y="15647"/>
                  </a:cubicBezTo>
                  <a:lnTo>
                    <a:pt x="24832" y="15647"/>
                  </a:lnTo>
                  <a:cubicBezTo>
                    <a:pt x="24765" y="15988"/>
                    <a:pt x="24724" y="16329"/>
                    <a:pt x="24711" y="16671"/>
                  </a:cubicBezTo>
                  <a:lnTo>
                    <a:pt x="9535" y="16671"/>
                  </a:lnTo>
                  <a:lnTo>
                    <a:pt x="10146" y="13804"/>
                  </a:lnTo>
                  <a:lnTo>
                    <a:pt x="22033" y="13804"/>
                  </a:lnTo>
                  <a:lnTo>
                    <a:pt x="23176" y="8412"/>
                  </a:lnTo>
                  <a:lnTo>
                    <a:pt x="11290" y="8412"/>
                  </a:lnTo>
                  <a:lnTo>
                    <a:pt x="11843" y="5818"/>
                  </a:lnTo>
                  <a:lnTo>
                    <a:pt x="26511" y="5818"/>
                  </a:lnTo>
                  <a:lnTo>
                    <a:pt x="27650" y="460"/>
                  </a:lnTo>
                  <a:lnTo>
                    <a:pt x="4512" y="460"/>
                  </a:lnTo>
                  <a:lnTo>
                    <a:pt x="-129" y="22302"/>
                  </a:lnTo>
                  <a:lnTo>
                    <a:pt x="23733" y="22302"/>
                  </a:lnTo>
                  <a:lnTo>
                    <a:pt x="24741" y="17558"/>
                  </a:lnTo>
                  <a:cubicBezTo>
                    <a:pt x="25134" y="21005"/>
                    <a:pt x="28911" y="22967"/>
                    <a:pt x="35977" y="22967"/>
                  </a:cubicBezTo>
                  <a:cubicBezTo>
                    <a:pt x="46017" y="22967"/>
                    <a:pt x="51315" y="20664"/>
                    <a:pt x="52479" y="15186"/>
                  </a:cubicBezTo>
                  <a:cubicBezTo>
                    <a:pt x="53244" y="11586"/>
                    <a:pt x="51298" y="9504"/>
                    <a:pt x="46636" y="8804"/>
                  </a:cubicBezTo>
                  <a:lnTo>
                    <a:pt x="39157" y="7729"/>
                  </a:lnTo>
                  <a:cubicBezTo>
                    <a:pt x="37044" y="7422"/>
                    <a:pt x="36042" y="7149"/>
                    <a:pt x="36249" y="6176"/>
                  </a:cubicBezTo>
                  <a:cubicBezTo>
                    <a:pt x="36430" y="5340"/>
                    <a:pt x="37616" y="4726"/>
                    <a:pt x="39611" y="4726"/>
                  </a:cubicBezTo>
                  <a:cubicBezTo>
                    <a:pt x="42243" y="4726"/>
                    <a:pt x="43510" y="5460"/>
                    <a:pt x="43431" y="6808"/>
                  </a:cubicBezTo>
                  <a:lnTo>
                    <a:pt x="53262" y="6808"/>
                  </a:lnTo>
                  <a:cubicBezTo>
                    <a:pt x="53300" y="6535"/>
                    <a:pt x="53322" y="6279"/>
                    <a:pt x="53329" y="5989"/>
                  </a:cubicBezTo>
                  <a:lnTo>
                    <a:pt x="60204" y="5989"/>
                  </a:lnTo>
                  <a:lnTo>
                    <a:pt x="56739" y="22302"/>
                  </a:lnTo>
                  <a:lnTo>
                    <a:pt x="65205" y="22302"/>
                  </a:lnTo>
                  <a:lnTo>
                    <a:pt x="68670" y="5989"/>
                  </a:lnTo>
                  <a:lnTo>
                    <a:pt x="76589" y="5989"/>
                  </a:ln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ACA6E65-85D7-93C7-F519-8657C50FBC26}"/>
                </a:ext>
              </a:extLst>
            </p:cNvPr>
            <p:cNvSpPr/>
            <p:nvPr/>
          </p:nvSpPr>
          <p:spPr>
            <a:xfrm>
              <a:off x="6622746" y="3066481"/>
              <a:ext cx="29982" cy="21841"/>
            </a:xfrm>
            <a:custGeom>
              <a:avLst/>
              <a:gdLst>
                <a:gd name="connsiteX0" fmla="*/ 29638 w 29982"/>
                <a:gd name="connsiteY0" fmla="*/ 5767 h 21841"/>
                <a:gd name="connsiteX1" fmla="*/ 28136 w 29982"/>
                <a:gd name="connsiteY1" fmla="*/ 1023 h 21841"/>
                <a:gd name="connsiteX2" fmla="*/ 21147 w 29982"/>
                <a:gd name="connsiteY2" fmla="*/ -103 h 21841"/>
                <a:gd name="connsiteX3" fmla="*/ 4512 w 29982"/>
                <a:gd name="connsiteY3" fmla="*/ -103 h 21841"/>
                <a:gd name="connsiteX4" fmla="*/ -129 w 29982"/>
                <a:gd name="connsiteY4" fmla="*/ 21738 h 21841"/>
                <a:gd name="connsiteX5" fmla="*/ 8460 w 29982"/>
                <a:gd name="connsiteY5" fmla="*/ 21738 h 21841"/>
                <a:gd name="connsiteX6" fmla="*/ 9875 w 29982"/>
                <a:gd name="connsiteY6" fmla="*/ 15084 h 21841"/>
                <a:gd name="connsiteX7" fmla="*/ 14927 w 29982"/>
                <a:gd name="connsiteY7" fmla="*/ 15084 h 21841"/>
                <a:gd name="connsiteX8" fmla="*/ 17518 w 29982"/>
                <a:gd name="connsiteY8" fmla="*/ 17251 h 21841"/>
                <a:gd name="connsiteX9" fmla="*/ 17141 w 29982"/>
                <a:gd name="connsiteY9" fmla="*/ 21738 h 21841"/>
                <a:gd name="connsiteX10" fmla="*/ 26545 w 29982"/>
                <a:gd name="connsiteY10" fmla="*/ 21738 h 21841"/>
                <a:gd name="connsiteX11" fmla="*/ 26617 w 29982"/>
                <a:gd name="connsiteY11" fmla="*/ 21397 h 21841"/>
                <a:gd name="connsiteX12" fmla="*/ 26595 w 29982"/>
                <a:gd name="connsiteY12" fmla="*/ 15954 h 21841"/>
                <a:gd name="connsiteX13" fmla="*/ 24863 w 29982"/>
                <a:gd name="connsiteY13" fmla="*/ 11295 h 21841"/>
                <a:gd name="connsiteX14" fmla="*/ 29638 w 29982"/>
                <a:gd name="connsiteY14" fmla="*/ 5767 h 21841"/>
                <a:gd name="connsiteX15" fmla="*/ 19959 w 29982"/>
                <a:gd name="connsiteY15" fmla="*/ 7337 h 21841"/>
                <a:gd name="connsiteX16" fmla="*/ 16025 w 29982"/>
                <a:gd name="connsiteY16" fmla="*/ 9333 h 21841"/>
                <a:gd name="connsiteX17" fmla="*/ 11097 w 29982"/>
                <a:gd name="connsiteY17" fmla="*/ 9333 h 21841"/>
                <a:gd name="connsiteX18" fmla="*/ 11925 w 29982"/>
                <a:gd name="connsiteY18" fmla="*/ 5443 h 21841"/>
                <a:gd name="connsiteX19" fmla="*/ 16644 w 29982"/>
                <a:gd name="connsiteY19" fmla="*/ 5443 h 21841"/>
                <a:gd name="connsiteX20" fmla="*/ 19959 w 29982"/>
                <a:gd name="connsiteY20" fmla="*/ 7337 h 2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982" h="21841">
                  <a:moveTo>
                    <a:pt x="29638" y="5767"/>
                  </a:moveTo>
                  <a:cubicBezTo>
                    <a:pt x="30215" y="4026"/>
                    <a:pt x="29609" y="2115"/>
                    <a:pt x="28136" y="1023"/>
                  </a:cubicBezTo>
                  <a:cubicBezTo>
                    <a:pt x="26924" y="170"/>
                    <a:pt x="24595" y="-103"/>
                    <a:pt x="21147" y="-103"/>
                  </a:cubicBezTo>
                  <a:lnTo>
                    <a:pt x="4512" y="-103"/>
                  </a:lnTo>
                  <a:lnTo>
                    <a:pt x="-129" y="21738"/>
                  </a:lnTo>
                  <a:lnTo>
                    <a:pt x="8460" y="21738"/>
                  </a:lnTo>
                  <a:lnTo>
                    <a:pt x="9875" y="15084"/>
                  </a:lnTo>
                  <a:lnTo>
                    <a:pt x="14927" y="15084"/>
                  </a:lnTo>
                  <a:cubicBezTo>
                    <a:pt x="17013" y="15084"/>
                    <a:pt x="17684" y="15630"/>
                    <a:pt x="17518" y="17251"/>
                  </a:cubicBezTo>
                  <a:cubicBezTo>
                    <a:pt x="17337" y="19094"/>
                    <a:pt x="16701" y="20680"/>
                    <a:pt x="17141" y="21738"/>
                  </a:cubicBezTo>
                  <a:lnTo>
                    <a:pt x="26545" y="21738"/>
                  </a:lnTo>
                  <a:lnTo>
                    <a:pt x="26617" y="21397"/>
                  </a:lnTo>
                  <a:cubicBezTo>
                    <a:pt x="25699" y="20885"/>
                    <a:pt x="26076" y="19094"/>
                    <a:pt x="26595" y="15954"/>
                  </a:cubicBezTo>
                  <a:cubicBezTo>
                    <a:pt x="27001" y="13480"/>
                    <a:pt x="26984" y="12268"/>
                    <a:pt x="24863" y="11295"/>
                  </a:cubicBezTo>
                  <a:cubicBezTo>
                    <a:pt x="27312" y="10408"/>
                    <a:pt x="29121" y="8326"/>
                    <a:pt x="29638" y="5767"/>
                  </a:cubicBezTo>
                  <a:close/>
                  <a:moveTo>
                    <a:pt x="19959" y="7337"/>
                  </a:moveTo>
                  <a:cubicBezTo>
                    <a:pt x="19624" y="8906"/>
                    <a:pt x="18354" y="9333"/>
                    <a:pt x="16025" y="9333"/>
                  </a:cubicBezTo>
                  <a:lnTo>
                    <a:pt x="11097" y="9333"/>
                  </a:lnTo>
                  <a:lnTo>
                    <a:pt x="11925" y="5443"/>
                  </a:lnTo>
                  <a:lnTo>
                    <a:pt x="16644" y="5443"/>
                  </a:lnTo>
                  <a:cubicBezTo>
                    <a:pt x="19124" y="5443"/>
                    <a:pt x="20312" y="5681"/>
                    <a:pt x="19959" y="7337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FB56B1E-DF16-82EF-A608-A30910DCFA23}"/>
                </a:ext>
              </a:extLst>
            </p:cNvPr>
            <p:cNvSpPr/>
            <p:nvPr/>
          </p:nvSpPr>
          <p:spPr>
            <a:xfrm>
              <a:off x="6810938" y="3084244"/>
              <a:ext cx="2252" cy="2986"/>
            </a:xfrm>
            <a:custGeom>
              <a:avLst/>
              <a:gdLst>
                <a:gd name="connsiteX0" fmla="*/ 2056 w 2252"/>
                <a:gd name="connsiteY0" fmla="*/ 750 h 2986"/>
                <a:gd name="connsiteX1" fmla="*/ 998 w 2252"/>
                <a:gd name="connsiteY1" fmla="*/ -103 h 2986"/>
                <a:gd name="connsiteX2" fmla="*/ -129 w 2252"/>
                <a:gd name="connsiteY2" fmla="*/ -103 h 2986"/>
                <a:gd name="connsiteX3" fmla="*/ -129 w 2252"/>
                <a:gd name="connsiteY3" fmla="*/ 2883 h 2986"/>
                <a:gd name="connsiteX4" fmla="*/ 315 w 2252"/>
                <a:gd name="connsiteY4" fmla="*/ 2883 h 2986"/>
                <a:gd name="connsiteX5" fmla="*/ 315 w 2252"/>
                <a:gd name="connsiteY5" fmla="*/ 1586 h 2986"/>
                <a:gd name="connsiteX6" fmla="*/ 844 w 2252"/>
                <a:gd name="connsiteY6" fmla="*/ 1586 h 2986"/>
                <a:gd name="connsiteX7" fmla="*/ 1629 w 2252"/>
                <a:gd name="connsiteY7" fmla="*/ 2883 h 2986"/>
                <a:gd name="connsiteX8" fmla="*/ 2124 w 2252"/>
                <a:gd name="connsiteY8" fmla="*/ 2883 h 2986"/>
                <a:gd name="connsiteX9" fmla="*/ 1288 w 2252"/>
                <a:gd name="connsiteY9" fmla="*/ 1569 h 2986"/>
                <a:gd name="connsiteX10" fmla="*/ 2056 w 2252"/>
                <a:gd name="connsiteY10" fmla="*/ 801 h 2986"/>
                <a:gd name="connsiteX11" fmla="*/ 2056 w 2252"/>
                <a:gd name="connsiteY11" fmla="*/ 750 h 2986"/>
                <a:gd name="connsiteX12" fmla="*/ 315 w 2252"/>
                <a:gd name="connsiteY12" fmla="*/ 1211 h 2986"/>
                <a:gd name="connsiteX13" fmla="*/ 315 w 2252"/>
                <a:gd name="connsiteY13" fmla="*/ 289 h 2986"/>
                <a:gd name="connsiteX14" fmla="*/ 930 w 2252"/>
                <a:gd name="connsiteY14" fmla="*/ 289 h 2986"/>
                <a:gd name="connsiteX15" fmla="*/ 1578 w 2252"/>
                <a:gd name="connsiteY15" fmla="*/ 716 h 2986"/>
                <a:gd name="connsiteX16" fmla="*/ 861 w 2252"/>
                <a:gd name="connsiteY16" fmla="*/ 1211 h 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52" h="2986">
                  <a:moveTo>
                    <a:pt x="2056" y="750"/>
                  </a:moveTo>
                  <a:cubicBezTo>
                    <a:pt x="2056" y="170"/>
                    <a:pt x="1698" y="-103"/>
                    <a:pt x="998" y="-103"/>
                  </a:cubicBezTo>
                  <a:lnTo>
                    <a:pt x="-129" y="-103"/>
                  </a:lnTo>
                  <a:lnTo>
                    <a:pt x="-129" y="2883"/>
                  </a:lnTo>
                  <a:lnTo>
                    <a:pt x="315" y="2883"/>
                  </a:lnTo>
                  <a:lnTo>
                    <a:pt x="315" y="1586"/>
                  </a:lnTo>
                  <a:lnTo>
                    <a:pt x="844" y="1586"/>
                  </a:lnTo>
                  <a:lnTo>
                    <a:pt x="1629" y="2883"/>
                  </a:lnTo>
                  <a:lnTo>
                    <a:pt x="2124" y="2883"/>
                  </a:lnTo>
                  <a:lnTo>
                    <a:pt x="1288" y="1569"/>
                  </a:lnTo>
                  <a:cubicBezTo>
                    <a:pt x="1715" y="1569"/>
                    <a:pt x="2056" y="1228"/>
                    <a:pt x="2056" y="801"/>
                  </a:cubicBezTo>
                  <a:cubicBezTo>
                    <a:pt x="2056" y="784"/>
                    <a:pt x="2056" y="767"/>
                    <a:pt x="2056" y="750"/>
                  </a:cubicBezTo>
                  <a:close/>
                  <a:moveTo>
                    <a:pt x="315" y="1211"/>
                  </a:moveTo>
                  <a:lnTo>
                    <a:pt x="315" y="289"/>
                  </a:lnTo>
                  <a:lnTo>
                    <a:pt x="930" y="289"/>
                  </a:lnTo>
                  <a:cubicBezTo>
                    <a:pt x="1254" y="289"/>
                    <a:pt x="1578" y="358"/>
                    <a:pt x="1578" y="716"/>
                  </a:cubicBezTo>
                  <a:cubicBezTo>
                    <a:pt x="1578" y="1177"/>
                    <a:pt x="1237" y="1211"/>
                    <a:pt x="861" y="1211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E680906-8699-2E35-1627-DE8B42D9E681}"/>
                </a:ext>
              </a:extLst>
            </p:cNvPr>
            <p:cNvSpPr/>
            <p:nvPr/>
          </p:nvSpPr>
          <p:spPr>
            <a:xfrm>
              <a:off x="6809385" y="3083169"/>
              <a:ext cx="5154" cy="5153"/>
            </a:xfrm>
            <a:custGeom>
              <a:avLst/>
              <a:gdLst>
                <a:gd name="connsiteX0" fmla="*/ 2415 w 5154"/>
                <a:gd name="connsiteY0" fmla="*/ -103 h 5153"/>
                <a:gd name="connsiteX1" fmla="*/ -128 w 5154"/>
                <a:gd name="connsiteY1" fmla="*/ 2491 h 5153"/>
                <a:gd name="connsiteX2" fmla="*/ 2466 w 5154"/>
                <a:gd name="connsiteY2" fmla="*/ 5050 h 5153"/>
                <a:gd name="connsiteX3" fmla="*/ 5026 w 5154"/>
                <a:gd name="connsiteY3" fmla="*/ 2457 h 5153"/>
                <a:gd name="connsiteX4" fmla="*/ 2449 w 5154"/>
                <a:gd name="connsiteY4" fmla="*/ -103 h 5153"/>
                <a:gd name="connsiteX5" fmla="*/ 2415 w 5154"/>
                <a:gd name="connsiteY5" fmla="*/ -103 h 5153"/>
                <a:gd name="connsiteX6" fmla="*/ 2415 w 5154"/>
                <a:gd name="connsiteY6" fmla="*/ 4624 h 5153"/>
                <a:gd name="connsiteX7" fmla="*/ 196 w 5154"/>
                <a:gd name="connsiteY7" fmla="*/ 2525 h 5153"/>
                <a:gd name="connsiteX8" fmla="*/ 2295 w 5154"/>
                <a:gd name="connsiteY8" fmla="*/ 324 h 5153"/>
                <a:gd name="connsiteX9" fmla="*/ 4497 w 5154"/>
                <a:gd name="connsiteY9" fmla="*/ 2406 h 5153"/>
                <a:gd name="connsiteX10" fmla="*/ 4514 w 5154"/>
                <a:gd name="connsiteY10" fmla="*/ 2457 h 5153"/>
                <a:gd name="connsiteX11" fmla="*/ 2483 w 5154"/>
                <a:gd name="connsiteY11" fmla="*/ 4624 h 5153"/>
                <a:gd name="connsiteX12" fmla="*/ 2415 w 5154"/>
                <a:gd name="connsiteY12" fmla="*/ 4624 h 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4" h="5153">
                  <a:moveTo>
                    <a:pt x="2415" y="-103"/>
                  </a:moveTo>
                  <a:cubicBezTo>
                    <a:pt x="998" y="-103"/>
                    <a:pt x="-146" y="1075"/>
                    <a:pt x="-128" y="2491"/>
                  </a:cubicBezTo>
                  <a:cubicBezTo>
                    <a:pt x="-128" y="3924"/>
                    <a:pt x="1049" y="5067"/>
                    <a:pt x="2466" y="5050"/>
                  </a:cubicBezTo>
                  <a:cubicBezTo>
                    <a:pt x="3882" y="5033"/>
                    <a:pt x="5026" y="3873"/>
                    <a:pt x="5026" y="2457"/>
                  </a:cubicBezTo>
                  <a:cubicBezTo>
                    <a:pt x="5026" y="1040"/>
                    <a:pt x="3865" y="-120"/>
                    <a:pt x="2449" y="-103"/>
                  </a:cubicBezTo>
                  <a:cubicBezTo>
                    <a:pt x="2432" y="-103"/>
                    <a:pt x="2432" y="-103"/>
                    <a:pt x="2415" y="-103"/>
                  </a:cubicBezTo>
                  <a:close/>
                  <a:moveTo>
                    <a:pt x="2415" y="4624"/>
                  </a:moveTo>
                  <a:cubicBezTo>
                    <a:pt x="1237" y="4658"/>
                    <a:pt x="230" y="3719"/>
                    <a:pt x="196" y="2525"/>
                  </a:cubicBezTo>
                  <a:cubicBezTo>
                    <a:pt x="162" y="1348"/>
                    <a:pt x="1100" y="358"/>
                    <a:pt x="2295" y="324"/>
                  </a:cubicBezTo>
                  <a:cubicBezTo>
                    <a:pt x="3473" y="290"/>
                    <a:pt x="4463" y="1211"/>
                    <a:pt x="4497" y="2406"/>
                  </a:cubicBezTo>
                  <a:cubicBezTo>
                    <a:pt x="4514" y="2423"/>
                    <a:pt x="4514" y="2440"/>
                    <a:pt x="4514" y="2457"/>
                  </a:cubicBezTo>
                  <a:cubicBezTo>
                    <a:pt x="4548" y="3617"/>
                    <a:pt x="3644" y="4573"/>
                    <a:pt x="2483" y="4624"/>
                  </a:cubicBezTo>
                  <a:cubicBezTo>
                    <a:pt x="2466" y="4624"/>
                    <a:pt x="2449" y="4624"/>
                    <a:pt x="2415" y="4624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3863CAC-3EFC-F4AE-C80A-7DDCDD90ED2B}"/>
                </a:ext>
              </a:extLst>
            </p:cNvPr>
            <p:cNvSpPr/>
            <p:nvPr/>
          </p:nvSpPr>
          <p:spPr>
            <a:xfrm>
              <a:off x="5817294" y="2876766"/>
              <a:ext cx="49278" cy="50816"/>
            </a:xfrm>
            <a:custGeom>
              <a:avLst/>
              <a:gdLst>
                <a:gd name="connsiteX0" fmla="*/ 26457 w 49278"/>
                <a:gd name="connsiteY0" fmla="*/ -103 h 50816"/>
                <a:gd name="connsiteX1" fmla="*/ 28775 w 49278"/>
                <a:gd name="connsiteY1" fmla="*/ 221 h 50816"/>
                <a:gd name="connsiteX2" fmla="*/ 43614 w 49278"/>
                <a:gd name="connsiteY2" fmla="*/ 5733 h 50816"/>
                <a:gd name="connsiteX3" fmla="*/ 44977 w 49278"/>
                <a:gd name="connsiteY3" fmla="*/ 8412 h 50816"/>
                <a:gd name="connsiteX4" fmla="*/ 44969 w 49278"/>
                <a:gd name="connsiteY4" fmla="*/ 13258 h 50816"/>
                <a:gd name="connsiteX5" fmla="*/ 44803 w 49278"/>
                <a:gd name="connsiteY5" fmla="*/ 13838 h 50816"/>
                <a:gd name="connsiteX6" fmla="*/ 44143 w 49278"/>
                <a:gd name="connsiteY6" fmla="*/ 13548 h 50816"/>
                <a:gd name="connsiteX7" fmla="*/ 40540 w 49278"/>
                <a:gd name="connsiteY7" fmla="*/ 9640 h 50816"/>
                <a:gd name="connsiteX8" fmla="*/ 28114 w 49278"/>
                <a:gd name="connsiteY8" fmla="*/ 3429 h 50816"/>
                <a:gd name="connsiteX9" fmla="*/ 17919 w 49278"/>
                <a:gd name="connsiteY9" fmla="*/ 4095 h 50816"/>
                <a:gd name="connsiteX10" fmla="*/ 13543 w 49278"/>
                <a:gd name="connsiteY10" fmla="*/ 8446 h 50816"/>
                <a:gd name="connsiteX11" fmla="*/ 15776 w 49278"/>
                <a:gd name="connsiteY11" fmla="*/ 14947 h 50816"/>
                <a:gd name="connsiteX12" fmla="*/ 22096 w 49278"/>
                <a:gd name="connsiteY12" fmla="*/ 17848 h 50816"/>
                <a:gd name="connsiteX13" fmla="*/ 31337 w 49278"/>
                <a:gd name="connsiteY13" fmla="*/ 19998 h 50816"/>
                <a:gd name="connsiteX14" fmla="*/ 42373 w 49278"/>
                <a:gd name="connsiteY14" fmla="*/ 23957 h 50816"/>
                <a:gd name="connsiteX15" fmla="*/ 47370 w 49278"/>
                <a:gd name="connsiteY15" fmla="*/ 28325 h 50816"/>
                <a:gd name="connsiteX16" fmla="*/ 48188 w 49278"/>
                <a:gd name="connsiteY16" fmla="*/ 38905 h 50816"/>
                <a:gd name="connsiteX17" fmla="*/ 41699 w 49278"/>
                <a:gd name="connsiteY17" fmla="*/ 46345 h 50816"/>
                <a:gd name="connsiteX18" fmla="*/ 31219 w 49278"/>
                <a:gd name="connsiteY18" fmla="*/ 50167 h 50816"/>
                <a:gd name="connsiteX19" fmla="*/ 26586 w 49278"/>
                <a:gd name="connsiteY19" fmla="*/ 50679 h 50816"/>
                <a:gd name="connsiteX20" fmla="*/ 25957 w 49278"/>
                <a:gd name="connsiteY20" fmla="*/ 50713 h 50816"/>
                <a:gd name="connsiteX21" fmla="*/ 25098 w 49278"/>
                <a:gd name="connsiteY21" fmla="*/ 50713 h 50816"/>
                <a:gd name="connsiteX22" fmla="*/ 22784 w 49278"/>
                <a:gd name="connsiteY22" fmla="*/ 50713 h 50816"/>
                <a:gd name="connsiteX23" fmla="*/ 21509 w 49278"/>
                <a:gd name="connsiteY23" fmla="*/ 50713 h 50816"/>
                <a:gd name="connsiteX24" fmla="*/ 12515 w 49278"/>
                <a:gd name="connsiteY24" fmla="*/ 49297 h 50816"/>
                <a:gd name="connsiteX25" fmla="*/ 2909 w 49278"/>
                <a:gd name="connsiteY25" fmla="*/ 45235 h 50816"/>
                <a:gd name="connsiteX26" fmla="*/ 165 w 49278"/>
                <a:gd name="connsiteY26" fmla="*/ 40662 h 50816"/>
                <a:gd name="connsiteX27" fmla="*/ -129 w 49278"/>
                <a:gd name="connsiteY27" fmla="*/ 36396 h 50816"/>
                <a:gd name="connsiteX28" fmla="*/ -129 w 49278"/>
                <a:gd name="connsiteY28" fmla="*/ 35082 h 50816"/>
                <a:gd name="connsiteX29" fmla="*/ 923 w 49278"/>
                <a:gd name="connsiteY29" fmla="*/ 35441 h 50816"/>
                <a:gd name="connsiteX30" fmla="*/ 4234 w 49278"/>
                <a:gd name="connsiteY30" fmla="*/ 39041 h 50816"/>
                <a:gd name="connsiteX31" fmla="*/ 20276 w 49278"/>
                <a:gd name="connsiteY31" fmla="*/ 47095 h 50816"/>
                <a:gd name="connsiteX32" fmla="*/ 30246 w 49278"/>
                <a:gd name="connsiteY32" fmla="*/ 46669 h 50816"/>
                <a:gd name="connsiteX33" fmla="*/ 33503 w 49278"/>
                <a:gd name="connsiteY33" fmla="*/ 45201 h 50816"/>
                <a:gd name="connsiteX34" fmla="*/ 34839 w 49278"/>
                <a:gd name="connsiteY34" fmla="*/ 36789 h 50816"/>
                <a:gd name="connsiteX35" fmla="*/ 34318 w 49278"/>
                <a:gd name="connsiteY35" fmla="*/ 36157 h 50816"/>
                <a:gd name="connsiteX36" fmla="*/ 30005 w 49278"/>
                <a:gd name="connsiteY36" fmla="*/ 33427 h 50816"/>
                <a:gd name="connsiteX37" fmla="*/ 22464 w 49278"/>
                <a:gd name="connsiteY37" fmla="*/ 31328 h 50816"/>
                <a:gd name="connsiteX38" fmla="*/ 13198 w 49278"/>
                <a:gd name="connsiteY38" fmla="*/ 28922 h 50816"/>
                <a:gd name="connsiteX39" fmla="*/ 5456 w 49278"/>
                <a:gd name="connsiteY39" fmla="*/ 25356 h 50816"/>
                <a:gd name="connsiteX40" fmla="*/ 453 w 49278"/>
                <a:gd name="connsiteY40" fmla="*/ 15306 h 50816"/>
                <a:gd name="connsiteX41" fmla="*/ 4328 w 49278"/>
                <a:gd name="connsiteY41" fmla="*/ 6518 h 50816"/>
                <a:gd name="connsiteX42" fmla="*/ 15921 w 49278"/>
                <a:gd name="connsiteY42" fmla="*/ 460 h 50816"/>
                <a:gd name="connsiteX43" fmla="*/ 20247 w 49278"/>
                <a:gd name="connsiteY43" fmla="*/ -52 h 50816"/>
                <a:gd name="connsiteX44" fmla="*/ 20469 w 49278"/>
                <a:gd name="connsiteY44" fmla="*/ -103 h 50816"/>
                <a:gd name="connsiteX45" fmla="*/ 21068 w 49278"/>
                <a:gd name="connsiteY45" fmla="*/ -103 h 50816"/>
                <a:gd name="connsiteX46" fmla="*/ 21785 w 49278"/>
                <a:gd name="connsiteY46" fmla="*/ -103 h 50816"/>
                <a:gd name="connsiteX47" fmla="*/ 25020 w 49278"/>
                <a:gd name="connsiteY47" fmla="*/ -103 h 50816"/>
                <a:gd name="connsiteX48" fmla="*/ 25617 w 49278"/>
                <a:gd name="connsiteY48" fmla="*/ -52 h 50816"/>
                <a:gd name="connsiteX49" fmla="*/ 26218 w 49278"/>
                <a:gd name="connsiteY49" fmla="*/ -103 h 50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9278" h="50816">
                  <a:moveTo>
                    <a:pt x="26457" y="-103"/>
                  </a:moveTo>
                  <a:cubicBezTo>
                    <a:pt x="27215" y="85"/>
                    <a:pt x="27993" y="204"/>
                    <a:pt x="28775" y="221"/>
                  </a:cubicBezTo>
                  <a:cubicBezTo>
                    <a:pt x="34050" y="1006"/>
                    <a:pt x="39106" y="2883"/>
                    <a:pt x="43614" y="5733"/>
                  </a:cubicBezTo>
                  <a:cubicBezTo>
                    <a:pt x="44541" y="6296"/>
                    <a:pt x="45070" y="7337"/>
                    <a:pt x="44977" y="8412"/>
                  </a:cubicBezTo>
                  <a:cubicBezTo>
                    <a:pt x="44967" y="10033"/>
                    <a:pt x="44979" y="11654"/>
                    <a:pt x="44969" y="13258"/>
                  </a:cubicBezTo>
                  <a:cubicBezTo>
                    <a:pt x="44967" y="13463"/>
                    <a:pt x="45095" y="13736"/>
                    <a:pt x="44803" y="13838"/>
                  </a:cubicBezTo>
                  <a:cubicBezTo>
                    <a:pt x="44546" y="13906"/>
                    <a:pt x="44271" y="13787"/>
                    <a:pt x="44143" y="13548"/>
                  </a:cubicBezTo>
                  <a:cubicBezTo>
                    <a:pt x="43052" y="12149"/>
                    <a:pt x="41847" y="10852"/>
                    <a:pt x="40540" y="9640"/>
                  </a:cubicBezTo>
                  <a:cubicBezTo>
                    <a:pt x="37112" y="6381"/>
                    <a:pt x="32784" y="4214"/>
                    <a:pt x="28114" y="3429"/>
                  </a:cubicBezTo>
                  <a:cubicBezTo>
                    <a:pt x="24718" y="2712"/>
                    <a:pt x="21193" y="2951"/>
                    <a:pt x="17919" y="4095"/>
                  </a:cubicBezTo>
                  <a:cubicBezTo>
                    <a:pt x="15851" y="4777"/>
                    <a:pt x="14226" y="6381"/>
                    <a:pt x="13543" y="8446"/>
                  </a:cubicBezTo>
                  <a:cubicBezTo>
                    <a:pt x="12758" y="10869"/>
                    <a:pt x="13668" y="13531"/>
                    <a:pt x="15776" y="14947"/>
                  </a:cubicBezTo>
                  <a:cubicBezTo>
                    <a:pt x="17697" y="16278"/>
                    <a:pt x="19836" y="17251"/>
                    <a:pt x="22096" y="17848"/>
                  </a:cubicBezTo>
                  <a:cubicBezTo>
                    <a:pt x="25124" y="18786"/>
                    <a:pt x="28261" y="19264"/>
                    <a:pt x="31337" y="19998"/>
                  </a:cubicBezTo>
                  <a:cubicBezTo>
                    <a:pt x="35179" y="20817"/>
                    <a:pt x="38893" y="22148"/>
                    <a:pt x="42373" y="23957"/>
                  </a:cubicBezTo>
                  <a:cubicBezTo>
                    <a:pt x="44377" y="24964"/>
                    <a:pt x="46095" y="26465"/>
                    <a:pt x="47370" y="28325"/>
                  </a:cubicBezTo>
                  <a:cubicBezTo>
                    <a:pt x="49408" y="31482"/>
                    <a:pt x="49716" y="35458"/>
                    <a:pt x="48188" y="38905"/>
                  </a:cubicBezTo>
                  <a:cubicBezTo>
                    <a:pt x="46894" y="42028"/>
                    <a:pt x="44616" y="44638"/>
                    <a:pt x="41699" y="46345"/>
                  </a:cubicBezTo>
                  <a:cubicBezTo>
                    <a:pt x="38497" y="48307"/>
                    <a:pt x="34933" y="49604"/>
                    <a:pt x="31219" y="50167"/>
                  </a:cubicBezTo>
                  <a:cubicBezTo>
                    <a:pt x="29686" y="50423"/>
                    <a:pt x="28140" y="50593"/>
                    <a:pt x="26586" y="50679"/>
                  </a:cubicBezTo>
                  <a:cubicBezTo>
                    <a:pt x="26378" y="50713"/>
                    <a:pt x="26168" y="50713"/>
                    <a:pt x="25957" y="50713"/>
                  </a:cubicBezTo>
                  <a:cubicBezTo>
                    <a:pt x="25670" y="50713"/>
                    <a:pt x="25385" y="50713"/>
                    <a:pt x="25098" y="50713"/>
                  </a:cubicBezTo>
                  <a:cubicBezTo>
                    <a:pt x="24327" y="50713"/>
                    <a:pt x="23555" y="50713"/>
                    <a:pt x="22784" y="50713"/>
                  </a:cubicBezTo>
                  <a:lnTo>
                    <a:pt x="21509" y="50713"/>
                  </a:lnTo>
                  <a:cubicBezTo>
                    <a:pt x="18459" y="50679"/>
                    <a:pt x="15427" y="50218"/>
                    <a:pt x="12515" y="49297"/>
                  </a:cubicBezTo>
                  <a:cubicBezTo>
                    <a:pt x="9180" y="48273"/>
                    <a:pt x="5960" y="46925"/>
                    <a:pt x="2909" y="45235"/>
                  </a:cubicBezTo>
                  <a:cubicBezTo>
                    <a:pt x="1167" y="44399"/>
                    <a:pt x="90" y="42608"/>
                    <a:pt x="165" y="40662"/>
                  </a:cubicBezTo>
                  <a:cubicBezTo>
                    <a:pt x="114" y="39246"/>
                    <a:pt x="42" y="37813"/>
                    <a:pt x="-129" y="36396"/>
                  </a:cubicBezTo>
                  <a:lnTo>
                    <a:pt x="-129" y="35082"/>
                  </a:lnTo>
                  <a:cubicBezTo>
                    <a:pt x="363" y="34775"/>
                    <a:pt x="656" y="35100"/>
                    <a:pt x="923" y="35441"/>
                  </a:cubicBezTo>
                  <a:cubicBezTo>
                    <a:pt x="1950" y="36703"/>
                    <a:pt x="3056" y="37915"/>
                    <a:pt x="4234" y="39041"/>
                  </a:cubicBezTo>
                  <a:cubicBezTo>
                    <a:pt x="8576" y="43393"/>
                    <a:pt x="14202" y="46208"/>
                    <a:pt x="20276" y="47095"/>
                  </a:cubicBezTo>
                  <a:cubicBezTo>
                    <a:pt x="23594" y="47624"/>
                    <a:pt x="26986" y="47488"/>
                    <a:pt x="30246" y="46669"/>
                  </a:cubicBezTo>
                  <a:cubicBezTo>
                    <a:pt x="31408" y="46362"/>
                    <a:pt x="32509" y="45867"/>
                    <a:pt x="33503" y="45201"/>
                  </a:cubicBezTo>
                  <a:cubicBezTo>
                    <a:pt x="36194" y="43239"/>
                    <a:pt x="36793" y="39468"/>
                    <a:pt x="34839" y="36789"/>
                  </a:cubicBezTo>
                  <a:cubicBezTo>
                    <a:pt x="34680" y="36567"/>
                    <a:pt x="34506" y="36362"/>
                    <a:pt x="34318" y="36157"/>
                  </a:cubicBezTo>
                  <a:cubicBezTo>
                    <a:pt x="33091" y="34946"/>
                    <a:pt x="31620" y="34025"/>
                    <a:pt x="30005" y="33427"/>
                  </a:cubicBezTo>
                  <a:cubicBezTo>
                    <a:pt x="27564" y="32489"/>
                    <a:pt x="25038" y="31789"/>
                    <a:pt x="22464" y="31328"/>
                  </a:cubicBezTo>
                  <a:cubicBezTo>
                    <a:pt x="19334" y="30697"/>
                    <a:pt x="16241" y="29895"/>
                    <a:pt x="13198" y="28922"/>
                  </a:cubicBezTo>
                  <a:cubicBezTo>
                    <a:pt x="10459" y="28120"/>
                    <a:pt x="7851" y="26909"/>
                    <a:pt x="5456" y="25356"/>
                  </a:cubicBezTo>
                  <a:cubicBezTo>
                    <a:pt x="2034" y="23206"/>
                    <a:pt x="102" y="19333"/>
                    <a:pt x="453" y="15306"/>
                  </a:cubicBezTo>
                  <a:cubicBezTo>
                    <a:pt x="641" y="11995"/>
                    <a:pt x="2017" y="8872"/>
                    <a:pt x="4328" y="6518"/>
                  </a:cubicBezTo>
                  <a:cubicBezTo>
                    <a:pt x="7484" y="3361"/>
                    <a:pt x="11529" y="1245"/>
                    <a:pt x="15921" y="460"/>
                  </a:cubicBezTo>
                  <a:cubicBezTo>
                    <a:pt x="17341" y="136"/>
                    <a:pt x="18791" y="-35"/>
                    <a:pt x="20247" y="-52"/>
                  </a:cubicBezTo>
                  <a:cubicBezTo>
                    <a:pt x="20326" y="-35"/>
                    <a:pt x="20406" y="-52"/>
                    <a:pt x="20469" y="-103"/>
                  </a:cubicBezTo>
                  <a:lnTo>
                    <a:pt x="21068" y="-103"/>
                  </a:lnTo>
                  <a:cubicBezTo>
                    <a:pt x="21297" y="-18"/>
                    <a:pt x="21556" y="-18"/>
                    <a:pt x="21785" y="-103"/>
                  </a:cubicBezTo>
                  <a:lnTo>
                    <a:pt x="25020" y="-103"/>
                  </a:lnTo>
                  <a:cubicBezTo>
                    <a:pt x="25207" y="16"/>
                    <a:pt x="25419" y="-69"/>
                    <a:pt x="25617" y="-52"/>
                  </a:cubicBezTo>
                  <a:cubicBezTo>
                    <a:pt x="25817" y="-69"/>
                    <a:pt x="26028" y="16"/>
                    <a:pt x="26218" y="-103"/>
                  </a:cubicBezTo>
                  <a:close/>
                </a:path>
              </a:pathLst>
            </a:custGeom>
            <a:solidFill>
              <a:srgbClr val="72645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B6D2137-9881-E158-0131-1AE5D6AA8286}"/>
                </a:ext>
              </a:extLst>
            </p:cNvPr>
            <p:cNvSpPr/>
            <p:nvPr/>
          </p:nvSpPr>
          <p:spPr>
            <a:xfrm>
              <a:off x="6122557" y="2878301"/>
              <a:ext cx="54009" cy="48154"/>
            </a:xfrm>
            <a:custGeom>
              <a:avLst/>
              <a:gdLst>
                <a:gd name="connsiteX0" fmla="*/ 53881 w 54009"/>
                <a:gd name="connsiteY0" fmla="*/ 3975 h 48154"/>
                <a:gd name="connsiteX1" fmla="*/ 48675 w 54009"/>
                <a:gd name="connsiteY1" fmla="*/ 4009 h 48154"/>
                <a:gd name="connsiteX2" fmla="*/ 35143 w 54009"/>
                <a:gd name="connsiteY2" fmla="*/ 3992 h 48154"/>
                <a:gd name="connsiteX3" fmla="*/ 34452 w 54009"/>
                <a:gd name="connsiteY3" fmla="*/ 4675 h 48154"/>
                <a:gd name="connsiteX4" fmla="*/ 34481 w 54009"/>
                <a:gd name="connsiteY4" fmla="*/ 47283 h 48154"/>
                <a:gd name="connsiteX5" fmla="*/ 33698 w 54009"/>
                <a:gd name="connsiteY5" fmla="*/ 48051 h 48154"/>
                <a:gd name="connsiteX6" fmla="*/ 20048 w 54009"/>
                <a:gd name="connsiteY6" fmla="*/ 48051 h 48154"/>
                <a:gd name="connsiteX7" fmla="*/ 19395 w 54009"/>
                <a:gd name="connsiteY7" fmla="*/ 47402 h 48154"/>
                <a:gd name="connsiteX8" fmla="*/ 19424 w 54009"/>
                <a:gd name="connsiteY8" fmla="*/ 4726 h 48154"/>
                <a:gd name="connsiteX9" fmla="*/ 18662 w 54009"/>
                <a:gd name="connsiteY9" fmla="*/ 3992 h 48154"/>
                <a:gd name="connsiteX10" fmla="*/ 521 w 54009"/>
                <a:gd name="connsiteY10" fmla="*/ 4026 h 48154"/>
                <a:gd name="connsiteX11" fmla="*/ -126 w 54009"/>
                <a:gd name="connsiteY11" fmla="*/ 3361 h 48154"/>
                <a:gd name="connsiteX12" fmla="*/ -125 w 54009"/>
                <a:gd name="connsiteY12" fmla="*/ 426 h 48154"/>
                <a:gd name="connsiteX13" fmla="*/ 418 w 54009"/>
                <a:gd name="connsiteY13" fmla="*/ -103 h 48154"/>
                <a:gd name="connsiteX14" fmla="*/ 10895 w 54009"/>
                <a:gd name="connsiteY14" fmla="*/ -86 h 48154"/>
                <a:gd name="connsiteX15" fmla="*/ 53881 w 54009"/>
                <a:gd name="connsiteY15" fmla="*/ -86 h 48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009" h="48154">
                  <a:moveTo>
                    <a:pt x="53881" y="3975"/>
                  </a:moveTo>
                  <a:cubicBezTo>
                    <a:pt x="52147" y="3992"/>
                    <a:pt x="50411" y="4009"/>
                    <a:pt x="48675" y="4009"/>
                  </a:cubicBezTo>
                  <a:cubicBezTo>
                    <a:pt x="44164" y="4009"/>
                    <a:pt x="39655" y="4009"/>
                    <a:pt x="35143" y="3992"/>
                  </a:cubicBezTo>
                  <a:cubicBezTo>
                    <a:pt x="34606" y="3992"/>
                    <a:pt x="34452" y="4112"/>
                    <a:pt x="34452" y="4675"/>
                  </a:cubicBezTo>
                  <a:cubicBezTo>
                    <a:pt x="34469" y="18872"/>
                    <a:pt x="34479" y="33086"/>
                    <a:pt x="34481" y="47283"/>
                  </a:cubicBezTo>
                  <a:cubicBezTo>
                    <a:pt x="34483" y="47914"/>
                    <a:pt x="34304" y="48051"/>
                    <a:pt x="33698" y="48051"/>
                  </a:cubicBezTo>
                  <a:cubicBezTo>
                    <a:pt x="29149" y="48017"/>
                    <a:pt x="24599" y="48017"/>
                    <a:pt x="20048" y="48051"/>
                  </a:cubicBezTo>
                  <a:cubicBezTo>
                    <a:pt x="19523" y="48051"/>
                    <a:pt x="19393" y="47932"/>
                    <a:pt x="19395" y="47402"/>
                  </a:cubicBezTo>
                  <a:cubicBezTo>
                    <a:pt x="19410" y="33171"/>
                    <a:pt x="19420" y="18940"/>
                    <a:pt x="19424" y="4726"/>
                  </a:cubicBezTo>
                  <a:cubicBezTo>
                    <a:pt x="19424" y="4095"/>
                    <a:pt x="19241" y="3992"/>
                    <a:pt x="18662" y="3992"/>
                  </a:cubicBezTo>
                  <a:cubicBezTo>
                    <a:pt x="12615" y="4009"/>
                    <a:pt x="6568" y="3992"/>
                    <a:pt x="521" y="4026"/>
                  </a:cubicBezTo>
                  <a:cubicBezTo>
                    <a:pt x="-22" y="4026"/>
                    <a:pt x="-148" y="3873"/>
                    <a:pt x="-126" y="3361"/>
                  </a:cubicBezTo>
                  <a:cubicBezTo>
                    <a:pt x="-84" y="2371"/>
                    <a:pt x="-90" y="1399"/>
                    <a:pt x="-125" y="426"/>
                  </a:cubicBezTo>
                  <a:cubicBezTo>
                    <a:pt x="-138" y="-18"/>
                    <a:pt x="15" y="-103"/>
                    <a:pt x="418" y="-103"/>
                  </a:cubicBezTo>
                  <a:cubicBezTo>
                    <a:pt x="3910" y="-86"/>
                    <a:pt x="7402" y="-86"/>
                    <a:pt x="10895" y="-86"/>
                  </a:cubicBezTo>
                  <a:lnTo>
                    <a:pt x="53881" y="-86"/>
                  </a:lnTo>
                  <a:close/>
                </a:path>
              </a:pathLst>
            </a:custGeom>
            <a:solidFill>
              <a:srgbClr val="72645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5ADD230-F59D-CE6F-43A9-17F4BBB52328}"/>
                </a:ext>
              </a:extLst>
            </p:cNvPr>
            <p:cNvSpPr/>
            <p:nvPr/>
          </p:nvSpPr>
          <p:spPr>
            <a:xfrm>
              <a:off x="5840123" y="2927530"/>
              <a:ext cx="2482" cy="102"/>
            </a:xfrm>
            <a:custGeom>
              <a:avLst/>
              <a:gdLst>
                <a:gd name="connsiteX0" fmla="*/ -93 w 2482"/>
                <a:gd name="connsiteY0" fmla="*/ -103 h 102"/>
                <a:gd name="connsiteX1" fmla="*/ 2324 w 2482"/>
                <a:gd name="connsiteY1" fmla="*/ -103 h 102"/>
                <a:gd name="connsiteX2" fmla="*/ 2348 w 2482"/>
                <a:gd name="connsiteY2" fmla="*/ -35 h 102"/>
                <a:gd name="connsiteX3" fmla="*/ 2310 w 2482"/>
                <a:gd name="connsiteY3" fmla="*/ -1 h 102"/>
                <a:gd name="connsiteX4" fmla="*/ -84 w 2482"/>
                <a:gd name="connsiteY4" fmla="*/ -1 h 102"/>
                <a:gd name="connsiteX5" fmla="*/ -125 w 2482"/>
                <a:gd name="connsiteY5" fmla="*/ -69 h 102"/>
                <a:gd name="connsiteX6" fmla="*/ -93 w 2482"/>
                <a:gd name="connsiteY6" fmla="*/ -103 h 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2" h="102">
                  <a:moveTo>
                    <a:pt x="-93" y="-103"/>
                  </a:moveTo>
                  <a:lnTo>
                    <a:pt x="2324" y="-103"/>
                  </a:lnTo>
                  <a:cubicBezTo>
                    <a:pt x="2353" y="-69"/>
                    <a:pt x="2360" y="-52"/>
                    <a:pt x="2348" y="-35"/>
                  </a:cubicBezTo>
                  <a:cubicBezTo>
                    <a:pt x="2334" y="-1"/>
                    <a:pt x="2322" y="-1"/>
                    <a:pt x="2310" y="-1"/>
                  </a:cubicBezTo>
                  <a:lnTo>
                    <a:pt x="-84" y="-1"/>
                  </a:lnTo>
                  <a:cubicBezTo>
                    <a:pt x="-122" y="-18"/>
                    <a:pt x="-136" y="-35"/>
                    <a:pt x="-125" y="-69"/>
                  </a:cubicBezTo>
                  <a:cubicBezTo>
                    <a:pt x="-115" y="-86"/>
                    <a:pt x="-105" y="-103"/>
                    <a:pt x="-93" y="-103"/>
                  </a:cubicBezTo>
                  <a:close/>
                </a:path>
              </a:pathLst>
            </a:custGeom>
            <a:solidFill>
              <a:srgbClr val="91847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C1EA6A1C-7FFE-170D-8155-0B42049BA60E}"/>
                </a:ext>
              </a:extLst>
            </p:cNvPr>
            <p:cNvSpPr/>
            <p:nvPr/>
          </p:nvSpPr>
          <p:spPr>
            <a:xfrm>
              <a:off x="5838843" y="2927530"/>
              <a:ext cx="1324" cy="102"/>
            </a:xfrm>
            <a:custGeom>
              <a:avLst/>
              <a:gdLst>
                <a:gd name="connsiteX0" fmla="*/ 1187 w 1324"/>
                <a:gd name="connsiteY0" fmla="*/ -103 h 102"/>
                <a:gd name="connsiteX1" fmla="*/ 1196 w 1324"/>
                <a:gd name="connsiteY1" fmla="*/ -1 h 102"/>
                <a:gd name="connsiteX2" fmla="*/ -122 w 1324"/>
                <a:gd name="connsiteY2" fmla="*/ -1 h 102"/>
                <a:gd name="connsiteX3" fmla="*/ -129 w 1324"/>
                <a:gd name="connsiteY3" fmla="*/ -103 h 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4" h="102">
                  <a:moveTo>
                    <a:pt x="1187" y="-103"/>
                  </a:moveTo>
                  <a:cubicBezTo>
                    <a:pt x="1194" y="-69"/>
                    <a:pt x="1198" y="-35"/>
                    <a:pt x="1196" y="-1"/>
                  </a:cubicBezTo>
                  <a:lnTo>
                    <a:pt x="-122" y="-1"/>
                  </a:lnTo>
                  <a:cubicBezTo>
                    <a:pt x="-105" y="-35"/>
                    <a:pt x="-106" y="-69"/>
                    <a:pt x="-129" y="-103"/>
                  </a:cubicBezTo>
                  <a:close/>
                </a:path>
              </a:pathLst>
            </a:custGeom>
            <a:solidFill>
              <a:srgbClr val="B5ABA4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C452EFC-7FDB-0309-B126-50E4C66457F7}"/>
                </a:ext>
              </a:extLst>
            </p:cNvPr>
            <p:cNvSpPr/>
            <p:nvPr/>
          </p:nvSpPr>
          <p:spPr>
            <a:xfrm>
              <a:off x="5842562" y="2927530"/>
              <a:ext cx="880" cy="102"/>
            </a:xfrm>
            <a:custGeom>
              <a:avLst/>
              <a:gdLst>
                <a:gd name="connsiteX0" fmla="*/ -129 w 880"/>
                <a:gd name="connsiteY0" fmla="*/ -1 h 102"/>
                <a:gd name="connsiteX1" fmla="*/ -117 w 880"/>
                <a:gd name="connsiteY1" fmla="*/ -103 h 102"/>
                <a:gd name="connsiteX2" fmla="*/ 720 w 880"/>
                <a:gd name="connsiteY2" fmla="*/ -86 h 102"/>
                <a:gd name="connsiteX3" fmla="*/ 745 w 880"/>
                <a:gd name="connsiteY3" fmla="*/ -18 h 102"/>
                <a:gd name="connsiteX4" fmla="*/ 709 w 880"/>
                <a:gd name="connsiteY4" fmla="*/ -1 h 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" h="102">
                  <a:moveTo>
                    <a:pt x="-129" y="-1"/>
                  </a:moveTo>
                  <a:cubicBezTo>
                    <a:pt x="-127" y="-35"/>
                    <a:pt x="-122" y="-69"/>
                    <a:pt x="-117" y="-103"/>
                  </a:cubicBezTo>
                  <a:lnTo>
                    <a:pt x="720" y="-86"/>
                  </a:lnTo>
                  <a:cubicBezTo>
                    <a:pt x="750" y="-69"/>
                    <a:pt x="759" y="-52"/>
                    <a:pt x="745" y="-18"/>
                  </a:cubicBezTo>
                  <a:cubicBezTo>
                    <a:pt x="733" y="-1"/>
                    <a:pt x="721" y="-1"/>
                    <a:pt x="709" y="-1"/>
                  </a:cubicBezTo>
                  <a:close/>
                </a:path>
              </a:pathLst>
            </a:custGeom>
            <a:solidFill>
              <a:srgbClr val="B2A79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3260ECD-987F-D7F0-CF86-2246980551FD}"/>
                </a:ext>
              </a:extLst>
            </p:cNvPr>
            <p:cNvSpPr/>
            <p:nvPr/>
          </p:nvSpPr>
          <p:spPr>
            <a:xfrm>
              <a:off x="5838491" y="2876766"/>
              <a:ext cx="716" cy="127"/>
            </a:xfrm>
            <a:custGeom>
              <a:avLst/>
              <a:gdLst>
                <a:gd name="connsiteX0" fmla="*/ 588 w 716"/>
                <a:gd name="connsiteY0" fmla="*/ -103 h 127"/>
                <a:gd name="connsiteX1" fmla="*/ -129 w 716"/>
                <a:gd name="connsiteY1" fmla="*/ -103 h 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6" h="127">
                  <a:moveTo>
                    <a:pt x="588" y="-103"/>
                  </a:moveTo>
                  <a:cubicBezTo>
                    <a:pt x="385" y="67"/>
                    <a:pt x="74" y="67"/>
                    <a:pt x="-129" y="-103"/>
                  </a:cubicBezTo>
                  <a:close/>
                </a:path>
              </a:pathLst>
            </a:custGeom>
            <a:solidFill>
              <a:srgbClr val="93867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63BCF87C-2C93-9DAE-FE8C-5F3974F57497}"/>
                </a:ext>
              </a:extLst>
            </p:cNvPr>
            <p:cNvSpPr/>
            <p:nvPr/>
          </p:nvSpPr>
          <p:spPr>
            <a:xfrm>
              <a:off x="5842443" y="2876766"/>
              <a:ext cx="641" cy="115"/>
            </a:xfrm>
            <a:custGeom>
              <a:avLst/>
              <a:gdLst>
                <a:gd name="connsiteX0" fmla="*/ 484 w 641"/>
                <a:gd name="connsiteY0" fmla="*/ -1 h 115"/>
                <a:gd name="connsiteX1" fmla="*/ -129 w 641"/>
                <a:gd name="connsiteY1" fmla="*/ -103 h 115"/>
                <a:gd name="connsiteX2" fmla="*/ 470 w 641"/>
                <a:gd name="connsiteY2" fmla="*/ -103 h 115"/>
                <a:gd name="connsiteX3" fmla="*/ 511 w 641"/>
                <a:gd name="connsiteY3" fmla="*/ -52 h 115"/>
                <a:gd name="connsiteX4" fmla="*/ 484 w 641"/>
                <a:gd name="connsiteY4" fmla="*/ -1 h 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" h="115">
                  <a:moveTo>
                    <a:pt x="484" y="-1"/>
                  </a:moveTo>
                  <a:cubicBezTo>
                    <a:pt x="276" y="-18"/>
                    <a:pt x="47" y="85"/>
                    <a:pt x="-129" y="-103"/>
                  </a:cubicBezTo>
                  <a:lnTo>
                    <a:pt x="470" y="-103"/>
                  </a:lnTo>
                  <a:cubicBezTo>
                    <a:pt x="505" y="-86"/>
                    <a:pt x="518" y="-69"/>
                    <a:pt x="511" y="-52"/>
                  </a:cubicBezTo>
                  <a:cubicBezTo>
                    <a:pt x="503" y="-18"/>
                    <a:pt x="494" y="-1"/>
                    <a:pt x="484" y="-1"/>
                  </a:cubicBezTo>
                  <a:close/>
                </a:path>
              </a:pathLst>
            </a:custGeom>
            <a:solidFill>
              <a:srgbClr val="91847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AC5CB87-C07B-20A3-7EF4-D2DD0FDA5F41}"/>
                </a:ext>
              </a:extLst>
            </p:cNvPr>
            <p:cNvSpPr/>
            <p:nvPr/>
          </p:nvSpPr>
          <p:spPr>
            <a:xfrm>
              <a:off x="5843042" y="2876766"/>
              <a:ext cx="599" cy="122"/>
            </a:xfrm>
            <a:custGeom>
              <a:avLst/>
              <a:gdLst>
                <a:gd name="connsiteX0" fmla="*/ -115 w 599"/>
                <a:gd name="connsiteY0" fmla="*/ -1 h 122"/>
                <a:gd name="connsiteX1" fmla="*/ -129 w 599"/>
                <a:gd name="connsiteY1" fmla="*/ -103 h 122"/>
                <a:gd name="connsiteX2" fmla="*/ 470 w 599"/>
                <a:gd name="connsiteY2" fmla="*/ -103 h 122"/>
                <a:gd name="connsiteX3" fmla="*/ -115 w 599"/>
                <a:gd name="connsiteY3" fmla="*/ -1 h 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" h="122">
                  <a:moveTo>
                    <a:pt x="-115" y="-1"/>
                  </a:moveTo>
                  <a:cubicBezTo>
                    <a:pt x="-122" y="-35"/>
                    <a:pt x="-125" y="-69"/>
                    <a:pt x="-129" y="-103"/>
                  </a:cubicBezTo>
                  <a:lnTo>
                    <a:pt x="470" y="-103"/>
                  </a:lnTo>
                  <a:cubicBezTo>
                    <a:pt x="308" y="119"/>
                    <a:pt x="83" y="-35"/>
                    <a:pt x="-115" y="-1"/>
                  </a:cubicBezTo>
                  <a:close/>
                </a:path>
              </a:pathLst>
            </a:custGeom>
            <a:solidFill>
              <a:srgbClr val="B5ABA3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8C862905-A2CC-070B-415D-B8A8EC59EE84}"/>
                </a:ext>
              </a:extLst>
            </p:cNvPr>
            <p:cNvSpPr/>
            <p:nvPr/>
          </p:nvSpPr>
          <p:spPr>
            <a:xfrm>
              <a:off x="5843400" y="2927547"/>
              <a:ext cx="609" cy="85"/>
            </a:xfrm>
            <a:custGeom>
              <a:avLst/>
              <a:gdLst>
                <a:gd name="connsiteX0" fmla="*/ -129 w 609"/>
                <a:gd name="connsiteY0" fmla="*/ -18 h 85"/>
                <a:gd name="connsiteX1" fmla="*/ -117 w 609"/>
                <a:gd name="connsiteY1" fmla="*/ -103 h 85"/>
                <a:gd name="connsiteX2" fmla="*/ 481 w 609"/>
                <a:gd name="connsiteY2" fmla="*/ -103 h 85"/>
                <a:gd name="connsiteX3" fmla="*/ 470 w 609"/>
                <a:gd name="connsiteY3" fmla="*/ -18 h 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" h="85">
                  <a:moveTo>
                    <a:pt x="-129" y="-18"/>
                  </a:moveTo>
                  <a:cubicBezTo>
                    <a:pt x="-125" y="-52"/>
                    <a:pt x="-122" y="-86"/>
                    <a:pt x="-117" y="-103"/>
                  </a:cubicBezTo>
                  <a:lnTo>
                    <a:pt x="481" y="-103"/>
                  </a:lnTo>
                  <a:cubicBezTo>
                    <a:pt x="479" y="-69"/>
                    <a:pt x="476" y="-52"/>
                    <a:pt x="470" y="-18"/>
                  </a:cubicBezTo>
                  <a:close/>
                </a:path>
              </a:pathLst>
            </a:custGeom>
            <a:solidFill>
              <a:srgbClr val="D4CECA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98871341-F81E-0765-660C-575AEFA7662F}"/>
                </a:ext>
              </a:extLst>
            </p:cNvPr>
            <p:cNvSpPr/>
            <p:nvPr/>
          </p:nvSpPr>
          <p:spPr>
            <a:xfrm>
              <a:off x="6056203" y="2878293"/>
              <a:ext cx="55110" cy="48165"/>
            </a:xfrm>
            <a:custGeom>
              <a:avLst/>
              <a:gdLst>
                <a:gd name="connsiteX0" fmla="*/ 54968 w 55110"/>
                <a:gd name="connsiteY0" fmla="*/ 23982 h 48165"/>
                <a:gd name="connsiteX1" fmla="*/ 54982 w 55110"/>
                <a:gd name="connsiteY1" fmla="*/ 47376 h 48165"/>
                <a:gd name="connsiteX2" fmla="*/ 54301 w 55110"/>
                <a:gd name="connsiteY2" fmla="*/ 48059 h 48165"/>
                <a:gd name="connsiteX3" fmla="*/ 40409 w 55110"/>
                <a:gd name="connsiteY3" fmla="*/ 48059 h 48165"/>
                <a:gd name="connsiteX4" fmla="*/ 37359 w 55110"/>
                <a:gd name="connsiteY4" fmla="*/ 46523 h 48165"/>
                <a:gd name="connsiteX5" fmla="*/ 19937 w 55110"/>
                <a:gd name="connsiteY5" fmla="*/ 23095 h 48165"/>
                <a:gd name="connsiteX6" fmla="*/ 9044 w 55110"/>
                <a:gd name="connsiteY6" fmla="*/ 8471 h 48165"/>
                <a:gd name="connsiteX7" fmla="*/ 8897 w 55110"/>
                <a:gd name="connsiteY7" fmla="*/ 8283 h 48165"/>
                <a:gd name="connsiteX8" fmla="*/ 8571 w 55110"/>
                <a:gd name="connsiteY8" fmla="*/ 8096 h 48165"/>
                <a:gd name="connsiteX9" fmla="*/ 8505 w 55110"/>
                <a:gd name="connsiteY9" fmla="*/ 8420 h 48165"/>
                <a:gd name="connsiteX10" fmla="*/ 8508 w 55110"/>
                <a:gd name="connsiteY10" fmla="*/ 12310 h 48165"/>
                <a:gd name="connsiteX11" fmla="*/ 8524 w 55110"/>
                <a:gd name="connsiteY11" fmla="*/ 12788 h 48165"/>
                <a:gd name="connsiteX12" fmla="*/ 8577 w 55110"/>
                <a:gd name="connsiteY12" fmla="*/ 29187 h 48165"/>
                <a:gd name="connsiteX13" fmla="*/ 8648 w 55110"/>
                <a:gd name="connsiteY13" fmla="*/ 47564 h 48165"/>
                <a:gd name="connsiteX14" fmla="*/ 8213 w 55110"/>
                <a:gd name="connsiteY14" fmla="*/ 48059 h 48165"/>
                <a:gd name="connsiteX15" fmla="*/ 4502 w 55110"/>
                <a:gd name="connsiteY15" fmla="*/ 48042 h 48165"/>
                <a:gd name="connsiteX16" fmla="*/ 4067 w 55110"/>
                <a:gd name="connsiteY16" fmla="*/ 47615 h 48165"/>
                <a:gd name="connsiteX17" fmla="*/ 4071 w 55110"/>
                <a:gd name="connsiteY17" fmla="*/ 47138 h 48165"/>
                <a:gd name="connsiteX18" fmla="*/ 4074 w 55110"/>
                <a:gd name="connsiteY18" fmla="*/ 4051 h 48165"/>
                <a:gd name="connsiteX19" fmla="*/ 3704 w 55110"/>
                <a:gd name="connsiteY19" fmla="*/ 2311 h 48165"/>
                <a:gd name="connsiteX20" fmla="*/ 2104 w 55110"/>
                <a:gd name="connsiteY20" fmla="*/ 1219 h 48165"/>
                <a:gd name="connsiteX21" fmla="*/ 380 w 55110"/>
                <a:gd name="connsiteY21" fmla="*/ 1048 h 48165"/>
                <a:gd name="connsiteX22" fmla="*/ -125 w 55110"/>
                <a:gd name="connsiteY22" fmla="*/ 297 h 48165"/>
                <a:gd name="connsiteX23" fmla="*/ 474 w 55110"/>
                <a:gd name="connsiteY23" fmla="*/ -78 h 48165"/>
                <a:gd name="connsiteX24" fmla="*/ 4786 w 55110"/>
                <a:gd name="connsiteY24" fmla="*/ -78 h 48165"/>
                <a:gd name="connsiteX25" fmla="*/ 18258 w 55110"/>
                <a:gd name="connsiteY25" fmla="*/ -95 h 48165"/>
                <a:gd name="connsiteX26" fmla="*/ 21417 w 55110"/>
                <a:gd name="connsiteY26" fmla="*/ 1475 h 48165"/>
                <a:gd name="connsiteX27" fmla="*/ 50006 w 55110"/>
                <a:gd name="connsiteY27" fmla="*/ 39101 h 48165"/>
                <a:gd name="connsiteX28" fmla="*/ 50452 w 55110"/>
                <a:gd name="connsiteY28" fmla="*/ 39510 h 48165"/>
                <a:gd name="connsiteX29" fmla="*/ 50575 w 55110"/>
                <a:gd name="connsiteY29" fmla="*/ 38930 h 48165"/>
                <a:gd name="connsiteX30" fmla="*/ 50552 w 55110"/>
                <a:gd name="connsiteY30" fmla="*/ 27326 h 48165"/>
                <a:gd name="connsiteX31" fmla="*/ 50511 w 55110"/>
                <a:gd name="connsiteY31" fmla="*/ 10809 h 48165"/>
                <a:gd name="connsiteX32" fmla="*/ 50424 w 55110"/>
                <a:gd name="connsiteY32" fmla="*/ 519 h 48165"/>
                <a:gd name="connsiteX33" fmla="*/ 50998 w 55110"/>
                <a:gd name="connsiteY33" fmla="*/ -95 h 48165"/>
                <a:gd name="connsiteX34" fmla="*/ 54290 w 55110"/>
                <a:gd name="connsiteY34" fmla="*/ -95 h 48165"/>
                <a:gd name="connsiteX35" fmla="*/ 54982 w 55110"/>
                <a:gd name="connsiteY35" fmla="*/ 571 h 48165"/>
                <a:gd name="connsiteX36" fmla="*/ 54968 w 55110"/>
                <a:gd name="connsiteY36" fmla="*/ 17634 h 48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110" h="48165">
                  <a:moveTo>
                    <a:pt x="54968" y="23982"/>
                  </a:moveTo>
                  <a:cubicBezTo>
                    <a:pt x="54968" y="31780"/>
                    <a:pt x="54971" y="39578"/>
                    <a:pt x="54982" y="47376"/>
                  </a:cubicBezTo>
                  <a:cubicBezTo>
                    <a:pt x="54983" y="47923"/>
                    <a:pt x="54840" y="48059"/>
                    <a:pt x="54301" y="48059"/>
                  </a:cubicBezTo>
                  <a:cubicBezTo>
                    <a:pt x="49670" y="48025"/>
                    <a:pt x="45039" y="48025"/>
                    <a:pt x="40409" y="48059"/>
                  </a:cubicBezTo>
                  <a:cubicBezTo>
                    <a:pt x="39195" y="48110"/>
                    <a:pt x="38040" y="47530"/>
                    <a:pt x="37359" y="46523"/>
                  </a:cubicBezTo>
                  <a:cubicBezTo>
                    <a:pt x="31564" y="38708"/>
                    <a:pt x="25757" y="30910"/>
                    <a:pt x="19937" y="23095"/>
                  </a:cubicBezTo>
                  <a:cubicBezTo>
                    <a:pt x="16307" y="18232"/>
                    <a:pt x="12675" y="13351"/>
                    <a:pt x="9044" y="8471"/>
                  </a:cubicBezTo>
                  <a:cubicBezTo>
                    <a:pt x="8997" y="8403"/>
                    <a:pt x="8950" y="8334"/>
                    <a:pt x="8897" y="8283"/>
                  </a:cubicBezTo>
                  <a:cubicBezTo>
                    <a:pt x="8810" y="8181"/>
                    <a:pt x="8744" y="8010"/>
                    <a:pt x="8571" y="8096"/>
                  </a:cubicBezTo>
                  <a:cubicBezTo>
                    <a:pt x="8443" y="8164"/>
                    <a:pt x="8505" y="8317"/>
                    <a:pt x="8505" y="8420"/>
                  </a:cubicBezTo>
                  <a:cubicBezTo>
                    <a:pt x="8503" y="9717"/>
                    <a:pt x="8503" y="11014"/>
                    <a:pt x="8508" y="12310"/>
                  </a:cubicBezTo>
                  <a:cubicBezTo>
                    <a:pt x="8508" y="12464"/>
                    <a:pt x="8524" y="12635"/>
                    <a:pt x="8524" y="12788"/>
                  </a:cubicBezTo>
                  <a:cubicBezTo>
                    <a:pt x="8543" y="18249"/>
                    <a:pt x="8559" y="23726"/>
                    <a:pt x="8577" y="29187"/>
                  </a:cubicBezTo>
                  <a:cubicBezTo>
                    <a:pt x="8599" y="35312"/>
                    <a:pt x="8621" y="41438"/>
                    <a:pt x="8648" y="47564"/>
                  </a:cubicBezTo>
                  <a:cubicBezTo>
                    <a:pt x="8650" y="47888"/>
                    <a:pt x="8626" y="48059"/>
                    <a:pt x="8213" y="48059"/>
                  </a:cubicBezTo>
                  <a:cubicBezTo>
                    <a:pt x="6977" y="48025"/>
                    <a:pt x="5738" y="48025"/>
                    <a:pt x="4502" y="48042"/>
                  </a:cubicBezTo>
                  <a:cubicBezTo>
                    <a:pt x="4168" y="48059"/>
                    <a:pt x="4021" y="47974"/>
                    <a:pt x="4067" y="47615"/>
                  </a:cubicBezTo>
                  <a:cubicBezTo>
                    <a:pt x="4079" y="47462"/>
                    <a:pt x="4081" y="47308"/>
                    <a:pt x="4071" y="47138"/>
                  </a:cubicBezTo>
                  <a:cubicBezTo>
                    <a:pt x="4071" y="32770"/>
                    <a:pt x="4072" y="18419"/>
                    <a:pt x="4074" y="4051"/>
                  </a:cubicBezTo>
                  <a:cubicBezTo>
                    <a:pt x="4103" y="3454"/>
                    <a:pt x="3975" y="2857"/>
                    <a:pt x="3704" y="2311"/>
                  </a:cubicBezTo>
                  <a:cubicBezTo>
                    <a:pt x="3407" y="1680"/>
                    <a:pt x="2797" y="1270"/>
                    <a:pt x="2104" y="1219"/>
                  </a:cubicBezTo>
                  <a:cubicBezTo>
                    <a:pt x="1529" y="1168"/>
                    <a:pt x="954" y="1031"/>
                    <a:pt x="380" y="1048"/>
                  </a:cubicBezTo>
                  <a:cubicBezTo>
                    <a:pt x="-260" y="1048"/>
                    <a:pt x="-94" y="639"/>
                    <a:pt x="-125" y="297"/>
                  </a:cubicBezTo>
                  <a:cubicBezTo>
                    <a:pt x="-173" y="-248"/>
                    <a:pt x="223" y="-78"/>
                    <a:pt x="474" y="-78"/>
                  </a:cubicBezTo>
                  <a:cubicBezTo>
                    <a:pt x="1912" y="-95"/>
                    <a:pt x="3349" y="-78"/>
                    <a:pt x="4786" y="-78"/>
                  </a:cubicBezTo>
                  <a:cubicBezTo>
                    <a:pt x="9276" y="-78"/>
                    <a:pt x="13767" y="-61"/>
                    <a:pt x="18258" y="-95"/>
                  </a:cubicBezTo>
                  <a:cubicBezTo>
                    <a:pt x="19510" y="-146"/>
                    <a:pt x="20705" y="434"/>
                    <a:pt x="21417" y="1475"/>
                  </a:cubicBezTo>
                  <a:cubicBezTo>
                    <a:pt x="30931" y="14017"/>
                    <a:pt x="40462" y="26576"/>
                    <a:pt x="50006" y="39101"/>
                  </a:cubicBezTo>
                  <a:cubicBezTo>
                    <a:pt x="50131" y="39271"/>
                    <a:pt x="50214" y="39578"/>
                    <a:pt x="50452" y="39510"/>
                  </a:cubicBezTo>
                  <a:cubicBezTo>
                    <a:pt x="50711" y="39442"/>
                    <a:pt x="50575" y="39135"/>
                    <a:pt x="50575" y="38930"/>
                  </a:cubicBezTo>
                  <a:cubicBezTo>
                    <a:pt x="50573" y="35056"/>
                    <a:pt x="50566" y="31200"/>
                    <a:pt x="50552" y="27326"/>
                  </a:cubicBezTo>
                  <a:cubicBezTo>
                    <a:pt x="50539" y="21815"/>
                    <a:pt x="50525" y="16303"/>
                    <a:pt x="50511" y="10809"/>
                  </a:cubicBezTo>
                  <a:cubicBezTo>
                    <a:pt x="50498" y="7379"/>
                    <a:pt x="50469" y="3949"/>
                    <a:pt x="50424" y="519"/>
                  </a:cubicBezTo>
                  <a:cubicBezTo>
                    <a:pt x="50419" y="76"/>
                    <a:pt x="50493" y="-112"/>
                    <a:pt x="50998" y="-95"/>
                  </a:cubicBezTo>
                  <a:cubicBezTo>
                    <a:pt x="52094" y="-44"/>
                    <a:pt x="53193" y="-61"/>
                    <a:pt x="54290" y="-95"/>
                  </a:cubicBezTo>
                  <a:cubicBezTo>
                    <a:pt x="54813" y="-112"/>
                    <a:pt x="54985" y="7"/>
                    <a:pt x="54982" y="571"/>
                  </a:cubicBezTo>
                  <a:cubicBezTo>
                    <a:pt x="54958" y="6253"/>
                    <a:pt x="54968" y="11952"/>
                    <a:pt x="54968" y="17634"/>
                  </a:cubicBezTo>
                  <a:close/>
                </a:path>
              </a:pathLst>
            </a:custGeom>
            <a:solidFill>
              <a:srgbClr val="72645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1353CF2-09EE-43DF-42BD-3AC76031BCB4}"/>
                </a:ext>
              </a:extLst>
            </p:cNvPr>
            <p:cNvSpPr/>
            <p:nvPr/>
          </p:nvSpPr>
          <p:spPr>
            <a:xfrm>
              <a:off x="5929864" y="2878288"/>
              <a:ext cx="59054" cy="48171"/>
            </a:xfrm>
            <a:custGeom>
              <a:avLst/>
              <a:gdLst>
                <a:gd name="connsiteX0" fmla="*/ 58926 w 59054"/>
                <a:gd name="connsiteY0" fmla="*/ -72 h 48171"/>
                <a:gd name="connsiteX1" fmla="*/ 57155 w 59054"/>
                <a:gd name="connsiteY1" fmla="*/ 4006 h 48171"/>
                <a:gd name="connsiteX2" fmla="*/ 38332 w 59054"/>
                <a:gd name="connsiteY2" fmla="*/ 47502 h 48171"/>
                <a:gd name="connsiteX3" fmla="*/ 37507 w 59054"/>
                <a:gd name="connsiteY3" fmla="*/ 48065 h 48171"/>
                <a:gd name="connsiteX4" fmla="*/ 24996 w 59054"/>
                <a:gd name="connsiteY4" fmla="*/ 48048 h 48171"/>
                <a:gd name="connsiteX5" fmla="*/ 22163 w 59054"/>
                <a:gd name="connsiteY5" fmla="*/ 46136 h 48171"/>
                <a:gd name="connsiteX6" fmla="*/ 4931 w 59054"/>
                <a:gd name="connsiteY6" fmla="*/ 5286 h 48171"/>
                <a:gd name="connsiteX7" fmla="*/ 4323 w 59054"/>
                <a:gd name="connsiteY7" fmla="*/ 3989 h 48171"/>
                <a:gd name="connsiteX8" fmla="*/ 386 w 59054"/>
                <a:gd name="connsiteY8" fmla="*/ 1037 h 48171"/>
                <a:gd name="connsiteX9" fmla="*/ -126 w 59054"/>
                <a:gd name="connsiteY9" fmla="*/ 644 h 48171"/>
                <a:gd name="connsiteX10" fmla="*/ 567 w 59054"/>
                <a:gd name="connsiteY10" fmla="*/ -89 h 48171"/>
                <a:gd name="connsiteX11" fmla="*/ 17568 w 59054"/>
                <a:gd name="connsiteY11" fmla="*/ -72 h 48171"/>
                <a:gd name="connsiteX12" fmla="*/ 20420 w 59054"/>
                <a:gd name="connsiteY12" fmla="*/ 1856 h 48171"/>
                <a:gd name="connsiteX13" fmla="*/ 36038 w 59054"/>
                <a:gd name="connsiteY13" fmla="*/ 40539 h 48171"/>
                <a:gd name="connsiteX14" fmla="*/ 36393 w 59054"/>
                <a:gd name="connsiteY14" fmla="*/ 41188 h 48171"/>
                <a:gd name="connsiteX15" fmla="*/ 36813 w 59054"/>
                <a:gd name="connsiteY15" fmla="*/ 40556 h 48171"/>
                <a:gd name="connsiteX16" fmla="*/ 53760 w 59054"/>
                <a:gd name="connsiteY16" fmla="*/ 610 h 48171"/>
                <a:gd name="connsiteX17" fmla="*/ 54787 w 59054"/>
                <a:gd name="connsiteY17" fmla="*/ -89 h 48171"/>
                <a:gd name="connsiteX18" fmla="*/ 58926 w 59054"/>
                <a:gd name="connsiteY18" fmla="*/ -72 h 4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054" h="48171">
                  <a:moveTo>
                    <a:pt x="58926" y="-72"/>
                  </a:moveTo>
                  <a:lnTo>
                    <a:pt x="57155" y="4006"/>
                  </a:lnTo>
                  <a:cubicBezTo>
                    <a:pt x="50877" y="18510"/>
                    <a:pt x="44603" y="33014"/>
                    <a:pt x="38332" y="47502"/>
                  </a:cubicBezTo>
                  <a:cubicBezTo>
                    <a:pt x="38231" y="47877"/>
                    <a:pt x="37881" y="48099"/>
                    <a:pt x="37507" y="48065"/>
                  </a:cubicBezTo>
                  <a:cubicBezTo>
                    <a:pt x="33338" y="48048"/>
                    <a:pt x="29166" y="48048"/>
                    <a:pt x="24996" y="48048"/>
                  </a:cubicBezTo>
                  <a:cubicBezTo>
                    <a:pt x="23708" y="48201"/>
                    <a:pt x="22498" y="47399"/>
                    <a:pt x="22163" y="46136"/>
                  </a:cubicBezTo>
                  <a:cubicBezTo>
                    <a:pt x="16420" y="32520"/>
                    <a:pt x="10676" y="18903"/>
                    <a:pt x="4931" y="5286"/>
                  </a:cubicBezTo>
                  <a:cubicBezTo>
                    <a:pt x="4745" y="4842"/>
                    <a:pt x="4518" y="4415"/>
                    <a:pt x="4323" y="3989"/>
                  </a:cubicBezTo>
                  <a:cubicBezTo>
                    <a:pt x="3724" y="2300"/>
                    <a:pt x="2171" y="1139"/>
                    <a:pt x="386" y="1037"/>
                  </a:cubicBezTo>
                  <a:cubicBezTo>
                    <a:pt x="150" y="1020"/>
                    <a:pt x="-111" y="1071"/>
                    <a:pt x="-126" y="644"/>
                  </a:cubicBezTo>
                  <a:cubicBezTo>
                    <a:pt x="-147" y="98"/>
                    <a:pt x="-51" y="-89"/>
                    <a:pt x="567" y="-89"/>
                  </a:cubicBezTo>
                  <a:cubicBezTo>
                    <a:pt x="6233" y="-72"/>
                    <a:pt x="11902" y="-72"/>
                    <a:pt x="17568" y="-72"/>
                  </a:cubicBezTo>
                  <a:cubicBezTo>
                    <a:pt x="18881" y="-277"/>
                    <a:pt x="20127" y="559"/>
                    <a:pt x="20420" y="1856"/>
                  </a:cubicBezTo>
                  <a:cubicBezTo>
                    <a:pt x="25625" y="14756"/>
                    <a:pt x="30830" y="27656"/>
                    <a:pt x="36038" y="40539"/>
                  </a:cubicBezTo>
                  <a:cubicBezTo>
                    <a:pt x="36132" y="40778"/>
                    <a:pt x="36147" y="41171"/>
                    <a:pt x="36393" y="41188"/>
                  </a:cubicBezTo>
                  <a:cubicBezTo>
                    <a:pt x="36733" y="41205"/>
                    <a:pt x="36714" y="40778"/>
                    <a:pt x="36813" y="40556"/>
                  </a:cubicBezTo>
                  <a:cubicBezTo>
                    <a:pt x="42473" y="27247"/>
                    <a:pt x="48122" y="13920"/>
                    <a:pt x="53760" y="610"/>
                  </a:cubicBezTo>
                  <a:cubicBezTo>
                    <a:pt x="53869" y="150"/>
                    <a:pt x="54315" y="-158"/>
                    <a:pt x="54787" y="-89"/>
                  </a:cubicBezTo>
                  <a:cubicBezTo>
                    <a:pt x="56139" y="-38"/>
                    <a:pt x="57494" y="-72"/>
                    <a:pt x="58926" y="-72"/>
                  </a:cubicBezTo>
                  <a:close/>
                </a:path>
              </a:pathLst>
            </a:custGeom>
            <a:solidFill>
              <a:srgbClr val="72645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B78C7F5-9203-FC9D-C4A9-DCAF48076784}"/>
                </a:ext>
              </a:extLst>
            </p:cNvPr>
            <p:cNvSpPr/>
            <p:nvPr/>
          </p:nvSpPr>
          <p:spPr>
            <a:xfrm>
              <a:off x="5872937" y="2878294"/>
              <a:ext cx="59005" cy="48168"/>
            </a:xfrm>
            <a:custGeom>
              <a:avLst/>
              <a:gdLst>
                <a:gd name="connsiteX0" fmla="*/ 58874 w 59005"/>
                <a:gd name="connsiteY0" fmla="*/ 47325 h 48168"/>
                <a:gd name="connsiteX1" fmla="*/ 58192 w 59005"/>
                <a:gd name="connsiteY1" fmla="*/ 46881 h 48168"/>
                <a:gd name="connsiteX2" fmla="*/ 54717 w 59005"/>
                <a:gd name="connsiteY2" fmla="*/ 44458 h 48168"/>
                <a:gd name="connsiteX3" fmla="*/ 53580 w 59005"/>
                <a:gd name="connsiteY3" fmla="*/ 42086 h 48168"/>
                <a:gd name="connsiteX4" fmla="*/ 36623 w 59005"/>
                <a:gd name="connsiteY4" fmla="*/ 1816 h 48168"/>
                <a:gd name="connsiteX5" fmla="*/ 33770 w 59005"/>
                <a:gd name="connsiteY5" fmla="*/ -96 h 48168"/>
                <a:gd name="connsiteX6" fmla="*/ 15449 w 59005"/>
                <a:gd name="connsiteY6" fmla="*/ -78 h 48168"/>
                <a:gd name="connsiteX7" fmla="*/ 14902 w 59005"/>
                <a:gd name="connsiteY7" fmla="*/ 229 h 48168"/>
                <a:gd name="connsiteX8" fmla="*/ 15397 w 59005"/>
                <a:gd name="connsiteY8" fmla="*/ 1065 h 48168"/>
                <a:gd name="connsiteX9" fmla="*/ 17778 w 59005"/>
                <a:gd name="connsiteY9" fmla="*/ 1611 h 48168"/>
                <a:gd name="connsiteX10" fmla="*/ 18875 w 59005"/>
                <a:gd name="connsiteY10" fmla="*/ 3351 h 48168"/>
                <a:gd name="connsiteX11" fmla="*/ 18240 w 59005"/>
                <a:gd name="connsiteY11" fmla="*/ 5467 h 48168"/>
                <a:gd name="connsiteX12" fmla="*/ 679 w 59005"/>
                <a:gd name="connsiteY12" fmla="*/ 46130 h 48168"/>
                <a:gd name="connsiteX13" fmla="*/ -129 w 59005"/>
                <a:gd name="connsiteY13" fmla="*/ 48041 h 48168"/>
                <a:gd name="connsiteX14" fmla="*/ 4128 w 59005"/>
                <a:gd name="connsiteY14" fmla="*/ 48058 h 48168"/>
                <a:gd name="connsiteX15" fmla="*/ 4958 w 59005"/>
                <a:gd name="connsiteY15" fmla="*/ 47513 h 48168"/>
                <a:gd name="connsiteX16" fmla="*/ 9643 w 59005"/>
                <a:gd name="connsiteY16" fmla="*/ 36472 h 48168"/>
                <a:gd name="connsiteX17" fmla="*/ 10421 w 59005"/>
                <a:gd name="connsiteY17" fmla="*/ 35943 h 48168"/>
                <a:gd name="connsiteX18" fmla="*/ 33711 w 59005"/>
                <a:gd name="connsiteY18" fmla="*/ 35943 h 48168"/>
                <a:gd name="connsiteX19" fmla="*/ 34530 w 59005"/>
                <a:gd name="connsiteY19" fmla="*/ 36489 h 48168"/>
                <a:gd name="connsiteX20" fmla="*/ 38423 w 59005"/>
                <a:gd name="connsiteY20" fmla="*/ 46250 h 48168"/>
                <a:gd name="connsiteX21" fmla="*/ 41062 w 59005"/>
                <a:gd name="connsiteY21" fmla="*/ 48041 h 48168"/>
                <a:gd name="connsiteX22" fmla="*/ 58185 w 59005"/>
                <a:gd name="connsiteY22" fmla="*/ 48058 h 48168"/>
                <a:gd name="connsiteX23" fmla="*/ 58874 w 59005"/>
                <a:gd name="connsiteY23" fmla="*/ 47325 h 48168"/>
                <a:gd name="connsiteX24" fmla="*/ 11614 w 59005"/>
                <a:gd name="connsiteY24" fmla="*/ 31865 h 48168"/>
                <a:gd name="connsiteX25" fmla="*/ 13087 w 59005"/>
                <a:gd name="connsiteY25" fmla="*/ 28367 h 48168"/>
                <a:gd name="connsiteX26" fmla="*/ 22055 w 59005"/>
                <a:gd name="connsiteY26" fmla="*/ 7225 h 48168"/>
                <a:gd name="connsiteX27" fmla="*/ 22331 w 59005"/>
                <a:gd name="connsiteY27" fmla="*/ 6798 h 48168"/>
                <a:gd name="connsiteX28" fmla="*/ 22662 w 59005"/>
                <a:gd name="connsiteY28" fmla="*/ 7225 h 48168"/>
                <a:gd name="connsiteX29" fmla="*/ 32470 w 59005"/>
                <a:gd name="connsiteY29" fmla="*/ 31455 h 48168"/>
                <a:gd name="connsiteX30" fmla="*/ 32601 w 59005"/>
                <a:gd name="connsiteY30" fmla="*/ 31865 h 4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9005" h="48168">
                  <a:moveTo>
                    <a:pt x="58874" y="47325"/>
                  </a:moveTo>
                  <a:cubicBezTo>
                    <a:pt x="58852" y="46779"/>
                    <a:pt x="58436" y="46915"/>
                    <a:pt x="58192" y="46881"/>
                  </a:cubicBezTo>
                  <a:cubicBezTo>
                    <a:pt x="56693" y="46727"/>
                    <a:pt x="55382" y="45806"/>
                    <a:pt x="54717" y="44458"/>
                  </a:cubicBezTo>
                  <a:cubicBezTo>
                    <a:pt x="54298" y="43690"/>
                    <a:pt x="53918" y="42888"/>
                    <a:pt x="53580" y="42086"/>
                  </a:cubicBezTo>
                  <a:cubicBezTo>
                    <a:pt x="47922" y="28657"/>
                    <a:pt x="42269" y="15245"/>
                    <a:pt x="36623" y="1816"/>
                  </a:cubicBezTo>
                  <a:cubicBezTo>
                    <a:pt x="36218" y="604"/>
                    <a:pt x="35044" y="-181"/>
                    <a:pt x="33770" y="-96"/>
                  </a:cubicBezTo>
                  <a:cubicBezTo>
                    <a:pt x="27663" y="-78"/>
                    <a:pt x="21556" y="-78"/>
                    <a:pt x="15449" y="-78"/>
                  </a:cubicBezTo>
                  <a:cubicBezTo>
                    <a:pt x="15236" y="-78"/>
                    <a:pt x="14881" y="-232"/>
                    <a:pt x="14902" y="229"/>
                  </a:cubicBezTo>
                  <a:cubicBezTo>
                    <a:pt x="14917" y="587"/>
                    <a:pt x="14741" y="1031"/>
                    <a:pt x="15397" y="1065"/>
                  </a:cubicBezTo>
                  <a:cubicBezTo>
                    <a:pt x="16212" y="1133"/>
                    <a:pt x="17016" y="1304"/>
                    <a:pt x="17778" y="1611"/>
                  </a:cubicBezTo>
                  <a:cubicBezTo>
                    <a:pt x="18556" y="1798"/>
                    <a:pt x="19041" y="2566"/>
                    <a:pt x="18875" y="3351"/>
                  </a:cubicBezTo>
                  <a:cubicBezTo>
                    <a:pt x="18785" y="4085"/>
                    <a:pt x="18570" y="4802"/>
                    <a:pt x="18240" y="5467"/>
                  </a:cubicBezTo>
                  <a:cubicBezTo>
                    <a:pt x="12387" y="19016"/>
                    <a:pt x="6535" y="32565"/>
                    <a:pt x="679" y="46130"/>
                  </a:cubicBezTo>
                  <a:cubicBezTo>
                    <a:pt x="412" y="46745"/>
                    <a:pt x="158" y="47359"/>
                    <a:pt x="-129" y="48041"/>
                  </a:cubicBezTo>
                  <a:cubicBezTo>
                    <a:pt x="1344" y="48041"/>
                    <a:pt x="2737" y="48024"/>
                    <a:pt x="4128" y="48058"/>
                  </a:cubicBezTo>
                  <a:cubicBezTo>
                    <a:pt x="4504" y="48110"/>
                    <a:pt x="4860" y="47871"/>
                    <a:pt x="4958" y="47513"/>
                  </a:cubicBezTo>
                  <a:cubicBezTo>
                    <a:pt x="6507" y="43827"/>
                    <a:pt x="8086" y="40141"/>
                    <a:pt x="9643" y="36472"/>
                  </a:cubicBezTo>
                  <a:cubicBezTo>
                    <a:pt x="9735" y="36114"/>
                    <a:pt x="10066" y="35892"/>
                    <a:pt x="10421" y="35943"/>
                  </a:cubicBezTo>
                  <a:cubicBezTo>
                    <a:pt x="18184" y="35960"/>
                    <a:pt x="25946" y="35960"/>
                    <a:pt x="33711" y="35943"/>
                  </a:cubicBezTo>
                  <a:cubicBezTo>
                    <a:pt x="34085" y="35892"/>
                    <a:pt x="34438" y="36131"/>
                    <a:pt x="34530" y="36489"/>
                  </a:cubicBezTo>
                  <a:cubicBezTo>
                    <a:pt x="35814" y="39748"/>
                    <a:pt x="37111" y="43008"/>
                    <a:pt x="38423" y="46250"/>
                  </a:cubicBezTo>
                  <a:cubicBezTo>
                    <a:pt x="38722" y="47427"/>
                    <a:pt x="39855" y="48195"/>
                    <a:pt x="41062" y="48041"/>
                  </a:cubicBezTo>
                  <a:cubicBezTo>
                    <a:pt x="46770" y="48041"/>
                    <a:pt x="52477" y="48024"/>
                    <a:pt x="58185" y="48058"/>
                  </a:cubicBezTo>
                  <a:cubicBezTo>
                    <a:pt x="58804" y="48058"/>
                    <a:pt x="58897" y="47854"/>
                    <a:pt x="58874" y="47325"/>
                  </a:cubicBezTo>
                  <a:close/>
                  <a:moveTo>
                    <a:pt x="11614" y="31865"/>
                  </a:moveTo>
                  <a:cubicBezTo>
                    <a:pt x="12118" y="30671"/>
                    <a:pt x="12601" y="29527"/>
                    <a:pt x="13087" y="28367"/>
                  </a:cubicBezTo>
                  <a:cubicBezTo>
                    <a:pt x="16076" y="21319"/>
                    <a:pt x="19065" y="14272"/>
                    <a:pt x="22055" y="7225"/>
                  </a:cubicBezTo>
                  <a:cubicBezTo>
                    <a:pt x="22121" y="7054"/>
                    <a:pt x="22130" y="6815"/>
                    <a:pt x="22331" y="6798"/>
                  </a:cubicBezTo>
                  <a:cubicBezTo>
                    <a:pt x="22603" y="6764"/>
                    <a:pt x="22596" y="7054"/>
                    <a:pt x="22662" y="7225"/>
                  </a:cubicBezTo>
                  <a:cubicBezTo>
                    <a:pt x="25936" y="15296"/>
                    <a:pt x="29206" y="23367"/>
                    <a:pt x="32470" y="31455"/>
                  </a:cubicBezTo>
                  <a:cubicBezTo>
                    <a:pt x="32521" y="31575"/>
                    <a:pt x="32553" y="31711"/>
                    <a:pt x="32601" y="31865"/>
                  </a:cubicBezTo>
                  <a:close/>
                </a:path>
              </a:pathLst>
            </a:custGeom>
            <a:solidFill>
              <a:srgbClr val="72645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983B8696-E3DE-B314-1EDB-86E944D71D32}"/>
                </a:ext>
              </a:extLst>
            </p:cNvPr>
            <p:cNvSpPr/>
            <p:nvPr/>
          </p:nvSpPr>
          <p:spPr>
            <a:xfrm>
              <a:off x="5990231" y="2878295"/>
              <a:ext cx="59039" cy="48167"/>
            </a:xfrm>
            <a:custGeom>
              <a:avLst/>
              <a:gdLst>
                <a:gd name="connsiteX0" fmla="*/ 58269 w 59039"/>
                <a:gd name="connsiteY0" fmla="*/ 46897 h 48167"/>
                <a:gd name="connsiteX1" fmla="*/ 54645 w 59039"/>
                <a:gd name="connsiteY1" fmla="*/ 44303 h 48167"/>
                <a:gd name="connsiteX2" fmla="*/ 53740 w 59039"/>
                <a:gd name="connsiteY2" fmla="*/ 42409 h 48167"/>
                <a:gd name="connsiteX3" fmla="*/ 36631 w 59039"/>
                <a:gd name="connsiteY3" fmla="*/ 1814 h 48167"/>
                <a:gd name="connsiteX4" fmla="*/ 33781 w 59039"/>
                <a:gd name="connsiteY4" fmla="*/ -97 h 48167"/>
                <a:gd name="connsiteX5" fmla="*/ 15458 w 59039"/>
                <a:gd name="connsiteY5" fmla="*/ -80 h 48167"/>
                <a:gd name="connsiteX6" fmla="*/ 14931 w 59039"/>
                <a:gd name="connsiteY6" fmla="*/ 244 h 48167"/>
                <a:gd name="connsiteX7" fmla="*/ 15381 w 59039"/>
                <a:gd name="connsiteY7" fmla="*/ 1063 h 48167"/>
                <a:gd name="connsiteX8" fmla="*/ 17709 w 59039"/>
                <a:gd name="connsiteY8" fmla="*/ 1575 h 48167"/>
                <a:gd name="connsiteX9" fmla="*/ 18897 w 59039"/>
                <a:gd name="connsiteY9" fmla="*/ 3504 h 48167"/>
                <a:gd name="connsiteX10" fmla="*/ 18858 w 59039"/>
                <a:gd name="connsiteY10" fmla="*/ 3640 h 48167"/>
                <a:gd name="connsiteX11" fmla="*/ 18187 w 59039"/>
                <a:gd name="connsiteY11" fmla="*/ 5602 h 48167"/>
                <a:gd name="connsiteX12" fmla="*/ 2188 w 59039"/>
                <a:gd name="connsiteY12" fmla="*/ 42665 h 48167"/>
                <a:gd name="connsiteX13" fmla="*/ -129 w 59039"/>
                <a:gd name="connsiteY13" fmla="*/ 48040 h 48167"/>
                <a:gd name="connsiteX14" fmla="*/ 4174 w 59039"/>
                <a:gd name="connsiteY14" fmla="*/ 48057 h 48167"/>
                <a:gd name="connsiteX15" fmla="*/ 4954 w 59039"/>
                <a:gd name="connsiteY15" fmla="*/ 47528 h 48167"/>
                <a:gd name="connsiteX16" fmla="*/ 9639 w 59039"/>
                <a:gd name="connsiteY16" fmla="*/ 36488 h 48167"/>
                <a:gd name="connsiteX17" fmla="*/ 10460 w 59039"/>
                <a:gd name="connsiteY17" fmla="*/ 35942 h 48167"/>
                <a:gd name="connsiteX18" fmla="*/ 33752 w 59039"/>
                <a:gd name="connsiteY18" fmla="*/ 35942 h 48167"/>
                <a:gd name="connsiteX19" fmla="*/ 34518 w 59039"/>
                <a:gd name="connsiteY19" fmla="*/ 36454 h 48167"/>
                <a:gd name="connsiteX20" fmla="*/ 38420 w 59039"/>
                <a:gd name="connsiteY20" fmla="*/ 46214 h 48167"/>
                <a:gd name="connsiteX21" fmla="*/ 41094 w 59039"/>
                <a:gd name="connsiteY21" fmla="*/ 48040 h 48167"/>
                <a:gd name="connsiteX22" fmla="*/ 58219 w 59039"/>
                <a:gd name="connsiteY22" fmla="*/ 48057 h 48167"/>
                <a:gd name="connsiteX23" fmla="*/ 58910 w 59039"/>
                <a:gd name="connsiteY23" fmla="*/ 47375 h 48167"/>
                <a:gd name="connsiteX24" fmla="*/ 58269 w 59039"/>
                <a:gd name="connsiteY24" fmla="*/ 46897 h 48167"/>
                <a:gd name="connsiteX25" fmla="*/ 11623 w 59039"/>
                <a:gd name="connsiteY25" fmla="*/ 31847 h 48167"/>
                <a:gd name="connsiteX26" fmla="*/ 13618 w 59039"/>
                <a:gd name="connsiteY26" fmla="*/ 27137 h 48167"/>
                <a:gd name="connsiteX27" fmla="*/ 22000 w 59039"/>
                <a:gd name="connsiteY27" fmla="*/ 7360 h 48167"/>
                <a:gd name="connsiteX28" fmla="*/ 22067 w 59039"/>
                <a:gd name="connsiteY28" fmla="*/ 7189 h 48167"/>
                <a:gd name="connsiteX29" fmla="*/ 22360 w 59039"/>
                <a:gd name="connsiteY29" fmla="*/ 6797 h 48167"/>
                <a:gd name="connsiteX30" fmla="*/ 22654 w 59039"/>
                <a:gd name="connsiteY30" fmla="*/ 7189 h 48167"/>
                <a:gd name="connsiteX31" fmla="*/ 24088 w 59039"/>
                <a:gd name="connsiteY31" fmla="*/ 10722 h 48167"/>
                <a:gd name="connsiteX32" fmla="*/ 32347 w 59039"/>
                <a:gd name="connsiteY32" fmla="*/ 31130 h 48167"/>
                <a:gd name="connsiteX33" fmla="*/ 32624 w 59039"/>
                <a:gd name="connsiteY33" fmla="*/ 31847 h 4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9039" h="48167">
                  <a:moveTo>
                    <a:pt x="58269" y="46897"/>
                  </a:moveTo>
                  <a:cubicBezTo>
                    <a:pt x="56681" y="46743"/>
                    <a:pt x="55295" y="45754"/>
                    <a:pt x="54645" y="44303"/>
                  </a:cubicBezTo>
                  <a:cubicBezTo>
                    <a:pt x="54327" y="43672"/>
                    <a:pt x="54012" y="43058"/>
                    <a:pt x="53740" y="42409"/>
                  </a:cubicBezTo>
                  <a:cubicBezTo>
                    <a:pt x="48031" y="28878"/>
                    <a:pt x="42327" y="15346"/>
                    <a:pt x="36631" y="1814"/>
                  </a:cubicBezTo>
                  <a:cubicBezTo>
                    <a:pt x="36228" y="603"/>
                    <a:pt x="35054" y="-182"/>
                    <a:pt x="33781" y="-97"/>
                  </a:cubicBezTo>
                  <a:cubicBezTo>
                    <a:pt x="27674" y="-80"/>
                    <a:pt x="21565" y="-80"/>
                    <a:pt x="15458" y="-80"/>
                  </a:cubicBezTo>
                  <a:cubicBezTo>
                    <a:pt x="15234" y="-80"/>
                    <a:pt x="14890" y="-216"/>
                    <a:pt x="14931" y="244"/>
                  </a:cubicBezTo>
                  <a:cubicBezTo>
                    <a:pt x="14960" y="586"/>
                    <a:pt x="14760" y="1012"/>
                    <a:pt x="15381" y="1063"/>
                  </a:cubicBezTo>
                  <a:cubicBezTo>
                    <a:pt x="16177" y="1132"/>
                    <a:pt x="16960" y="1302"/>
                    <a:pt x="17709" y="1575"/>
                  </a:cubicBezTo>
                  <a:cubicBezTo>
                    <a:pt x="18566" y="1780"/>
                    <a:pt x="19099" y="2633"/>
                    <a:pt x="18897" y="3504"/>
                  </a:cubicBezTo>
                  <a:cubicBezTo>
                    <a:pt x="18885" y="3538"/>
                    <a:pt x="18872" y="3589"/>
                    <a:pt x="18858" y="3640"/>
                  </a:cubicBezTo>
                  <a:cubicBezTo>
                    <a:pt x="18704" y="4323"/>
                    <a:pt x="18479" y="4971"/>
                    <a:pt x="18187" y="5602"/>
                  </a:cubicBezTo>
                  <a:cubicBezTo>
                    <a:pt x="12853" y="17957"/>
                    <a:pt x="7520" y="30311"/>
                    <a:pt x="2188" y="42665"/>
                  </a:cubicBezTo>
                  <a:cubicBezTo>
                    <a:pt x="1423" y="44423"/>
                    <a:pt x="665" y="46197"/>
                    <a:pt x="-129" y="48040"/>
                  </a:cubicBezTo>
                  <a:cubicBezTo>
                    <a:pt x="1356" y="48040"/>
                    <a:pt x="2766" y="48023"/>
                    <a:pt x="4174" y="48057"/>
                  </a:cubicBezTo>
                  <a:cubicBezTo>
                    <a:pt x="4528" y="48108"/>
                    <a:pt x="4864" y="47887"/>
                    <a:pt x="4954" y="47528"/>
                  </a:cubicBezTo>
                  <a:cubicBezTo>
                    <a:pt x="6507" y="43843"/>
                    <a:pt x="8091" y="40174"/>
                    <a:pt x="9639" y="36488"/>
                  </a:cubicBezTo>
                  <a:cubicBezTo>
                    <a:pt x="9735" y="36130"/>
                    <a:pt x="10087" y="35891"/>
                    <a:pt x="10460" y="35942"/>
                  </a:cubicBezTo>
                  <a:cubicBezTo>
                    <a:pt x="18225" y="35959"/>
                    <a:pt x="25987" y="35959"/>
                    <a:pt x="33752" y="35942"/>
                  </a:cubicBezTo>
                  <a:cubicBezTo>
                    <a:pt x="34103" y="35891"/>
                    <a:pt x="34434" y="36113"/>
                    <a:pt x="34518" y="36454"/>
                  </a:cubicBezTo>
                  <a:cubicBezTo>
                    <a:pt x="35805" y="39713"/>
                    <a:pt x="37114" y="42955"/>
                    <a:pt x="38420" y="46214"/>
                  </a:cubicBezTo>
                  <a:cubicBezTo>
                    <a:pt x="38710" y="47409"/>
                    <a:pt x="39866" y="48211"/>
                    <a:pt x="41094" y="48040"/>
                  </a:cubicBezTo>
                  <a:cubicBezTo>
                    <a:pt x="46802" y="48040"/>
                    <a:pt x="52510" y="48040"/>
                    <a:pt x="58219" y="48057"/>
                  </a:cubicBezTo>
                  <a:cubicBezTo>
                    <a:pt x="58763" y="48057"/>
                    <a:pt x="58917" y="47921"/>
                    <a:pt x="58910" y="47375"/>
                  </a:cubicBezTo>
                  <a:cubicBezTo>
                    <a:pt x="58903" y="46846"/>
                    <a:pt x="58528" y="46914"/>
                    <a:pt x="58269" y="46897"/>
                  </a:cubicBezTo>
                  <a:close/>
                  <a:moveTo>
                    <a:pt x="11623" y="31847"/>
                  </a:moveTo>
                  <a:cubicBezTo>
                    <a:pt x="12300" y="30243"/>
                    <a:pt x="12959" y="28690"/>
                    <a:pt x="13618" y="27137"/>
                  </a:cubicBezTo>
                  <a:cubicBezTo>
                    <a:pt x="16412" y="20550"/>
                    <a:pt x="19206" y="13964"/>
                    <a:pt x="22000" y="7360"/>
                  </a:cubicBezTo>
                  <a:cubicBezTo>
                    <a:pt x="22017" y="7309"/>
                    <a:pt x="22040" y="7241"/>
                    <a:pt x="22067" y="7189"/>
                  </a:cubicBezTo>
                  <a:cubicBezTo>
                    <a:pt x="22156" y="7053"/>
                    <a:pt x="22140" y="6797"/>
                    <a:pt x="22360" y="6797"/>
                  </a:cubicBezTo>
                  <a:cubicBezTo>
                    <a:pt x="22586" y="6780"/>
                    <a:pt x="22589" y="7036"/>
                    <a:pt x="22654" y="7189"/>
                  </a:cubicBezTo>
                  <a:cubicBezTo>
                    <a:pt x="23135" y="8367"/>
                    <a:pt x="23613" y="9544"/>
                    <a:pt x="24088" y="10722"/>
                  </a:cubicBezTo>
                  <a:cubicBezTo>
                    <a:pt x="26841" y="17530"/>
                    <a:pt x="29596" y="24339"/>
                    <a:pt x="32347" y="31130"/>
                  </a:cubicBezTo>
                  <a:cubicBezTo>
                    <a:pt x="32436" y="31352"/>
                    <a:pt x="32519" y="31574"/>
                    <a:pt x="32624" y="31847"/>
                  </a:cubicBezTo>
                  <a:close/>
                </a:path>
              </a:pathLst>
            </a:custGeom>
            <a:solidFill>
              <a:srgbClr val="72645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2A68C08-5389-F156-1750-4E6C24D68CAD}"/>
                </a:ext>
              </a:extLst>
            </p:cNvPr>
            <p:cNvSpPr/>
            <p:nvPr/>
          </p:nvSpPr>
          <p:spPr>
            <a:xfrm>
              <a:off x="6268125" y="2292030"/>
              <a:ext cx="309693" cy="28975"/>
            </a:xfrm>
            <a:custGeom>
              <a:avLst/>
              <a:gdLst>
                <a:gd name="connsiteX0" fmla="*/ 0 w 309693"/>
                <a:gd name="connsiteY0" fmla="*/ 28976 h 28975"/>
                <a:gd name="connsiteX1" fmla="*/ 32965 w 309693"/>
                <a:gd name="connsiteY1" fmla="*/ 0 h 28975"/>
                <a:gd name="connsiteX2" fmla="*/ 309694 w 309693"/>
                <a:gd name="connsiteY2" fmla="*/ 0 h 28975"/>
                <a:gd name="connsiteX3" fmla="*/ 0 w 309693"/>
                <a:gd name="connsiteY3" fmla="*/ 28976 h 2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693" h="28975">
                  <a:moveTo>
                    <a:pt x="0" y="28976"/>
                  </a:moveTo>
                  <a:lnTo>
                    <a:pt x="32965" y="0"/>
                  </a:lnTo>
                  <a:lnTo>
                    <a:pt x="309694" y="0"/>
                  </a:lnTo>
                  <a:lnTo>
                    <a:pt x="0" y="28976"/>
                  </a:lnTo>
                  <a:close/>
                </a:path>
              </a:pathLst>
            </a:custGeom>
            <a:solidFill>
              <a:srgbClr val="5D3183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B127C617-25AE-FDDA-BFA0-9719C6AEEB4D}"/>
                </a:ext>
              </a:extLst>
            </p:cNvPr>
            <p:cNvSpPr/>
            <p:nvPr/>
          </p:nvSpPr>
          <p:spPr>
            <a:xfrm>
              <a:off x="6315563" y="2200111"/>
              <a:ext cx="172237" cy="86583"/>
            </a:xfrm>
            <a:custGeom>
              <a:avLst/>
              <a:gdLst>
                <a:gd name="connsiteX0" fmla="*/ 150865 w 172237"/>
                <a:gd name="connsiteY0" fmla="*/ -87 h 86583"/>
                <a:gd name="connsiteX1" fmla="*/ 94856 w 172237"/>
                <a:gd name="connsiteY1" fmla="*/ -87 h 86583"/>
                <a:gd name="connsiteX2" fmla="*/ 51653 w 172237"/>
                <a:gd name="connsiteY2" fmla="*/ 20087 h 86583"/>
                <a:gd name="connsiteX3" fmla="*/ 2428 w 172237"/>
                <a:gd name="connsiteY3" fmla="*/ 70315 h 86583"/>
                <a:gd name="connsiteX4" fmla="*/ 2428 w 172237"/>
                <a:gd name="connsiteY4" fmla="*/ 70315 h 86583"/>
                <a:gd name="connsiteX5" fmla="*/ -129 w 172237"/>
                <a:gd name="connsiteY5" fmla="*/ 76381 h 86583"/>
                <a:gd name="connsiteX6" fmla="*/ 12616 w 172237"/>
                <a:gd name="connsiteY6" fmla="*/ 86476 h 86583"/>
                <a:gd name="connsiteX7" fmla="*/ 22859 w 172237"/>
                <a:gd name="connsiteY7" fmla="*/ 82387 h 86583"/>
                <a:gd name="connsiteX8" fmla="*/ 22859 w 172237"/>
                <a:gd name="connsiteY8" fmla="*/ 82387 h 86583"/>
                <a:gd name="connsiteX9" fmla="*/ 78458 w 172237"/>
                <a:gd name="connsiteY9" fmla="*/ 26002 h 86583"/>
                <a:gd name="connsiteX10" fmla="*/ 97873 w 172237"/>
                <a:gd name="connsiteY10" fmla="*/ 20490 h 86583"/>
                <a:gd name="connsiteX11" fmla="*/ 139609 w 172237"/>
                <a:gd name="connsiteY11" fmla="*/ 20490 h 86583"/>
                <a:gd name="connsiteX12" fmla="*/ 130837 w 172237"/>
                <a:gd name="connsiteY12" fmla="*/ 29010 h 86583"/>
                <a:gd name="connsiteX13" fmla="*/ 112293 w 172237"/>
                <a:gd name="connsiteY13" fmla="*/ 35458 h 86583"/>
                <a:gd name="connsiteX14" fmla="*/ 86726 w 172237"/>
                <a:gd name="connsiteY14" fmla="*/ 35458 h 86583"/>
                <a:gd name="connsiteX15" fmla="*/ 86719 w 172237"/>
                <a:gd name="connsiteY15" fmla="*/ 35481 h 86583"/>
                <a:gd name="connsiteX16" fmla="*/ 76531 w 172237"/>
                <a:gd name="connsiteY16" fmla="*/ 45553 h 86583"/>
                <a:gd name="connsiteX17" fmla="*/ 81235 w 172237"/>
                <a:gd name="connsiteY17" fmla="*/ 53925 h 86583"/>
                <a:gd name="connsiteX18" fmla="*/ 81235 w 172237"/>
                <a:gd name="connsiteY18" fmla="*/ 53925 h 86583"/>
                <a:gd name="connsiteX19" fmla="*/ 123563 w 172237"/>
                <a:gd name="connsiteY19" fmla="*/ 82951 h 86583"/>
                <a:gd name="connsiteX20" fmla="*/ 133130 w 172237"/>
                <a:gd name="connsiteY20" fmla="*/ 86476 h 86583"/>
                <a:gd name="connsiteX21" fmla="*/ 145642 w 172237"/>
                <a:gd name="connsiteY21" fmla="*/ 76565 h 86583"/>
                <a:gd name="connsiteX22" fmla="*/ 142179 w 172237"/>
                <a:gd name="connsiteY22" fmla="*/ 69723 h 86583"/>
                <a:gd name="connsiteX23" fmla="*/ 142179 w 172237"/>
                <a:gd name="connsiteY23" fmla="*/ 69723 h 86583"/>
                <a:gd name="connsiteX24" fmla="*/ 142179 w 172237"/>
                <a:gd name="connsiteY24" fmla="*/ 69723 h 86583"/>
                <a:gd name="connsiteX25" fmla="*/ 140863 w 172237"/>
                <a:gd name="connsiteY25" fmla="*/ 68777 h 86583"/>
                <a:gd name="connsiteX26" fmla="*/ 122638 w 172237"/>
                <a:gd name="connsiteY26" fmla="*/ 55650 h 86583"/>
                <a:gd name="connsiteX27" fmla="*/ 122638 w 172237"/>
                <a:gd name="connsiteY27" fmla="*/ 54677 h 86583"/>
                <a:gd name="connsiteX28" fmla="*/ 155963 w 172237"/>
                <a:gd name="connsiteY28" fmla="*/ 36650 h 86583"/>
                <a:gd name="connsiteX29" fmla="*/ 171325 w 172237"/>
                <a:gd name="connsiteY29" fmla="*/ 20490 h 86583"/>
                <a:gd name="connsiteX30" fmla="*/ 150865 w 172237"/>
                <a:gd name="connsiteY30" fmla="*/ -87 h 8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2237" h="86583">
                  <a:moveTo>
                    <a:pt x="150865" y="-87"/>
                  </a:moveTo>
                  <a:lnTo>
                    <a:pt x="94856" y="-87"/>
                  </a:lnTo>
                  <a:cubicBezTo>
                    <a:pt x="94856" y="-87"/>
                    <a:pt x="73159" y="-1413"/>
                    <a:pt x="51653" y="20087"/>
                  </a:cubicBezTo>
                  <a:lnTo>
                    <a:pt x="2428" y="70315"/>
                  </a:lnTo>
                  <a:lnTo>
                    <a:pt x="2428" y="70315"/>
                  </a:lnTo>
                  <a:cubicBezTo>
                    <a:pt x="820" y="71929"/>
                    <a:pt x="-96" y="74105"/>
                    <a:pt x="-129" y="76381"/>
                  </a:cubicBezTo>
                  <a:cubicBezTo>
                    <a:pt x="-129" y="81957"/>
                    <a:pt x="5577" y="86476"/>
                    <a:pt x="12616" y="86476"/>
                  </a:cubicBezTo>
                  <a:cubicBezTo>
                    <a:pt x="16444" y="86568"/>
                    <a:pt x="20145" y="85090"/>
                    <a:pt x="22859" y="82387"/>
                  </a:cubicBezTo>
                  <a:lnTo>
                    <a:pt x="22859" y="82387"/>
                  </a:lnTo>
                  <a:lnTo>
                    <a:pt x="78458" y="26002"/>
                  </a:lnTo>
                  <a:cubicBezTo>
                    <a:pt x="78458" y="26002"/>
                    <a:pt x="83080" y="20490"/>
                    <a:pt x="97873" y="20490"/>
                  </a:cubicBezTo>
                  <a:lnTo>
                    <a:pt x="139609" y="20490"/>
                  </a:lnTo>
                  <a:lnTo>
                    <a:pt x="130837" y="29010"/>
                  </a:lnTo>
                  <a:cubicBezTo>
                    <a:pt x="130837" y="29010"/>
                    <a:pt x="126075" y="35458"/>
                    <a:pt x="112293" y="35458"/>
                  </a:cubicBezTo>
                  <a:lnTo>
                    <a:pt x="86726" y="35458"/>
                  </a:lnTo>
                  <a:lnTo>
                    <a:pt x="86719" y="35481"/>
                  </a:lnTo>
                  <a:cubicBezTo>
                    <a:pt x="81174" y="35571"/>
                    <a:pt x="76683" y="40011"/>
                    <a:pt x="76531" y="45553"/>
                  </a:cubicBezTo>
                  <a:cubicBezTo>
                    <a:pt x="76560" y="48966"/>
                    <a:pt x="78335" y="52125"/>
                    <a:pt x="81235" y="53925"/>
                  </a:cubicBezTo>
                  <a:lnTo>
                    <a:pt x="81235" y="53925"/>
                  </a:lnTo>
                  <a:lnTo>
                    <a:pt x="123563" y="82951"/>
                  </a:lnTo>
                  <a:cubicBezTo>
                    <a:pt x="126195" y="85287"/>
                    <a:pt x="129612" y="86546"/>
                    <a:pt x="133130" y="86476"/>
                  </a:cubicBezTo>
                  <a:cubicBezTo>
                    <a:pt x="140040" y="86476"/>
                    <a:pt x="145642" y="82039"/>
                    <a:pt x="145642" y="76565"/>
                  </a:cubicBezTo>
                  <a:cubicBezTo>
                    <a:pt x="145577" y="73879"/>
                    <a:pt x="144304" y="71366"/>
                    <a:pt x="142179" y="69723"/>
                  </a:cubicBezTo>
                  <a:lnTo>
                    <a:pt x="142179" y="69723"/>
                  </a:lnTo>
                  <a:lnTo>
                    <a:pt x="142179" y="69723"/>
                  </a:lnTo>
                  <a:cubicBezTo>
                    <a:pt x="141763" y="69378"/>
                    <a:pt x="141322" y="69062"/>
                    <a:pt x="140863" y="68777"/>
                  </a:cubicBezTo>
                  <a:lnTo>
                    <a:pt x="122638" y="55650"/>
                  </a:lnTo>
                  <a:lnTo>
                    <a:pt x="122638" y="54677"/>
                  </a:lnTo>
                  <a:cubicBezTo>
                    <a:pt x="122638" y="54677"/>
                    <a:pt x="138421" y="54186"/>
                    <a:pt x="155963" y="36650"/>
                  </a:cubicBezTo>
                  <a:cubicBezTo>
                    <a:pt x="155963" y="36650"/>
                    <a:pt x="170439" y="24207"/>
                    <a:pt x="171325" y="20490"/>
                  </a:cubicBezTo>
                  <a:cubicBezTo>
                    <a:pt x="171325" y="20490"/>
                    <a:pt x="178265" y="-87"/>
                    <a:pt x="150865" y="-87"/>
                  </a:cubicBezTo>
                  <a:close/>
                </a:path>
              </a:pathLst>
            </a:custGeom>
            <a:solidFill>
              <a:srgbClr val="5D3183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FC6C680-0F9C-BA49-E324-440214553B6A}"/>
                </a:ext>
              </a:extLst>
            </p:cNvPr>
            <p:cNvSpPr/>
            <p:nvPr/>
          </p:nvSpPr>
          <p:spPr>
            <a:xfrm>
              <a:off x="6480145" y="2200112"/>
              <a:ext cx="130551" cy="86662"/>
            </a:xfrm>
            <a:custGeom>
              <a:avLst/>
              <a:gdLst>
                <a:gd name="connsiteX0" fmla="*/ 119750 w 130551"/>
                <a:gd name="connsiteY0" fmla="*/ -88 h 86662"/>
                <a:gd name="connsiteX1" fmla="*/ 26088 w 130551"/>
                <a:gd name="connsiteY1" fmla="*/ -88 h 86662"/>
                <a:gd name="connsiteX2" fmla="*/ 26088 w 130551"/>
                <a:gd name="connsiteY2" fmla="*/ -74 h 86662"/>
                <a:gd name="connsiteX3" fmla="*/ 15712 w 130551"/>
                <a:gd name="connsiteY3" fmla="*/ 9719 h 86662"/>
                <a:gd name="connsiteX4" fmla="*/ 25506 w 130551"/>
                <a:gd name="connsiteY4" fmla="*/ 20090 h 86662"/>
                <a:gd name="connsiteX5" fmla="*/ 26088 w 130551"/>
                <a:gd name="connsiteY5" fmla="*/ 20090 h 86662"/>
                <a:gd name="connsiteX6" fmla="*/ 26088 w 130551"/>
                <a:gd name="connsiteY6" fmla="*/ 20104 h 86662"/>
                <a:gd name="connsiteX7" fmla="*/ 32601 w 130551"/>
                <a:gd name="connsiteY7" fmla="*/ 20104 h 86662"/>
                <a:gd name="connsiteX8" fmla="*/ 5739 w 130551"/>
                <a:gd name="connsiteY8" fmla="*/ 47571 h 86662"/>
                <a:gd name="connsiteX9" fmla="*/ 4946 w 130551"/>
                <a:gd name="connsiteY9" fmla="*/ 71068 h 86662"/>
                <a:gd name="connsiteX10" fmla="*/ 53023 w 130551"/>
                <a:gd name="connsiteY10" fmla="*/ 86477 h 86662"/>
                <a:gd name="connsiteX11" fmla="*/ 53023 w 130551"/>
                <a:gd name="connsiteY11" fmla="*/ 86443 h 86662"/>
                <a:gd name="connsiteX12" fmla="*/ 63006 w 130551"/>
                <a:gd name="connsiteY12" fmla="*/ 76297 h 86662"/>
                <a:gd name="connsiteX13" fmla="*/ 53023 w 130551"/>
                <a:gd name="connsiteY13" fmla="*/ 66318 h 86662"/>
                <a:gd name="connsiteX14" fmla="*/ 53023 w 130551"/>
                <a:gd name="connsiteY14" fmla="*/ 66308 h 86662"/>
                <a:gd name="connsiteX15" fmla="*/ 52757 w 130551"/>
                <a:gd name="connsiteY15" fmla="*/ 66304 h 86662"/>
                <a:gd name="connsiteX16" fmla="*/ 52337 w 130551"/>
                <a:gd name="connsiteY16" fmla="*/ 66284 h 86662"/>
                <a:gd name="connsiteX17" fmla="*/ 52074 w 130551"/>
                <a:gd name="connsiteY17" fmla="*/ 66297 h 86662"/>
                <a:gd name="connsiteX18" fmla="*/ 27452 w 130551"/>
                <a:gd name="connsiteY18" fmla="*/ 59270 h 86662"/>
                <a:gd name="connsiteX19" fmla="*/ 66111 w 130551"/>
                <a:gd name="connsiteY19" fmla="*/ 20104 h 86662"/>
                <a:gd name="connsiteX20" fmla="*/ 119750 w 130551"/>
                <a:gd name="connsiteY20" fmla="*/ 20104 h 86662"/>
                <a:gd name="connsiteX21" fmla="*/ 130407 w 130551"/>
                <a:gd name="connsiteY21" fmla="*/ 10567 h 86662"/>
                <a:gd name="connsiteX22" fmla="*/ 120866 w 130551"/>
                <a:gd name="connsiteY22" fmla="*/ -88 h 86662"/>
                <a:gd name="connsiteX23" fmla="*/ 119750 w 130551"/>
                <a:gd name="connsiteY23" fmla="*/ -88 h 8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551" h="86662">
                  <a:moveTo>
                    <a:pt x="119750" y="-88"/>
                  </a:moveTo>
                  <a:lnTo>
                    <a:pt x="26088" y="-88"/>
                  </a:lnTo>
                  <a:lnTo>
                    <a:pt x="26088" y="-74"/>
                  </a:lnTo>
                  <a:cubicBezTo>
                    <a:pt x="20519" y="-234"/>
                    <a:pt x="15873" y="4149"/>
                    <a:pt x="15712" y="9719"/>
                  </a:cubicBezTo>
                  <a:cubicBezTo>
                    <a:pt x="15552" y="15287"/>
                    <a:pt x="19936" y="19930"/>
                    <a:pt x="25506" y="20090"/>
                  </a:cubicBezTo>
                  <a:cubicBezTo>
                    <a:pt x="25700" y="20097"/>
                    <a:pt x="25893" y="20097"/>
                    <a:pt x="26088" y="20090"/>
                  </a:cubicBezTo>
                  <a:lnTo>
                    <a:pt x="26088" y="20104"/>
                  </a:lnTo>
                  <a:lnTo>
                    <a:pt x="32601" y="20104"/>
                  </a:lnTo>
                  <a:lnTo>
                    <a:pt x="5739" y="47571"/>
                  </a:lnTo>
                  <a:cubicBezTo>
                    <a:pt x="-6983" y="60289"/>
                    <a:pt x="4946" y="71068"/>
                    <a:pt x="4946" y="71068"/>
                  </a:cubicBezTo>
                  <a:cubicBezTo>
                    <a:pt x="22505" y="88622"/>
                    <a:pt x="53023" y="86477"/>
                    <a:pt x="53023" y="86477"/>
                  </a:cubicBezTo>
                  <a:lnTo>
                    <a:pt x="53023" y="86443"/>
                  </a:lnTo>
                  <a:cubicBezTo>
                    <a:pt x="58582" y="86399"/>
                    <a:pt x="63053" y="81854"/>
                    <a:pt x="63006" y="76297"/>
                  </a:cubicBezTo>
                  <a:cubicBezTo>
                    <a:pt x="62962" y="70804"/>
                    <a:pt x="58519" y="66362"/>
                    <a:pt x="53023" y="66318"/>
                  </a:cubicBezTo>
                  <a:lnTo>
                    <a:pt x="53023" y="66308"/>
                  </a:lnTo>
                  <a:cubicBezTo>
                    <a:pt x="52933" y="66308"/>
                    <a:pt x="52847" y="66304"/>
                    <a:pt x="52757" y="66304"/>
                  </a:cubicBezTo>
                  <a:cubicBezTo>
                    <a:pt x="52617" y="66299"/>
                    <a:pt x="52479" y="66284"/>
                    <a:pt x="52337" y="66284"/>
                  </a:cubicBezTo>
                  <a:cubicBezTo>
                    <a:pt x="52248" y="66284"/>
                    <a:pt x="52163" y="66294"/>
                    <a:pt x="52074" y="66297"/>
                  </a:cubicBezTo>
                  <a:cubicBezTo>
                    <a:pt x="33204" y="66072"/>
                    <a:pt x="27452" y="59270"/>
                    <a:pt x="27452" y="59270"/>
                  </a:cubicBezTo>
                  <a:lnTo>
                    <a:pt x="66111" y="20104"/>
                  </a:lnTo>
                  <a:lnTo>
                    <a:pt x="119750" y="20104"/>
                  </a:lnTo>
                  <a:cubicBezTo>
                    <a:pt x="125326" y="20413"/>
                    <a:pt x="130098" y="16143"/>
                    <a:pt x="130407" y="10567"/>
                  </a:cubicBezTo>
                  <a:cubicBezTo>
                    <a:pt x="130714" y="4990"/>
                    <a:pt x="126444" y="221"/>
                    <a:pt x="120866" y="-88"/>
                  </a:cubicBezTo>
                  <a:cubicBezTo>
                    <a:pt x="120494" y="-108"/>
                    <a:pt x="120122" y="-108"/>
                    <a:pt x="119750" y="-88"/>
                  </a:cubicBezTo>
                  <a:close/>
                </a:path>
              </a:pathLst>
            </a:custGeom>
            <a:solidFill>
              <a:srgbClr val="5D3183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56CBA93-99A1-E5D2-947E-AB6F3B3935DF}"/>
                </a:ext>
              </a:extLst>
            </p:cNvPr>
            <p:cNvSpPr/>
            <p:nvPr/>
          </p:nvSpPr>
          <p:spPr>
            <a:xfrm>
              <a:off x="6562837" y="2200122"/>
              <a:ext cx="92700" cy="86580"/>
            </a:xfrm>
            <a:custGeom>
              <a:avLst/>
              <a:gdLst>
                <a:gd name="connsiteX0" fmla="*/ 92572 w 92700"/>
                <a:gd name="connsiteY0" fmla="*/ 10359 h 86580"/>
                <a:gd name="connsiteX1" fmla="*/ 78597 w 92700"/>
                <a:gd name="connsiteY1" fmla="*/ -98 h 86580"/>
                <a:gd name="connsiteX2" fmla="*/ 67576 w 92700"/>
                <a:gd name="connsiteY2" fmla="*/ 3932 h 86580"/>
                <a:gd name="connsiteX3" fmla="*/ 67576 w 92700"/>
                <a:gd name="connsiteY3" fmla="*/ 3932 h 86580"/>
                <a:gd name="connsiteX4" fmla="*/ 67576 w 92700"/>
                <a:gd name="connsiteY4" fmla="*/ 3932 h 86580"/>
                <a:gd name="connsiteX5" fmla="*/ 67113 w 92700"/>
                <a:gd name="connsiteY5" fmla="*/ 4403 h 86580"/>
                <a:gd name="connsiteX6" fmla="*/ 2703 w 92700"/>
                <a:gd name="connsiteY6" fmla="*/ 69700 h 86580"/>
                <a:gd name="connsiteX7" fmla="*/ 2703 w 92700"/>
                <a:gd name="connsiteY7" fmla="*/ 69700 h 86580"/>
                <a:gd name="connsiteX8" fmla="*/ -129 w 92700"/>
                <a:gd name="connsiteY8" fmla="*/ 76008 h 86580"/>
                <a:gd name="connsiteX9" fmla="*/ 13847 w 92700"/>
                <a:gd name="connsiteY9" fmla="*/ 86465 h 86580"/>
                <a:gd name="connsiteX10" fmla="*/ 26098 w 92700"/>
                <a:gd name="connsiteY10" fmla="*/ 81040 h 86580"/>
                <a:gd name="connsiteX11" fmla="*/ 88756 w 92700"/>
                <a:gd name="connsiteY11" fmla="*/ 17534 h 86580"/>
                <a:gd name="connsiteX12" fmla="*/ 88756 w 92700"/>
                <a:gd name="connsiteY12" fmla="*/ 17534 h 86580"/>
                <a:gd name="connsiteX13" fmla="*/ 92572 w 92700"/>
                <a:gd name="connsiteY13" fmla="*/ 10359 h 8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700" h="86580">
                  <a:moveTo>
                    <a:pt x="92572" y="10359"/>
                  </a:moveTo>
                  <a:cubicBezTo>
                    <a:pt x="92572" y="4584"/>
                    <a:pt x="86315" y="-98"/>
                    <a:pt x="78597" y="-98"/>
                  </a:cubicBezTo>
                  <a:cubicBezTo>
                    <a:pt x="74545" y="-199"/>
                    <a:pt x="70605" y="1241"/>
                    <a:pt x="67576" y="3932"/>
                  </a:cubicBezTo>
                  <a:lnTo>
                    <a:pt x="67576" y="3932"/>
                  </a:lnTo>
                  <a:lnTo>
                    <a:pt x="67576" y="3932"/>
                  </a:lnTo>
                  <a:cubicBezTo>
                    <a:pt x="67417" y="4086"/>
                    <a:pt x="67262" y="4243"/>
                    <a:pt x="67113" y="4403"/>
                  </a:cubicBezTo>
                  <a:lnTo>
                    <a:pt x="2703" y="69700"/>
                  </a:lnTo>
                  <a:lnTo>
                    <a:pt x="2703" y="69700"/>
                  </a:lnTo>
                  <a:cubicBezTo>
                    <a:pt x="943" y="71333"/>
                    <a:pt x="-79" y="73609"/>
                    <a:pt x="-129" y="76008"/>
                  </a:cubicBezTo>
                  <a:cubicBezTo>
                    <a:pt x="-129" y="81784"/>
                    <a:pt x="6129" y="86465"/>
                    <a:pt x="13847" y="86465"/>
                  </a:cubicBezTo>
                  <a:cubicBezTo>
                    <a:pt x="18551" y="86654"/>
                    <a:pt x="23076" y="84649"/>
                    <a:pt x="26098" y="81040"/>
                  </a:cubicBezTo>
                  <a:lnTo>
                    <a:pt x="88756" y="17534"/>
                  </a:lnTo>
                  <a:lnTo>
                    <a:pt x="88756" y="17534"/>
                  </a:lnTo>
                  <a:cubicBezTo>
                    <a:pt x="91070" y="15860"/>
                    <a:pt x="92478" y="13212"/>
                    <a:pt x="92572" y="10359"/>
                  </a:cubicBezTo>
                  <a:close/>
                </a:path>
              </a:pathLst>
            </a:custGeom>
            <a:solidFill>
              <a:srgbClr val="5D3183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34603D3-71C9-C8C3-2D06-FD93060AAEFD}"/>
                </a:ext>
              </a:extLst>
            </p:cNvPr>
            <p:cNvSpPr/>
            <p:nvPr/>
          </p:nvSpPr>
          <p:spPr>
            <a:xfrm>
              <a:off x="7405731" y="1832576"/>
              <a:ext cx="9694" cy="9700"/>
            </a:xfrm>
            <a:custGeom>
              <a:avLst/>
              <a:gdLst>
                <a:gd name="connsiteX0" fmla="*/ 3558 w 9694"/>
                <a:gd name="connsiteY0" fmla="*/ 4499 h 9700"/>
                <a:gd name="connsiteX1" fmla="*/ 4992 w 9694"/>
                <a:gd name="connsiteY1" fmla="*/ 4499 h 9700"/>
                <a:gd name="connsiteX2" fmla="*/ 6357 w 9694"/>
                <a:gd name="connsiteY2" fmla="*/ 3453 h 9700"/>
                <a:gd name="connsiteX3" fmla="*/ 4992 w 9694"/>
                <a:gd name="connsiteY3" fmla="*/ 2426 h 9700"/>
                <a:gd name="connsiteX4" fmla="*/ 3558 w 9694"/>
                <a:gd name="connsiteY4" fmla="*/ 2426 h 9700"/>
                <a:gd name="connsiteX5" fmla="*/ 4787 w 9694"/>
                <a:gd name="connsiteY5" fmla="*/ 5074 h 9700"/>
                <a:gd name="connsiteX6" fmla="*/ 3558 w 9694"/>
                <a:gd name="connsiteY6" fmla="*/ 5074 h 9700"/>
                <a:gd name="connsiteX7" fmla="*/ 3558 w 9694"/>
                <a:gd name="connsiteY7" fmla="*/ 7635 h 9700"/>
                <a:gd name="connsiteX8" fmla="*/ 2909 w 9694"/>
                <a:gd name="connsiteY8" fmla="*/ 7635 h 9700"/>
                <a:gd name="connsiteX9" fmla="*/ 2909 w 9694"/>
                <a:gd name="connsiteY9" fmla="*/ 1859 h 9700"/>
                <a:gd name="connsiteX10" fmla="*/ 5128 w 9694"/>
                <a:gd name="connsiteY10" fmla="*/ 1859 h 9700"/>
                <a:gd name="connsiteX11" fmla="*/ 7006 w 9694"/>
                <a:gd name="connsiteY11" fmla="*/ 3463 h 9700"/>
                <a:gd name="connsiteX12" fmla="*/ 5555 w 9694"/>
                <a:gd name="connsiteY12" fmla="*/ 5074 h 9700"/>
                <a:gd name="connsiteX13" fmla="*/ 7279 w 9694"/>
                <a:gd name="connsiteY13" fmla="*/ 7635 h 9700"/>
                <a:gd name="connsiteX14" fmla="*/ 6477 w 9694"/>
                <a:gd name="connsiteY14" fmla="*/ 7635 h 9700"/>
                <a:gd name="connsiteX15" fmla="*/ 4719 w 9694"/>
                <a:gd name="connsiteY15" fmla="*/ 9028 h 9700"/>
                <a:gd name="connsiteX16" fmla="*/ 9088 w 9694"/>
                <a:gd name="connsiteY16" fmla="*/ 4823 h 9700"/>
                <a:gd name="connsiteX17" fmla="*/ 4872 w 9694"/>
                <a:gd name="connsiteY17" fmla="*/ 463 h 9700"/>
                <a:gd name="connsiteX18" fmla="*/ 520 w 9694"/>
                <a:gd name="connsiteY18" fmla="*/ 4668 h 9700"/>
                <a:gd name="connsiteX19" fmla="*/ 520 w 9694"/>
                <a:gd name="connsiteY19" fmla="*/ 4745 h 9700"/>
                <a:gd name="connsiteX20" fmla="*/ 4633 w 9694"/>
                <a:gd name="connsiteY20" fmla="*/ 9028 h 9700"/>
                <a:gd name="connsiteX21" fmla="*/ 4719 w 9694"/>
                <a:gd name="connsiteY21" fmla="*/ 9028 h 9700"/>
                <a:gd name="connsiteX22" fmla="*/ 4719 w 9694"/>
                <a:gd name="connsiteY22" fmla="*/ -103 h 9700"/>
                <a:gd name="connsiteX23" fmla="*/ 9566 w 9694"/>
                <a:gd name="connsiteY23" fmla="*/ 4750 h 9700"/>
                <a:gd name="connsiteX24" fmla="*/ 4719 w 9694"/>
                <a:gd name="connsiteY24" fmla="*/ 9598 h 9700"/>
                <a:gd name="connsiteX25" fmla="*/ -129 w 9694"/>
                <a:gd name="connsiteY25" fmla="*/ 4746 h 9700"/>
                <a:gd name="connsiteX26" fmla="*/ 4719 w 9694"/>
                <a:gd name="connsiteY26" fmla="*/ -103 h 9700"/>
                <a:gd name="connsiteX27" fmla="*/ 4719 w 9694"/>
                <a:gd name="connsiteY27" fmla="*/ -103 h 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694" h="9700">
                  <a:moveTo>
                    <a:pt x="3558" y="4499"/>
                  </a:moveTo>
                  <a:lnTo>
                    <a:pt x="4992" y="4499"/>
                  </a:lnTo>
                  <a:cubicBezTo>
                    <a:pt x="5760" y="4499"/>
                    <a:pt x="6357" y="4294"/>
                    <a:pt x="6357" y="3453"/>
                  </a:cubicBezTo>
                  <a:cubicBezTo>
                    <a:pt x="6357" y="2636"/>
                    <a:pt x="5691" y="2426"/>
                    <a:pt x="4992" y="2426"/>
                  </a:cubicBezTo>
                  <a:lnTo>
                    <a:pt x="3558" y="2426"/>
                  </a:lnTo>
                  <a:close/>
                  <a:moveTo>
                    <a:pt x="4787" y="5074"/>
                  </a:moveTo>
                  <a:lnTo>
                    <a:pt x="3558" y="5074"/>
                  </a:lnTo>
                  <a:lnTo>
                    <a:pt x="3558" y="7635"/>
                  </a:lnTo>
                  <a:lnTo>
                    <a:pt x="2909" y="7635"/>
                  </a:lnTo>
                  <a:lnTo>
                    <a:pt x="2909" y="1859"/>
                  </a:lnTo>
                  <a:lnTo>
                    <a:pt x="5128" y="1859"/>
                  </a:lnTo>
                  <a:cubicBezTo>
                    <a:pt x="6425" y="1859"/>
                    <a:pt x="7006" y="2426"/>
                    <a:pt x="7006" y="3463"/>
                  </a:cubicBezTo>
                  <a:cubicBezTo>
                    <a:pt x="7023" y="4301"/>
                    <a:pt x="6391" y="5011"/>
                    <a:pt x="5555" y="5074"/>
                  </a:cubicBezTo>
                  <a:lnTo>
                    <a:pt x="7279" y="7635"/>
                  </a:lnTo>
                  <a:lnTo>
                    <a:pt x="6477" y="7635"/>
                  </a:lnTo>
                  <a:close/>
                  <a:moveTo>
                    <a:pt x="4719" y="9028"/>
                  </a:moveTo>
                  <a:cubicBezTo>
                    <a:pt x="7091" y="9072"/>
                    <a:pt x="9037" y="7188"/>
                    <a:pt x="9088" y="4823"/>
                  </a:cubicBezTo>
                  <a:cubicBezTo>
                    <a:pt x="9122" y="2458"/>
                    <a:pt x="7245" y="506"/>
                    <a:pt x="4872" y="463"/>
                  </a:cubicBezTo>
                  <a:cubicBezTo>
                    <a:pt x="2517" y="421"/>
                    <a:pt x="554" y="2303"/>
                    <a:pt x="520" y="4668"/>
                  </a:cubicBezTo>
                  <a:cubicBezTo>
                    <a:pt x="520" y="4694"/>
                    <a:pt x="520" y="4719"/>
                    <a:pt x="520" y="4745"/>
                  </a:cubicBezTo>
                  <a:cubicBezTo>
                    <a:pt x="469" y="7065"/>
                    <a:pt x="2312" y="8982"/>
                    <a:pt x="4633" y="9028"/>
                  </a:cubicBezTo>
                  <a:cubicBezTo>
                    <a:pt x="4667" y="9028"/>
                    <a:pt x="4684" y="9028"/>
                    <a:pt x="4719" y="9028"/>
                  </a:cubicBezTo>
                  <a:moveTo>
                    <a:pt x="4719" y="-103"/>
                  </a:moveTo>
                  <a:cubicBezTo>
                    <a:pt x="7398" y="-101"/>
                    <a:pt x="9566" y="2071"/>
                    <a:pt x="9566" y="4750"/>
                  </a:cubicBezTo>
                  <a:cubicBezTo>
                    <a:pt x="9566" y="7429"/>
                    <a:pt x="7398" y="9599"/>
                    <a:pt x="4719" y="9598"/>
                  </a:cubicBezTo>
                  <a:cubicBezTo>
                    <a:pt x="2039" y="9598"/>
                    <a:pt x="-129" y="7425"/>
                    <a:pt x="-129" y="4746"/>
                  </a:cubicBezTo>
                  <a:cubicBezTo>
                    <a:pt x="-129" y="2067"/>
                    <a:pt x="2039" y="-103"/>
                    <a:pt x="4719" y="-103"/>
                  </a:cubicBezTo>
                  <a:cubicBezTo>
                    <a:pt x="4719" y="-103"/>
                    <a:pt x="4719" y="-103"/>
                    <a:pt x="4719" y="-103"/>
                  </a:cubicBezTo>
                </a:path>
              </a:pathLst>
            </a:custGeom>
            <a:solidFill>
              <a:srgbClr val="01010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E3327F0-0FF9-C0F8-B7D7-DE2F9EC25BAC}"/>
                </a:ext>
              </a:extLst>
            </p:cNvPr>
            <p:cNvSpPr/>
            <p:nvPr/>
          </p:nvSpPr>
          <p:spPr>
            <a:xfrm>
              <a:off x="7317039" y="1832539"/>
              <a:ext cx="81047" cy="50973"/>
            </a:xfrm>
            <a:custGeom>
              <a:avLst/>
              <a:gdLst>
                <a:gd name="connsiteX0" fmla="*/ 76428 w 81047"/>
                <a:gd name="connsiteY0" fmla="*/ 25 h 50973"/>
                <a:gd name="connsiteX1" fmla="*/ 71939 w 81047"/>
                <a:gd name="connsiteY1" fmla="*/ 4839 h 50973"/>
                <a:gd name="connsiteX2" fmla="*/ 71939 w 81047"/>
                <a:gd name="connsiteY2" fmla="*/ 38035 h 50973"/>
                <a:gd name="connsiteX3" fmla="*/ 6567 w 81047"/>
                <a:gd name="connsiteY3" fmla="*/ 480 h 50973"/>
                <a:gd name="connsiteX4" fmla="*/ 4434 w 81047"/>
                <a:gd name="connsiteY4" fmla="*/ -103 h 50973"/>
                <a:gd name="connsiteX5" fmla="*/ 474 w 81047"/>
                <a:gd name="connsiteY5" fmla="*/ 2448 h 50973"/>
                <a:gd name="connsiteX6" fmla="*/ -38 w 81047"/>
                <a:gd name="connsiteY6" fmla="*/ 4671 h 50973"/>
                <a:gd name="connsiteX7" fmla="*/ -55 w 81047"/>
                <a:gd name="connsiteY7" fmla="*/ 4839 h 50973"/>
                <a:gd name="connsiteX8" fmla="*/ -55 w 81047"/>
                <a:gd name="connsiteY8" fmla="*/ 35610 h 50973"/>
                <a:gd name="connsiteX9" fmla="*/ -72 w 81047"/>
                <a:gd name="connsiteY9" fmla="*/ 35610 h 50973"/>
                <a:gd name="connsiteX10" fmla="*/ -72 w 81047"/>
                <a:gd name="connsiteY10" fmla="*/ 45300 h 50973"/>
                <a:gd name="connsiteX11" fmla="*/ 3717 w 81047"/>
                <a:gd name="connsiteY11" fmla="*/ 50513 h 50973"/>
                <a:gd name="connsiteX12" fmla="*/ 8923 w 81047"/>
                <a:gd name="connsiteY12" fmla="*/ 46732 h 50973"/>
                <a:gd name="connsiteX13" fmla="*/ 8923 w 81047"/>
                <a:gd name="connsiteY13" fmla="*/ 45300 h 50973"/>
                <a:gd name="connsiteX14" fmla="*/ 8923 w 81047"/>
                <a:gd name="connsiteY14" fmla="*/ 12758 h 50973"/>
                <a:gd name="connsiteX15" fmla="*/ 74175 w 81047"/>
                <a:gd name="connsiteY15" fmla="*/ 50252 h 50973"/>
                <a:gd name="connsiteX16" fmla="*/ 74533 w 81047"/>
                <a:gd name="connsiteY16" fmla="*/ 50414 h 50973"/>
                <a:gd name="connsiteX17" fmla="*/ 74840 w 81047"/>
                <a:gd name="connsiteY17" fmla="*/ 50554 h 50973"/>
                <a:gd name="connsiteX18" fmla="*/ 75148 w 81047"/>
                <a:gd name="connsiteY18" fmla="*/ 50655 h 50973"/>
                <a:gd name="connsiteX19" fmla="*/ 76428 w 81047"/>
                <a:gd name="connsiteY19" fmla="*/ 50870 h 50973"/>
                <a:gd name="connsiteX20" fmla="*/ 80917 w 81047"/>
                <a:gd name="connsiteY20" fmla="*/ 46060 h 50973"/>
                <a:gd name="connsiteX21" fmla="*/ 80917 w 81047"/>
                <a:gd name="connsiteY21" fmla="*/ 4839 h 50973"/>
                <a:gd name="connsiteX22" fmla="*/ 76428 w 81047"/>
                <a:gd name="connsiteY22" fmla="*/ 25 h 5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047" h="50973">
                  <a:moveTo>
                    <a:pt x="76428" y="25"/>
                  </a:moveTo>
                  <a:cubicBezTo>
                    <a:pt x="73850" y="119"/>
                    <a:pt x="71853" y="2272"/>
                    <a:pt x="71939" y="4839"/>
                  </a:cubicBezTo>
                  <a:lnTo>
                    <a:pt x="71939" y="38035"/>
                  </a:lnTo>
                  <a:lnTo>
                    <a:pt x="6567" y="480"/>
                  </a:lnTo>
                  <a:cubicBezTo>
                    <a:pt x="5919" y="100"/>
                    <a:pt x="5185" y="-100"/>
                    <a:pt x="4434" y="-103"/>
                  </a:cubicBezTo>
                  <a:cubicBezTo>
                    <a:pt x="2744" y="-81"/>
                    <a:pt x="1191" y="911"/>
                    <a:pt x="474" y="2448"/>
                  </a:cubicBezTo>
                  <a:cubicBezTo>
                    <a:pt x="133" y="3139"/>
                    <a:pt x="-38" y="3900"/>
                    <a:pt x="-38" y="4671"/>
                  </a:cubicBezTo>
                  <a:cubicBezTo>
                    <a:pt x="-55" y="4726"/>
                    <a:pt x="-55" y="4782"/>
                    <a:pt x="-55" y="4839"/>
                  </a:cubicBezTo>
                  <a:lnTo>
                    <a:pt x="-55" y="35610"/>
                  </a:lnTo>
                  <a:lnTo>
                    <a:pt x="-72" y="35610"/>
                  </a:lnTo>
                  <a:lnTo>
                    <a:pt x="-72" y="45300"/>
                  </a:lnTo>
                  <a:cubicBezTo>
                    <a:pt x="-465" y="47785"/>
                    <a:pt x="1225" y="50119"/>
                    <a:pt x="3717" y="50513"/>
                  </a:cubicBezTo>
                  <a:cubicBezTo>
                    <a:pt x="6192" y="50909"/>
                    <a:pt x="8530" y="49216"/>
                    <a:pt x="8923" y="46732"/>
                  </a:cubicBezTo>
                  <a:cubicBezTo>
                    <a:pt x="9008" y="46258"/>
                    <a:pt x="9008" y="45775"/>
                    <a:pt x="8923" y="45300"/>
                  </a:cubicBezTo>
                  <a:lnTo>
                    <a:pt x="8923" y="12758"/>
                  </a:lnTo>
                  <a:lnTo>
                    <a:pt x="74175" y="50252"/>
                  </a:lnTo>
                  <a:cubicBezTo>
                    <a:pt x="74294" y="50314"/>
                    <a:pt x="74414" y="50370"/>
                    <a:pt x="74533" y="50414"/>
                  </a:cubicBezTo>
                  <a:cubicBezTo>
                    <a:pt x="74635" y="50462"/>
                    <a:pt x="74738" y="50513"/>
                    <a:pt x="74840" y="50554"/>
                  </a:cubicBezTo>
                  <a:cubicBezTo>
                    <a:pt x="74943" y="50594"/>
                    <a:pt x="75045" y="50628"/>
                    <a:pt x="75148" y="50655"/>
                  </a:cubicBezTo>
                  <a:cubicBezTo>
                    <a:pt x="75557" y="50793"/>
                    <a:pt x="75984" y="50865"/>
                    <a:pt x="76428" y="50870"/>
                  </a:cubicBezTo>
                  <a:cubicBezTo>
                    <a:pt x="78988" y="50776"/>
                    <a:pt x="81002" y="48624"/>
                    <a:pt x="80917" y="46060"/>
                  </a:cubicBezTo>
                  <a:lnTo>
                    <a:pt x="80917" y="4839"/>
                  </a:lnTo>
                  <a:cubicBezTo>
                    <a:pt x="81002" y="2272"/>
                    <a:pt x="78988" y="120"/>
                    <a:pt x="76428" y="25"/>
                  </a:cubicBezTo>
                </a:path>
              </a:pathLst>
            </a:custGeom>
            <a:solidFill>
              <a:srgbClr val="01010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A0B95CFF-2E9C-C1C9-3541-068A9B55C2FF}"/>
                </a:ext>
              </a:extLst>
            </p:cNvPr>
            <p:cNvSpPr/>
            <p:nvPr/>
          </p:nvSpPr>
          <p:spPr>
            <a:xfrm>
              <a:off x="7212911" y="1833022"/>
              <a:ext cx="95631" cy="50805"/>
            </a:xfrm>
            <a:custGeom>
              <a:avLst/>
              <a:gdLst>
                <a:gd name="connsiteX0" fmla="*/ 93644 w 95631"/>
                <a:gd name="connsiteY0" fmla="*/ 42188 h 50805"/>
                <a:gd name="connsiteX1" fmla="*/ 87705 w 95631"/>
                <a:gd name="connsiteY1" fmla="*/ 36454 h 50805"/>
                <a:gd name="connsiteX2" fmla="*/ 87653 w 95631"/>
                <a:gd name="connsiteY2" fmla="*/ 36413 h 50805"/>
                <a:gd name="connsiteX3" fmla="*/ 86680 w 95631"/>
                <a:gd name="connsiteY3" fmla="*/ 35463 h 50805"/>
                <a:gd name="connsiteX4" fmla="*/ 86680 w 95631"/>
                <a:gd name="connsiteY4" fmla="*/ 35465 h 50805"/>
                <a:gd name="connsiteX5" fmla="*/ 51161 w 95631"/>
                <a:gd name="connsiteY5" fmla="*/ 1313 h 50805"/>
                <a:gd name="connsiteX6" fmla="*/ 47867 w 95631"/>
                <a:gd name="connsiteY6" fmla="*/ -101 h 50805"/>
                <a:gd name="connsiteX7" fmla="*/ 47543 w 95631"/>
                <a:gd name="connsiteY7" fmla="*/ -91 h 50805"/>
                <a:gd name="connsiteX8" fmla="*/ 47219 w 95631"/>
                <a:gd name="connsiteY8" fmla="*/ -103 h 50805"/>
                <a:gd name="connsiteX9" fmla="*/ 43890 w 95631"/>
                <a:gd name="connsiteY9" fmla="*/ 1356 h 50805"/>
                <a:gd name="connsiteX10" fmla="*/ 8474 w 95631"/>
                <a:gd name="connsiteY10" fmla="*/ 35352 h 50805"/>
                <a:gd name="connsiteX11" fmla="*/ 8474 w 95631"/>
                <a:gd name="connsiteY11" fmla="*/ 35349 h 50805"/>
                <a:gd name="connsiteX12" fmla="*/ 8286 w 95631"/>
                <a:gd name="connsiteY12" fmla="*/ 35548 h 50805"/>
                <a:gd name="connsiteX13" fmla="*/ 7757 w 95631"/>
                <a:gd name="connsiteY13" fmla="*/ 36045 h 50805"/>
                <a:gd name="connsiteX14" fmla="*/ 7774 w 95631"/>
                <a:gd name="connsiteY14" fmla="*/ 36057 h 50805"/>
                <a:gd name="connsiteX15" fmla="*/ 1630 w 95631"/>
                <a:gd name="connsiteY15" fmla="*/ 42164 h 50805"/>
                <a:gd name="connsiteX16" fmla="*/ 964 w 95631"/>
                <a:gd name="connsiteY16" fmla="*/ 48926 h 50805"/>
                <a:gd name="connsiteX17" fmla="*/ 7740 w 95631"/>
                <a:gd name="connsiteY17" fmla="*/ 49587 h 50805"/>
                <a:gd name="connsiteX18" fmla="*/ 8372 w 95631"/>
                <a:gd name="connsiteY18" fmla="*/ 48947 h 50805"/>
                <a:gd name="connsiteX19" fmla="*/ 15233 w 95631"/>
                <a:gd name="connsiteY19" fmla="*/ 42132 h 50805"/>
                <a:gd name="connsiteX20" fmla="*/ 15216 w 95631"/>
                <a:gd name="connsiteY20" fmla="*/ 42128 h 50805"/>
                <a:gd name="connsiteX21" fmla="*/ 47543 w 95631"/>
                <a:gd name="connsiteY21" fmla="*/ 10879 h 50805"/>
                <a:gd name="connsiteX22" fmla="*/ 81253 w 95631"/>
                <a:gd name="connsiteY22" fmla="*/ 43387 h 50805"/>
                <a:gd name="connsiteX23" fmla="*/ 81270 w 95631"/>
                <a:gd name="connsiteY23" fmla="*/ 43377 h 50805"/>
                <a:gd name="connsiteX24" fmla="*/ 87090 w 95631"/>
                <a:gd name="connsiteY24" fmla="*/ 48991 h 50805"/>
                <a:gd name="connsiteX25" fmla="*/ 93781 w 95631"/>
                <a:gd name="connsiteY25" fmla="*/ 49602 h 50805"/>
                <a:gd name="connsiteX26" fmla="*/ 94395 w 95631"/>
                <a:gd name="connsiteY26" fmla="*/ 42908 h 50805"/>
                <a:gd name="connsiteX27" fmla="*/ 93644 w 95631"/>
                <a:gd name="connsiteY27" fmla="*/ 42188 h 5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5631" h="50805">
                  <a:moveTo>
                    <a:pt x="93644" y="42188"/>
                  </a:moveTo>
                  <a:lnTo>
                    <a:pt x="87705" y="36454"/>
                  </a:lnTo>
                  <a:lnTo>
                    <a:pt x="87653" y="36413"/>
                  </a:lnTo>
                  <a:lnTo>
                    <a:pt x="86680" y="35463"/>
                  </a:lnTo>
                  <a:lnTo>
                    <a:pt x="86680" y="35465"/>
                  </a:lnTo>
                  <a:lnTo>
                    <a:pt x="51161" y="1313"/>
                  </a:lnTo>
                  <a:cubicBezTo>
                    <a:pt x="50308" y="404"/>
                    <a:pt x="49113" y="-108"/>
                    <a:pt x="47867" y="-101"/>
                  </a:cubicBezTo>
                  <a:cubicBezTo>
                    <a:pt x="47765" y="-101"/>
                    <a:pt x="47646" y="-95"/>
                    <a:pt x="47543" y="-91"/>
                  </a:cubicBezTo>
                  <a:cubicBezTo>
                    <a:pt x="47441" y="-95"/>
                    <a:pt x="47338" y="-103"/>
                    <a:pt x="47219" y="-103"/>
                  </a:cubicBezTo>
                  <a:cubicBezTo>
                    <a:pt x="45956" y="-105"/>
                    <a:pt x="44744" y="424"/>
                    <a:pt x="43890" y="1356"/>
                  </a:cubicBezTo>
                  <a:lnTo>
                    <a:pt x="8474" y="35352"/>
                  </a:lnTo>
                  <a:lnTo>
                    <a:pt x="8474" y="35349"/>
                  </a:lnTo>
                  <a:lnTo>
                    <a:pt x="8286" y="35548"/>
                  </a:lnTo>
                  <a:lnTo>
                    <a:pt x="7757" y="36045"/>
                  </a:lnTo>
                  <a:lnTo>
                    <a:pt x="7774" y="36057"/>
                  </a:lnTo>
                  <a:lnTo>
                    <a:pt x="1630" y="42164"/>
                  </a:lnTo>
                  <a:cubicBezTo>
                    <a:pt x="-419" y="43848"/>
                    <a:pt x="-726" y="46877"/>
                    <a:pt x="964" y="48926"/>
                  </a:cubicBezTo>
                  <a:cubicBezTo>
                    <a:pt x="2654" y="50977"/>
                    <a:pt x="5675" y="51273"/>
                    <a:pt x="7740" y="49587"/>
                  </a:cubicBezTo>
                  <a:cubicBezTo>
                    <a:pt x="7962" y="49394"/>
                    <a:pt x="8184" y="49181"/>
                    <a:pt x="8372" y="48947"/>
                  </a:cubicBezTo>
                  <a:lnTo>
                    <a:pt x="15233" y="42132"/>
                  </a:lnTo>
                  <a:lnTo>
                    <a:pt x="15216" y="42128"/>
                  </a:lnTo>
                  <a:lnTo>
                    <a:pt x="47543" y="10879"/>
                  </a:lnTo>
                  <a:lnTo>
                    <a:pt x="81253" y="43387"/>
                  </a:lnTo>
                  <a:lnTo>
                    <a:pt x="81270" y="43377"/>
                  </a:lnTo>
                  <a:lnTo>
                    <a:pt x="87090" y="48991"/>
                  </a:lnTo>
                  <a:cubicBezTo>
                    <a:pt x="88763" y="51008"/>
                    <a:pt x="91767" y="51281"/>
                    <a:pt x="93781" y="49602"/>
                  </a:cubicBezTo>
                  <a:cubicBezTo>
                    <a:pt x="95812" y="47921"/>
                    <a:pt x="96085" y="44925"/>
                    <a:pt x="94395" y="42908"/>
                  </a:cubicBezTo>
                  <a:cubicBezTo>
                    <a:pt x="94173" y="42640"/>
                    <a:pt x="93917" y="42399"/>
                    <a:pt x="93644" y="42188"/>
                  </a:cubicBezTo>
                </a:path>
              </a:pathLst>
            </a:custGeom>
            <a:solidFill>
              <a:srgbClr val="01010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C39C01B3-5B47-C55C-FB80-CF698AF8559B}"/>
                </a:ext>
              </a:extLst>
            </p:cNvPr>
            <p:cNvSpPr/>
            <p:nvPr/>
          </p:nvSpPr>
          <p:spPr>
            <a:xfrm>
              <a:off x="7149140" y="1832666"/>
              <a:ext cx="56520" cy="50944"/>
            </a:xfrm>
            <a:custGeom>
              <a:avLst/>
              <a:gdLst>
                <a:gd name="connsiteX0" fmla="*/ 51456 w 56520"/>
                <a:gd name="connsiteY0" fmla="*/ 41300 h 50944"/>
                <a:gd name="connsiteX1" fmla="*/ 51456 w 56520"/>
                <a:gd name="connsiteY1" fmla="*/ 41276 h 50944"/>
                <a:gd name="connsiteX2" fmla="*/ 9195 w 56520"/>
                <a:gd name="connsiteY2" fmla="*/ 41276 h 50944"/>
                <a:gd name="connsiteX3" fmla="*/ 9195 w 56520"/>
                <a:gd name="connsiteY3" fmla="*/ 5169 h 50944"/>
                <a:gd name="connsiteX4" fmla="*/ 5150 w 56520"/>
                <a:gd name="connsiteY4" fmla="*/ -65 h 50944"/>
                <a:gd name="connsiteX5" fmla="*/ -90 w 56520"/>
                <a:gd name="connsiteY5" fmla="*/ 3981 h 50944"/>
                <a:gd name="connsiteX6" fmla="*/ -90 w 56520"/>
                <a:gd name="connsiteY6" fmla="*/ 5169 h 50944"/>
                <a:gd name="connsiteX7" fmla="*/ -90 w 56520"/>
                <a:gd name="connsiteY7" fmla="*/ 46059 h 50944"/>
                <a:gd name="connsiteX8" fmla="*/ 4552 w 56520"/>
                <a:gd name="connsiteY8" fmla="*/ 50842 h 50944"/>
                <a:gd name="connsiteX9" fmla="*/ 51456 w 56520"/>
                <a:gd name="connsiteY9" fmla="*/ 50842 h 50944"/>
                <a:gd name="connsiteX10" fmla="*/ 51456 w 56520"/>
                <a:gd name="connsiteY10" fmla="*/ 50818 h 50944"/>
                <a:gd name="connsiteX11" fmla="*/ 56388 w 56520"/>
                <a:gd name="connsiteY11" fmla="*/ 46239 h 50944"/>
                <a:gd name="connsiteX12" fmla="*/ 51814 w 56520"/>
                <a:gd name="connsiteY12" fmla="*/ 41300 h 50944"/>
                <a:gd name="connsiteX13" fmla="*/ 51456 w 56520"/>
                <a:gd name="connsiteY13" fmla="*/ 41300 h 5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520" h="50944">
                  <a:moveTo>
                    <a:pt x="51456" y="41300"/>
                  </a:moveTo>
                  <a:lnTo>
                    <a:pt x="51456" y="41276"/>
                  </a:lnTo>
                  <a:lnTo>
                    <a:pt x="9195" y="41276"/>
                  </a:lnTo>
                  <a:lnTo>
                    <a:pt x="9195" y="5169"/>
                  </a:lnTo>
                  <a:cubicBezTo>
                    <a:pt x="9519" y="2606"/>
                    <a:pt x="7710" y="263"/>
                    <a:pt x="5150" y="-65"/>
                  </a:cubicBezTo>
                  <a:cubicBezTo>
                    <a:pt x="2590" y="-392"/>
                    <a:pt x="234" y="1420"/>
                    <a:pt x="-90" y="3981"/>
                  </a:cubicBezTo>
                  <a:cubicBezTo>
                    <a:pt x="-141" y="4375"/>
                    <a:pt x="-141" y="4774"/>
                    <a:pt x="-90" y="5169"/>
                  </a:cubicBezTo>
                  <a:lnTo>
                    <a:pt x="-90" y="46059"/>
                  </a:lnTo>
                  <a:cubicBezTo>
                    <a:pt x="-124" y="48661"/>
                    <a:pt x="1958" y="50801"/>
                    <a:pt x="4552" y="50842"/>
                  </a:cubicBezTo>
                  <a:lnTo>
                    <a:pt x="51456" y="50842"/>
                  </a:lnTo>
                  <a:lnTo>
                    <a:pt x="51456" y="50818"/>
                  </a:lnTo>
                  <a:cubicBezTo>
                    <a:pt x="54084" y="50918"/>
                    <a:pt x="56286" y="48867"/>
                    <a:pt x="56388" y="46239"/>
                  </a:cubicBezTo>
                  <a:cubicBezTo>
                    <a:pt x="56491" y="43610"/>
                    <a:pt x="54443" y="41399"/>
                    <a:pt x="51814" y="41300"/>
                  </a:cubicBezTo>
                  <a:cubicBezTo>
                    <a:pt x="51695" y="41294"/>
                    <a:pt x="51575" y="41294"/>
                    <a:pt x="51456" y="41300"/>
                  </a:cubicBezTo>
                </a:path>
              </a:pathLst>
            </a:custGeom>
            <a:solidFill>
              <a:srgbClr val="01010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7046E0D-102B-68DF-60F3-B98981C8D22D}"/>
                </a:ext>
              </a:extLst>
            </p:cNvPr>
            <p:cNvSpPr/>
            <p:nvPr/>
          </p:nvSpPr>
          <p:spPr>
            <a:xfrm>
              <a:off x="7056720" y="1832646"/>
              <a:ext cx="80991" cy="50971"/>
            </a:xfrm>
            <a:custGeom>
              <a:avLst/>
              <a:gdLst>
                <a:gd name="connsiteX0" fmla="*/ 75586 w 80991"/>
                <a:gd name="connsiteY0" fmla="*/ 41222 h 50971"/>
                <a:gd name="connsiteX1" fmla="*/ 9208 w 80991"/>
                <a:gd name="connsiteY1" fmla="*/ 41222 h 50971"/>
                <a:gd name="connsiteX2" fmla="*/ 9208 w 80991"/>
                <a:gd name="connsiteY2" fmla="*/ 30223 h 50971"/>
                <a:gd name="connsiteX3" fmla="*/ 63672 w 80991"/>
                <a:gd name="connsiteY3" fmla="*/ 30223 h 50971"/>
                <a:gd name="connsiteX4" fmla="*/ 63672 w 80991"/>
                <a:gd name="connsiteY4" fmla="*/ 30235 h 50971"/>
                <a:gd name="connsiteX5" fmla="*/ 65943 w 80991"/>
                <a:gd name="connsiteY5" fmla="*/ 30235 h 50971"/>
                <a:gd name="connsiteX6" fmla="*/ 71200 w 80991"/>
                <a:gd name="connsiteY6" fmla="*/ 25860 h 50971"/>
                <a:gd name="connsiteX7" fmla="*/ 66830 w 80991"/>
                <a:gd name="connsiteY7" fmla="*/ 20609 h 50971"/>
                <a:gd name="connsiteX8" fmla="*/ 65943 w 80991"/>
                <a:gd name="connsiteY8" fmla="*/ 20609 h 50971"/>
                <a:gd name="connsiteX9" fmla="*/ 9208 w 80991"/>
                <a:gd name="connsiteY9" fmla="*/ 20609 h 50971"/>
                <a:gd name="connsiteX10" fmla="*/ 9208 w 80991"/>
                <a:gd name="connsiteY10" fmla="*/ 9535 h 50971"/>
                <a:gd name="connsiteX11" fmla="*/ 65891 w 80991"/>
                <a:gd name="connsiteY11" fmla="*/ 9535 h 50971"/>
                <a:gd name="connsiteX12" fmla="*/ 65891 w 80991"/>
                <a:gd name="connsiteY12" fmla="*/ 9540 h 50971"/>
                <a:gd name="connsiteX13" fmla="*/ 75586 w 80991"/>
                <a:gd name="connsiteY13" fmla="*/ 9540 h 50971"/>
                <a:gd name="connsiteX14" fmla="*/ 80843 w 80991"/>
                <a:gd name="connsiteY14" fmla="*/ 5168 h 50971"/>
                <a:gd name="connsiteX15" fmla="*/ 76457 w 80991"/>
                <a:gd name="connsiteY15" fmla="*/ -84 h 50971"/>
                <a:gd name="connsiteX16" fmla="*/ 75586 w 80991"/>
                <a:gd name="connsiteY16" fmla="*/ -84 h 50971"/>
                <a:gd name="connsiteX17" fmla="*/ 4548 w 80991"/>
                <a:gd name="connsiteY17" fmla="*/ -82 h 50971"/>
                <a:gd name="connsiteX18" fmla="*/ -128 w 80991"/>
                <a:gd name="connsiteY18" fmla="*/ 4730 h 50971"/>
                <a:gd name="connsiteX19" fmla="*/ -128 w 80991"/>
                <a:gd name="connsiteY19" fmla="*/ 46053 h 50971"/>
                <a:gd name="connsiteX20" fmla="*/ 4531 w 80991"/>
                <a:gd name="connsiteY20" fmla="*/ 50862 h 50971"/>
                <a:gd name="connsiteX21" fmla="*/ 4548 w 80991"/>
                <a:gd name="connsiteY21" fmla="*/ 50862 h 50971"/>
                <a:gd name="connsiteX22" fmla="*/ 5060 w 80991"/>
                <a:gd name="connsiteY22" fmla="*/ 50821 h 50971"/>
                <a:gd name="connsiteX23" fmla="*/ 5351 w 80991"/>
                <a:gd name="connsiteY23" fmla="*/ 50848 h 50971"/>
                <a:gd name="connsiteX24" fmla="*/ 75586 w 80991"/>
                <a:gd name="connsiteY24" fmla="*/ 50848 h 50971"/>
                <a:gd name="connsiteX25" fmla="*/ 80843 w 80991"/>
                <a:gd name="connsiteY25" fmla="*/ 46473 h 50971"/>
                <a:gd name="connsiteX26" fmla="*/ 76474 w 80991"/>
                <a:gd name="connsiteY26" fmla="*/ 41222 h 50971"/>
                <a:gd name="connsiteX27" fmla="*/ 75586 w 80991"/>
                <a:gd name="connsiteY27" fmla="*/ 41222 h 50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0991" h="50971">
                  <a:moveTo>
                    <a:pt x="75586" y="41222"/>
                  </a:moveTo>
                  <a:lnTo>
                    <a:pt x="9208" y="41222"/>
                  </a:lnTo>
                  <a:lnTo>
                    <a:pt x="9208" y="30223"/>
                  </a:lnTo>
                  <a:lnTo>
                    <a:pt x="63672" y="30223"/>
                  </a:lnTo>
                  <a:lnTo>
                    <a:pt x="63672" y="30235"/>
                  </a:lnTo>
                  <a:lnTo>
                    <a:pt x="65943" y="30235"/>
                  </a:lnTo>
                  <a:cubicBezTo>
                    <a:pt x="68605" y="30476"/>
                    <a:pt x="70961" y="28517"/>
                    <a:pt x="71200" y="25860"/>
                  </a:cubicBezTo>
                  <a:cubicBezTo>
                    <a:pt x="71439" y="23201"/>
                    <a:pt x="69493" y="20850"/>
                    <a:pt x="66830" y="20609"/>
                  </a:cubicBezTo>
                  <a:cubicBezTo>
                    <a:pt x="66540" y="20582"/>
                    <a:pt x="66233" y="20582"/>
                    <a:pt x="65943" y="20609"/>
                  </a:cubicBezTo>
                  <a:lnTo>
                    <a:pt x="9208" y="20609"/>
                  </a:lnTo>
                  <a:lnTo>
                    <a:pt x="9208" y="9535"/>
                  </a:lnTo>
                  <a:lnTo>
                    <a:pt x="65891" y="9535"/>
                  </a:lnTo>
                  <a:lnTo>
                    <a:pt x="65891" y="9540"/>
                  </a:lnTo>
                  <a:lnTo>
                    <a:pt x="75586" y="9540"/>
                  </a:lnTo>
                  <a:cubicBezTo>
                    <a:pt x="78249" y="9784"/>
                    <a:pt x="80587" y="7825"/>
                    <a:pt x="80843" y="5168"/>
                  </a:cubicBezTo>
                  <a:cubicBezTo>
                    <a:pt x="81082" y="2510"/>
                    <a:pt x="79119" y="160"/>
                    <a:pt x="76457" y="-84"/>
                  </a:cubicBezTo>
                  <a:cubicBezTo>
                    <a:pt x="76166" y="-110"/>
                    <a:pt x="75876" y="-110"/>
                    <a:pt x="75586" y="-84"/>
                  </a:cubicBezTo>
                  <a:lnTo>
                    <a:pt x="4548" y="-82"/>
                  </a:lnTo>
                  <a:cubicBezTo>
                    <a:pt x="1920" y="-40"/>
                    <a:pt x="-162" y="2114"/>
                    <a:pt x="-128" y="4730"/>
                  </a:cubicBezTo>
                  <a:lnTo>
                    <a:pt x="-128" y="46053"/>
                  </a:lnTo>
                  <a:cubicBezTo>
                    <a:pt x="-162" y="48667"/>
                    <a:pt x="1920" y="50819"/>
                    <a:pt x="4531" y="50862"/>
                  </a:cubicBezTo>
                  <a:cubicBezTo>
                    <a:pt x="4531" y="50862"/>
                    <a:pt x="4548" y="50862"/>
                    <a:pt x="4548" y="50862"/>
                  </a:cubicBezTo>
                  <a:cubicBezTo>
                    <a:pt x="4719" y="50862"/>
                    <a:pt x="4890" y="50848"/>
                    <a:pt x="5060" y="50821"/>
                  </a:cubicBezTo>
                  <a:cubicBezTo>
                    <a:pt x="5163" y="50836"/>
                    <a:pt x="5248" y="50845"/>
                    <a:pt x="5351" y="50848"/>
                  </a:cubicBezTo>
                  <a:lnTo>
                    <a:pt x="75586" y="50848"/>
                  </a:lnTo>
                  <a:cubicBezTo>
                    <a:pt x="78249" y="51089"/>
                    <a:pt x="80604" y="49130"/>
                    <a:pt x="80843" y="46473"/>
                  </a:cubicBezTo>
                  <a:cubicBezTo>
                    <a:pt x="81082" y="43814"/>
                    <a:pt x="79119" y="41463"/>
                    <a:pt x="76474" y="41222"/>
                  </a:cubicBezTo>
                  <a:cubicBezTo>
                    <a:pt x="76166" y="41195"/>
                    <a:pt x="75876" y="41195"/>
                    <a:pt x="75586" y="41222"/>
                  </a:cubicBezTo>
                </a:path>
              </a:pathLst>
            </a:custGeom>
            <a:solidFill>
              <a:srgbClr val="01010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C4485655-B1AB-7527-1183-A4637531766B}"/>
                </a:ext>
              </a:extLst>
            </p:cNvPr>
            <p:cNvSpPr/>
            <p:nvPr/>
          </p:nvSpPr>
          <p:spPr>
            <a:xfrm>
              <a:off x="7232963" y="1857071"/>
              <a:ext cx="55164" cy="26539"/>
            </a:xfrm>
            <a:custGeom>
              <a:avLst/>
              <a:gdLst>
                <a:gd name="connsiteX0" fmla="*/ 27616 w 55164"/>
                <a:gd name="connsiteY0" fmla="*/ 0 h 26539"/>
                <a:gd name="connsiteX1" fmla="*/ 0 w 55164"/>
                <a:gd name="connsiteY1" fmla="*/ 26539 h 26539"/>
                <a:gd name="connsiteX2" fmla="*/ 55164 w 55164"/>
                <a:gd name="connsiteY2" fmla="*/ 26539 h 26539"/>
                <a:gd name="connsiteX3" fmla="*/ 27616 w 55164"/>
                <a:gd name="connsiteY3" fmla="*/ 0 h 2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164" h="26539">
                  <a:moveTo>
                    <a:pt x="27616" y="0"/>
                  </a:moveTo>
                  <a:lnTo>
                    <a:pt x="0" y="26539"/>
                  </a:lnTo>
                  <a:lnTo>
                    <a:pt x="55164" y="26539"/>
                  </a:lnTo>
                  <a:lnTo>
                    <a:pt x="27616" y="0"/>
                  </a:lnTo>
                  <a:close/>
                </a:path>
              </a:pathLst>
            </a:custGeom>
            <a:solidFill>
              <a:srgbClr val="F28E23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BC850D8-CB23-7798-E8CB-4FAE0BA7CDEA}"/>
                </a:ext>
              </a:extLst>
            </p:cNvPr>
            <p:cNvSpPr/>
            <p:nvPr/>
          </p:nvSpPr>
          <p:spPr>
            <a:xfrm>
              <a:off x="7927847" y="2489567"/>
              <a:ext cx="14695" cy="59435"/>
            </a:xfrm>
            <a:custGeom>
              <a:avLst/>
              <a:gdLst>
                <a:gd name="connsiteX0" fmla="*/ 25 w 14695"/>
                <a:gd name="connsiteY0" fmla="*/ 81 h 59435"/>
                <a:gd name="connsiteX1" fmla="*/ 13594 w 14695"/>
                <a:gd name="connsiteY1" fmla="*/ -103 h 59435"/>
                <a:gd name="connsiteX2" fmla="*/ 13765 w 14695"/>
                <a:gd name="connsiteY2" fmla="*/ 56 h 59435"/>
                <a:gd name="connsiteX3" fmla="*/ 14567 w 14695"/>
                <a:gd name="connsiteY3" fmla="*/ 58984 h 59435"/>
                <a:gd name="connsiteX4" fmla="*/ 14396 w 14695"/>
                <a:gd name="connsiteY4" fmla="*/ 59148 h 59435"/>
                <a:gd name="connsiteX5" fmla="*/ 844 w 14695"/>
                <a:gd name="connsiteY5" fmla="*/ 59332 h 59435"/>
                <a:gd name="connsiteX6" fmla="*/ 674 w 14695"/>
                <a:gd name="connsiteY6" fmla="*/ 59180 h 59435"/>
                <a:gd name="connsiteX7" fmla="*/ 674 w 14695"/>
                <a:gd name="connsiteY7" fmla="*/ 59173 h 59435"/>
                <a:gd name="connsiteX8" fmla="*/ -129 w 14695"/>
                <a:gd name="connsiteY8" fmla="*/ 245 h 59435"/>
                <a:gd name="connsiteX9" fmla="*/ 25 w 14695"/>
                <a:gd name="connsiteY9" fmla="*/ 81 h 59435"/>
                <a:gd name="connsiteX10" fmla="*/ 25 w 14695"/>
                <a:gd name="connsiteY10" fmla="*/ 81 h 5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95" h="59435">
                  <a:moveTo>
                    <a:pt x="25" y="81"/>
                  </a:moveTo>
                  <a:lnTo>
                    <a:pt x="13594" y="-103"/>
                  </a:lnTo>
                  <a:lnTo>
                    <a:pt x="13765" y="56"/>
                  </a:lnTo>
                  <a:lnTo>
                    <a:pt x="14567" y="58984"/>
                  </a:lnTo>
                  <a:lnTo>
                    <a:pt x="14396" y="59148"/>
                  </a:lnTo>
                  <a:lnTo>
                    <a:pt x="844" y="59332"/>
                  </a:lnTo>
                  <a:cubicBezTo>
                    <a:pt x="742" y="59335"/>
                    <a:pt x="674" y="59267"/>
                    <a:pt x="674" y="59180"/>
                  </a:cubicBezTo>
                  <a:cubicBezTo>
                    <a:pt x="674" y="59177"/>
                    <a:pt x="674" y="59175"/>
                    <a:pt x="674" y="59173"/>
                  </a:cubicBezTo>
                  <a:lnTo>
                    <a:pt x="-129" y="245"/>
                  </a:lnTo>
                  <a:cubicBezTo>
                    <a:pt x="-129" y="158"/>
                    <a:pt x="-60" y="85"/>
                    <a:pt x="25" y="81"/>
                  </a:cubicBezTo>
                  <a:cubicBezTo>
                    <a:pt x="25" y="81"/>
                    <a:pt x="25" y="81"/>
                    <a:pt x="25" y="81"/>
                  </a:cubicBez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97F4BE36-C6CF-9F6D-9D84-833F75019BD9}"/>
                </a:ext>
              </a:extLst>
            </p:cNvPr>
            <p:cNvSpPr/>
            <p:nvPr/>
          </p:nvSpPr>
          <p:spPr>
            <a:xfrm>
              <a:off x="7869442" y="2489813"/>
              <a:ext cx="55072" cy="59996"/>
            </a:xfrm>
            <a:custGeom>
              <a:avLst/>
              <a:gdLst>
                <a:gd name="connsiteX0" fmla="*/ 53907 w 55072"/>
                <a:gd name="connsiteY0" fmla="*/ -103 h 59996"/>
                <a:gd name="connsiteX1" fmla="*/ 53924 w 55072"/>
                <a:gd name="connsiteY1" fmla="*/ 214 h 59996"/>
                <a:gd name="connsiteX2" fmla="*/ 53924 w 55072"/>
                <a:gd name="connsiteY2" fmla="*/ 221 h 59996"/>
                <a:gd name="connsiteX3" fmla="*/ 36395 w 55072"/>
                <a:gd name="connsiteY3" fmla="*/ 29525 h 59996"/>
                <a:gd name="connsiteX4" fmla="*/ 36395 w 55072"/>
                <a:gd name="connsiteY4" fmla="*/ 30332 h 59996"/>
                <a:gd name="connsiteX5" fmla="*/ 54879 w 55072"/>
                <a:gd name="connsiteY5" fmla="*/ 58823 h 59996"/>
                <a:gd name="connsiteX6" fmla="*/ 54879 w 55072"/>
                <a:gd name="connsiteY6" fmla="*/ 59141 h 59996"/>
                <a:gd name="connsiteX7" fmla="*/ 54879 w 55072"/>
                <a:gd name="connsiteY7" fmla="*/ 59146 h 59996"/>
                <a:gd name="connsiteX8" fmla="*/ 38084 w 55072"/>
                <a:gd name="connsiteY8" fmla="*/ 59375 h 59996"/>
                <a:gd name="connsiteX9" fmla="*/ 37606 w 55072"/>
                <a:gd name="connsiteY9" fmla="*/ 59219 h 59996"/>
                <a:gd name="connsiteX10" fmla="*/ 26529 w 55072"/>
                <a:gd name="connsiteY10" fmla="*/ 41609 h 59996"/>
                <a:gd name="connsiteX11" fmla="*/ 26222 w 55072"/>
                <a:gd name="connsiteY11" fmla="*/ 41613 h 59996"/>
                <a:gd name="connsiteX12" fmla="*/ 16288 w 55072"/>
                <a:gd name="connsiteY12" fmla="*/ 59349 h 59996"/>
                <a:gd name="connsiteX13" fmla="*/ 15793 w 55072"/>
                <a:gd name="connsiteY13" fmla="*/ 59678 h 59996"/>
                <a:gd name="connsiteX14" fmla="*/ 142 w 55072"/>
                <a:gd name="connsiteY14" fmla="*/ 59893 h 59996"/>
                <a:gd name="connsiteX15" fmla="*/ -29 w 55072"/>
                <a:gd name="connsiteY15" fmla="*/ 59733 h 59996"/>
                <a:gd name="connsiteX16" fmla="*/ 17961 w 55072"/>
                <a:gd name="connsiteY16" fmla="*/ 28968 h 59996"/>
                <a:gd name="connsiteX17" fmla="*/ 18080 w 55072"/>
                <a:gd name="connsiteY17" fmla="*/ 28120 h 59996"/>
                <a:gd name="connsiteX18" fmla="*/ 17961 w 55072"/>
                <a:gd name="connsiteY18" fmla="*/ 28001 h 59996"/>
                <a:gd name="connsiteX19" fmla="*/ 1439 w 55072"/>
                <a:gd name="connsiteY19" fmla="*/ 938 h 59996"/>
                <a:gd name="connsiteX20" fmla="*/ 1422 w 55072"/>
                <a:gd name="connsiteY20" fmla="*/ 620 h 59996"/>
                <a:gd name="connsiteX21" fmla="*/ 1422 w 55072"/>
                <a:gd name="connsiteY21" fmla="*/ 614 h 59996"/>
                <a:gd name="connsiteX22" fmla="*/ 17739 w 55072"/>
                <a:gd name="connsiteY22" fmla="*/ 392 h 59996"/>
                <a:gd name="connsiteX23" fmla="*/ 18063 w 55072"/>
                <a:gd name="connsiteY23" fmla="*/ 711 h 59996"/>
                <a:gd name="connsiteX24" fmla="*/ 28134 w 55072"/>
                <a:gd name="connsiteY24" fmla="*/ 17044 h 59996"/>
                <a:gd name="connsiteX25" fmla="*/ 28458 w 55072"/>
                <a:gd name="connsiteY25" fmla="*/ 17039 h 59996"/>
                <a:gd name="connsiteX26" fmla="*/ 38409 w 55072"/>
                <a:gd name="connsiteY26" fmla="*/ 433 h 59996"/>
                <a:gd name="connsiteX27" fmla="*/ 38733 w 55072"/>
                <a:gd name="connsiteY27" fmla="*/ 107 h 59996"/>
                <a:gd name="connsiteX28" fmla="*/ 53907 w 55072"/>
                <a:gd name="connsiteY28" fmla="*/ -101 h 59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5072" h="59996">
                  <a:moveTo>
                    <a:pt x="53907" y="-103"/>
                  </a:moveTo>
                  <a:cubicBezTo>
                    <a:pt x="54009" y="-18"/>
                    <a:pt x="54009" y="124"/>
                    <a:pt x="53924" y="214"/>
                  </a:cubicBezTo>
                  <a:cubicBezTo>
                    <a:pt x="53924" y="216"/>
                    <a:pt x="53924" y="218"/>
                    <a:pt x="53924" y="221"/>
                  </a:cubicBezTo>
                  <a:lnTo>
                    <a:pt x="36395" y="29525"/>
                  </a:lnTo>
                  <a:cubicBezTo>
                    <a:pt x="36224" y="29771"/>
                    <a:pt x="36224" y="30091"/>
                    <a:pt x="36395" y="30332"/>
                  </a:cubicBezTo>
                  <a:lnTo>
                    <a:pt x="54879" y="58823"/>
                  </a:lnTo>
                  <a:cubicBezTo>
                    <a:pt x="54965" y="58907"/>
                    <a:pt x="54965" y="59050"/>
                    <a:pt x="54879" y="59141"/>
                  </a:cubicBezTo>
                  <a:cubicBezTo>
                    <a:pt x="54879" y="59142"/>
                    <a:pt x="54879" y="59144"/>
                    <a:pt x="54879" y="59146"/>
                  </a:cubicBezTo>
                  <a:lnTo>
                    <a:pt x="38084" y="59375"/>
                  </a:lnTo>
                  <a:cubicBezTo>
                    <a:pt x="37931" y="59378"/>
                    <a:pt x="37760" y="59218"/>
                    <a:pt x="37606" y="59219"/>
                  </a:cubicBezTo>
                  <a:lnTo>
                    <a:pt x="26529" y="41609"/>
                  </a:lnTo>
                  <a:cubicBezTo>
                    <a:pt x="26376" y="41449"/>
                    <a:pt x="26376" y="41449"/>
                    <a:pt x="26222" y="41613"/>
                  </a:cubicBezTo>
                  <a:lnTo>
                    <a:pt x="16288" y="59349"/>
                  </a:lnTo>
                  <a:cubicBezTo>
                    <a:pt x="16118" y="59513"/>
                    <a:pt x="15964" y="59677"/>
                    <a:pt x="15793" y="59678"/>
                  </a:cubicBezTo>
                  <a:lnTo>
                    <a:pt x="142" y="59893"/>
                  </a:lnTo>
                  <a:cubicBezTo>
                    <a:pt x="-183" y="59897"/>
                    <a:pt x="-183" y="59735"/>
                    <a:pt x="-29" y="59733"/>
                  </a:cubicBezTo>
                  <a:lnTo>
                    <a:pt x="17961" y="28968"/>
                  </a:lnTo>
                  <a:cubicBezTo>
                    <a:pt x="18234" y="28765"/>
                    <a:pt x="18285" y="28385"/>
                    <a:pt x="18080" y="28120"/>
                  </a:cubicBezTo>
                  <a:cubicBezTo>
                    <a:pt x="18046" y="28074"/>
                    <a:pt x="17995" y="28033"/>
                    <a:pt x="17961" y="28001"/>
                  </a:cubicBezTo>
                  <a:lnTo>
                    <a:pt x="1439" y="938"/>
                  </a:lnTo>
                  <a:cubicBezTo>
                    <a:pt x="1336" y="852"/>
                    <a:pt x="1336" y="711"/>
                    <a:pt x="1422" y="620"/>
                  </a:cubicBezTo>
                  <a:cubicBezTo>
                    <a:pt x="1422" y="619"/>
                    <a:pt x="1422" y="617"/>
                    <a:pt x="1422" y="614"/>
                  </a:cubicBezTo>
                  <a:lnTo>
                    <a:pt x="17739" y="392"/>
                  </a:lnTo>
                  <a:cubicBezTo>
                    <a:pt x="17910" y="402"/>
                    <a:pt x="18046" y="537"/>
                    <a:pt x="18063" y="711"/>
                  </a:cubicBezTo>
                  <a:lnTo>
                    <a:pt x="28134" y="17044"/>
                  </a:lnTo>
                  <a:cubicBezTo>
                    <a:pt x="28304" y="17203"/>
                    <a:pt x="28304" y="17203"/>
                    <a:pt x="28458" y="17039"/>
                  </a:cubicBezTo>
                  <a:lnTo>
                    <a:pt x="38409" y="433"/>
                  </a:lnTo>
                  <a:cubicBezTo>
                    <a:pt x="38426" y="260"/>
                    <a:pt x="38562" y="120"/>
                    <a:pt x="38733" y="107"/>
                  </a:cubicBezTo>
                  <a:lnTo>
                    <a:pt x="53907" y="-101"/>
                  </a:ln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0615949D-61D2-A8D4-5E38-2517B18331EF}"/>
                </a:ext>
              </a:extLst>
            </p:cNvPr>
            <p:cNvSpPr/>
            <p:nvPr/>
          </p:nvSpPr>
          <p:spPr>
            <a:xfrm>
              <a:off x="8008217" y="2471442"/>
              <a:ext cx="80783" cy="75952"/>
            </a:xfrm>
            <a:custGeom>
              <a:avLst/>
              <a:gdLst>
                <a:gd name="connsiteX0" fmla="*/ 30979 w 80783"/>
                <a:gd name="connsiteY0" fmla="*/ 0 h 75952"/>
                <a:gd name="connsiteX1" fmla="*/ 80784 w 80783"/>
                <a:gd name="connsiteY1" fmla="*/ 75376 h 75952"/>
                <a:gd name="connsiteX2" fmla="*/ 38489 w 80783"/>
                <a:gd name="connsiteY2" fmla="*/ 75953 h 75952"/>
                <a:gd name="connsiteX3" fmla="*/ 22154 w 80783"/>
                <a:gd name="connsiteY3" fmla="*/ 51307 h 75952"/>
                <a:gd name="connsiteX4" fmla="*/ 20209 w 80783"/>
                <a:gd name="connsiteY4" fmla="*/ 51335 h 75952"/>
                <a:gd name="connsiteX5" fmla="*/ 19065 w 80783"/>
                <a:gd name="connsiteY5" fmla="*/ 49574 h 75952"/>
                <a:gd name="connsiteX6" fmla="*/ 0 w 80783"/>
                <a:gd name="connsiteY6" fmla="*/ 49833 h 75952"/>
                <a:gd name="connsiteX7" fmla="*/ 30979 w 80783"/>
                <a:gd name="connsiteY7" fmla="*/ 0 h 75952"/>
                <a:gd name="connsiteX8" fmla="*/ 30979 w 80783"/>
                <a:gd name="connsiteY8" fmla="*/ 0 h 7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83" h="75952">
                  <a:moveTo>
                    <a:pt x="30979" y="0"/>
                  </a:moveTo>
                  <a:lnTo>
                    <a:pt x="80784" y="75376"/>
                  </a:lnTo>
                  <a:lnTo>
                    <a:pt x="38489" y="75953"/>
                  </a:lnTo>
                  <a:lnTo>
                    <a:pt x="22154" y="51307"/>
                  </a:lnTo>
                  <a:lnTo>
                    <a:pt x="20209" y="51335"/>
                  </a:lnTo>
                  <a:lnTo>
                    <a:pt x="19065" y="49574"/>
                  </a:lnTo>
                  <a:lnTo>
                    <a:pt x="0" y="49833"/>
                  </a:lnTo>
                  <a:lnTo>
                    <a:pt x="30979" y="0"/>
                  </a:lnTo>
                  <a:lnTo>
                    <a:pt x="30979" y="0"/>
                  </a:lnTo>
                  <a:close/>
                </a:path>
              </a:pathLst>
            </a:custGeom>
            <a:solidFill>
              <a:srgbClr val="FFE10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BEE9A5E-65C9-85AB-A0F6-61617C95B8B2}"/>
                </a:ext>
              </a:extLst>
            </p:cNvPr>
            <p:cNvSpPr/>
            <p:nvPr/>
          </p:nvSpPr>
          <p:spPr>
            <a:xfrm>
              <a:off x="7996321" y="2518465"/>
              <a:ext cx="59585" cy="29615"/>
            </a:xfrm>
            <a:custGeom>
              <a:avLst/>
              <a:gdLst>
                <a:gd name="connsiteX0" fmla="*/ 40452 w 59585"/>
                <a:gd name="connsiteY0" fmla="*/ 0 h 29615"/>
                <a:gd name="connsiteX1" fmla="*/ 59585 w 59585"/>
                <a:gd name="connsiteY1" fmla="*/ 28804 h 29615"/>
                <a:gd name="connsiteX2" fmla="*/ 0 w 59585"/>
                <a:gd name="connsiteY2" fmla="*/ 29616 h 29615"/>
                <a:gd name="connsiteX3" fmla="*/ 18331 w 59585"/>
                <a:gd name="connsiteY3" fmla="*/ 300 h 29615"/>
                <a:gd name="connsiteX4" fmla="*/ 40452 w 59585"/>
                <a:gd name="connsiteY4" fmla="*/ 0 h 29615"/>
                <a:gd name="connsiteX5" fmla="*/ 40452 w 59585"/>
                <a:gd name="connsiteY5" fmla="*/ 0 h 2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85" h="29615">
                  <a:moveTo>
                    <a:pt x="40452" y="0"/>
                  </a:moveTo>
                  <a:lnTo>
                    <a:pt x="59585" y="28804"/>
                  </a:lnTo>
                  <a:lnTo>
                    <a:pt x="0" y="29616"/>
                  </a:lnTo>
                  <a:lnTo>
                    <a:pt x="18331" y="300"/>
                  </a:lnTo>
                  <a:lnTo>
                    <a:pt x="40452" y="0"/>
                  </a:lnTo>
                  <a:lnTo>
                    <a:pt x="40452" y="0"/>
                  </a:ln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16C225B-A51F-311A-99EB-1442439B0A47}"/>
                </a:ext>
              </a:extLst>
            </p:cNvPr>
            <p:cNvSpPr/>
            <p:nvPr/>
          </p:nvSpPr>
          <p:spPr>
            <a:xfrm>
              <a:off x="7991474" y="2518530"/>
              <a:ext cx="59584" cy="29617"/>
            </a:xfrm>
            <a:custGeom>
              <a:avLst/>
              <a:gdLst>
                <a:gd name="connsiteX0" fmla="*/ 40452 w 59584"/>
                <a:gd name="connsiteY0" fmla="*/ 0 h 29617"/>
                <a:gd name="connsiteX1" fmla="*/ 59585 w 59584"/>
                <a:gd name="connsiteY1" fmla="*/ 28805 h 29617"/>
                <a:gd name="connsiteX2" fmla="*/ 0 w 59584"/>
                <a:gd name="connsiteY2" fmla="*/ 29618 h 29617"/>
                <a:gd name="connsiteX3" fmla="*/ 18331 w 59584"/>
                <a:gd name="connsiteY3" fmla="*/ 302 h 29617"/>
                <a:gd name="connsiteX4" fmla="*/ 40452 w 59584"/>
                <a:gd name="connsiteY4" fmla="*/ 0 h 29617"/>
                <a:gd name="connsiteX5" fmla="*/ 40452 w 59584"/>
                <a:gd name="connsiteY5" fmla="*/ 0 h 2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84" h="29617">
                  <a:moveTo>
                    <a:pt x="40452" y="0"/>
                  </a:moveTo>
                  <a:lnTo>
                    <a:pt x="59585" y="28805"/>
                  </a:lnTo>
                  <a:lnTo>
                    <a:pt x="0" y="29618"/>
                  </a:lnTo>
                  <a:lnTo>
                    <a:pt x="18331" y="302"/>
                  </a:lnTo>
                  <a:lnTo>
                    <a:pt x="40452" y="0"/>
                  </a:lnTo>
                  <a:lnTo>
                    <a:pt x="40452" y="0"/>
                  </a:lnTo>
                  <a:close/>
                </a:path>
              </a:pathLst>
            </a:custGeom>
            <a:solidFill>
              <a:srgbClr val="C8443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AF70A3C4-3EE7-C7B0-C0D4-69F845AE1D90}"/>
                </a:ext>
              </a:extLst>
            </p:cNvPr>
            <p:cNvSpPr/>
            <p:nvPr/>
          </p:nvSpPr>
          <p:spPr>
            <a:xfrm>
              <a:off x="7813507" y="2490630"/>
              <a:ext cx="51187" cy="59943"/>
            </a:xfrm>
            <a:custGeom>
              <a:avLst/>
              <a:gdLst>
                <a:gd name="connsiteX0" fmla="*/ 49932 w 51187"/>
                <a:gd name="connsiteY0" fmla="*/ -103 h 59943"/>
                <a:gd name="connsiteX1" fmla="*/ 37336 w 51187"/>
                <a:gd name="connsiteY1" fmla="*/ 69 h 59943"/>
                <a:gd name="connsiteX2" fmla="*/ 37012 w 51187"/>
                <a:gd name="connsiteY2" fmla="*/ 397 h 59943"/>
                <a:gd name="connsiteX3" fmla="*/ -129 w 51187"/>
                <a:gd name="connsiteY3" fmla="*/ 59680 h 59943"/>
                <a:gd name="connsiteX4" fmla="*/ 25 w 51187"/>
                <a:gd name="connsiteY4" fmla="*/ 59840 h 59943"/>
                <a:gd name="connsiteX5" fmla="*/ 42 w 51187"/>
                <a:gd name="connsiteY5" fmla="*/ 59839 h 59943"/>
                <a:gd name="connsiteX6" fmla="*/ 15386 w 51187"/>
                <a:gd name="connsiteY6" fmla="*/ 59630 h 59943"/>
                <a:gd name="connsiteX7" fmla="*/ 15694 w 51187"/>
                <a:gd name="connsiteY7" fmla="*/ 59465 h 59943"/>
                <a:gd name="connsiteX8" fmla="*/ 20763 w 51187"/>
                <a:gd name="connsiteY8" fmla="*/ 51322 h 59943"/>
                <a:gd name="connsiteX9" fmla="*/ 21070 w 51187"/>
                <a:gd name="connsiteY9" fmla="*/ 51155 h 59943"/>
                <a:gd name="connsiteX10" fmla="*/ 37234 w 51187"/>
                <a:gd name="connsiteY10" fmla="*/ 50935 h 59943"/>
                <a:gd name="connsiteX11" fmla="*/ 37387 w 51187"/>
                <a:gd name="connsiteY11" fmla="*/ 51088 h 59943"/>
                <a:gd name="connsiteX12" fmla="*/ 37387 w 51187"/>
                <a:gd name="connsiteY12" fmla="*/ 51095 h 59943"/>
                <a:gd name="connsiteX13" fmla="*/ 37490 w 51187"/>
                <a:gd name="connsiteY13" fmla="*/ 59006 h 59943"/>
                <a:gd name="connsiteX14" fmla="*/ 37660 w 51187"/>
                <a:gd name="connsiteY14" fmla="*/ 59327 h 59943"/>
                <a:gd name="connsiteX15" fmla="*/ 50905 w 51187"/>
                <a:gd name="connsiteY15" fmla="*/ 59146 h 59943"/>
                <a:gd name="connsiteX16" fmla="*/ 51059 w 51187"/>
                <a:gd name="connsiteY16" fmla="*/ 58982 h 59943"/>
                <a:gd name="connsiteX17" fmla="*/ 50257 w 51187"/>
                <a:gd name="connsiteY17" fmla="*/ 216 h 59943"/>
                <a:gd name="connsiteX18" fmla="*/ 49932 w 51187"/>
                <a:gd name="connsiteY18" fmla="*/ -103 h 59943"/>
                <a:gd name="connsiteX19" fmla="*/ 37234 w 51187"/>
                <a:gd name="connsiteY19" fmla="*/ 39309 h 59943"/>
                <a:gd name="connsiteX20" fmla="*/ 37234 w 51187"/>
                <a:gd name="connsiteY20" fmla="*/ 39471 h 59943"/>
                <a:gd name="connsiteX21" fmla="*/ 27215 w 51187"/>
                <a:gd name="connsiteY21" fmla="*/ 39608 h 59943"/>
                <a:gd name="connsiteX22" fmla="*/ 27061 w 51187"/>
                <a:gd name="connsiteY22" fmla="*/ 39447 h 59943"/>
                <a:gd name="connsiteX23" fmla="*/ 37490 w 51187"/>
                <a:gd name="connsiteY23" fmla="*/ 22349 h 59943"/>
                <a:gd name="connsiteX24" fmla="*/ 37490 w 51187"/>
                <a:gd name="connsiteY24" fmla="*/ 22349 h 59943"/>
                <a:gd name="connsiteX25" fmla="*/ 37234 w 51187"/>
                <a:gd name="connsiteY25" fmla="*/ 39309 h 59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1187" h="59943">
                  <a:moveTo>
                    <a:pt x="49932" y="-103"/>
                  </a:moveTo>
                  <a:lnTo>
                    <a:pt x="37336" y="69"/>
                  </a:lnTo>
                  <a:cubicBezTo>
                    <a:pt x="37165" y="83"/>
                    <a:pt x="37029" y="223"/>
                    <a:pt x="37012" y="397"/>
                  </a:cubicBezTo>
                  <a:lnTo>
                    <a:pt x="-129" y="59680"/>
                  </a:lnTo>
                  <a:cubicBezTo>
                    <a:pt x="-129" y="59767"/>
                    <a:pt x="-60" y="59839"/>
                    <a:pt x="25" y="59840"/>
                  </a:cubicBezTo>
                  <a:cubicBezTo>
                    <a:pt x="25" y="59840"/>
                    <a:pt x="42" y="59840"/>
                    <a:pt x="42" y="59839"/>
                  </a:cubicBezTo>
                  <a:lnTo>
                    <a:pt x="15386" y="59630"/>
                  </a:lnTo>
                  <a:cubicBezTo>
                    <a:pt x="15540" y="59629"/>
                    <a:pt x="15694" y="59625"/>
                    <a:pt x="15694" y="59465"/>
                  </a:cubicBezTo>
                  <a:lnTo>
                    <a:pt x="20763" y="51322"/>
                  </a:lnTo>
                  <a:cubicBezTo>
                    <a:pt x="20917" y="51319"/>
                    <a:pt x="20917" y="51158"/>
                    <a:pt x="21070" y="51155"/>
                  </a:cubicBezTo>
                  <a:lnTo>
                    <a:pt x="37234" y="50935"/>
                  </a:lnTo>
                  <a:cubicBezTo>
                    <a:pt x="37319" y="50933"/>
                    <a:pt x="37387" y="51001"/>
                    <a:pt x="37387" y="51088"/>
                  </a:cubicBezTo>
                  <a:cubicBezTo>
                    <a:pt x="37387" y="51090"/>
                    <a:pt x="37387" y="51092"/>
                    <a:pt x="37387" y="51095"/>
                  </a:cubicBezTo>
                  <a:lnTo>
                    <a:pt x="37490" y="59006"/>
                  </a:lnTo>
                  <a:cubicBezTo>
                    <a:pt x="37507" y="59166"/>
                    <a:pt x="37507" y="59328"/>
                    <a:pt x="37660" y="59327"/>
                  </a:cubicBezTo>
                  <a:lnTo>
                    <a:pt x="50905" y="59146"/>
                  </a:lnTo>
                  <a:lnTo>
                    <a:pt x="51059" y="58982"/>
                  </a:lnTo>
                  <a:lnTo>
                    <a:pt x="50257" y="216"/>
                  </a:lnTo>
                  <a:cubicBezTo>
                    <a:pt x="50240" y="44"/>
                    <a:pt x="50103" y="-93"/>
                    <a:pt x="49932" y="-103"/>
                  </a:cubicBezTo>
                  <a:close/>
                  <a:moveTo>
                    <a:pt x="37234" y="39309"/>
                  </a:moveTo>
                  <a:lnTo>
                    <a:pt x="37234" y="39471"/>
                  </a:lnTo>
                  <a:lnTo>
                    <a:pt x="27215" y="39608"/>
                  </a:lnTo>
                  <a:cubicBezTo>
                    <a:pt x="27061" y="39610"/>
                    <a:pt x="27061" y="39610"/>
                    <a:pt x="27061" y="39447"/>
                  </a:cubicBezTo>
                  <a:lnTo>
                    <a:pt x="37490" y="22349"/>
                  </a:lnTo>
                  <a:lnTo>
                    <a:pt x="37490" y="22349"/>
                  </a:lnTo>
                  <a:lnTo>
                    <a:pt x="37234" y="39309"/>
                  </a:ln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3976C0CB-EEB1-89B3-A2F6-139C99883835}"/>
                </a:ext>
              </a:extLst>
            </p:cNvPr>
            <p:cNvSpPr/>
            <p:nvPr/>
          </p:nvSpPr>
          <p:spPr>
            <a:xfrm>
              <a:off x="7948753" y="2488843"/>
              <a:ext cx="38578" cy="59863"/>
            </a:xfrm>
            <a:custGeom>
              <a:avLst/>
              <a:gdLst>
                <a:gd name="connsiteX0" fmla="*/ 1564 w 38578"/>
                <a:gd name="connsiteY0" fmla="*/ 59760 h 59863"/>
                <a:gd name="connsiteX1" fmla="*/ 19502 w 38578"/>
                <a:gd name="connsiteY1" fmla="*/ 59516 h 59863"/>
                <a:gd name="connsiteX2" fmla="*/ 26108 w 38578"/>
                <a:gd name="connsiteY2" fmla="*/ 58296 h 59863"/>
                <a:gd name="connsiteX3" fmla="*/ 38448 w 38578"/>
                <a:gd name="connsiteY3" fmla="*/ 40366 h 59863"/>
                <a:gd name="connsiteX4" fmla="*/ 19127 w 38578"/>
                <a:gd name="connsiteY4" fmla="*/ 21253 h 59863"/>
                <a:gd name="connsiteX5" fmla="*/ 15030 w 38578"/>
                <a:gd name="connsiteY5" fmla="*/ 16947 h 59863"/>
                <a:gd name="connsiteX6" fmla="*/ 19997 w 38578"/>
                <a:gd name="connsiteY6" fmla="*/ 13166 h 59863"/>
                <a:gd name="connsiteX7" fmla="*/ 34044 w 38578"/>
                <a:gd name="connsiteY7" fmla="*/ 12975 h 59863"/>
                <a:gd name="connsiteX8" fmla="*/ 34198 w 38578"/>
                <a:gd name="connsiteY8" fmla="*/ 12811 h 59863"/>
                <a:gd name="connsiteX9" fmla="*/ 34027 w 38578"/>
                <a:gd name="connsiteY9" fmla="*/ 58 h 59863"/>
                <a:gd name="connsiteX10" fmla="*/ 33857 w 38578"/>
                <a:gd name="connsiteY10" fmla="*/ -103 h 59863"/>
                <a:gd name="connsiteX11" fmla="*/ 19161 w 38578"/>
                <a:gd name="connsiteY11" fmla="*/ 98 h 59863"/>
                <a:gd name="connsiteX12" fmla="*/ -126 w 38578"/>
                <a:gd name="connsiteY12" fmla="*/ 17801 h 59863"/>
                <a:gd name="connsiteX13" fmla="*/ 13989 w 38578"/>
                <a:gd name="connsiteY13" fmla="*/ 34240 h 59863"/>
                <a:gd name="connsiteX14" fmla="*/ 23616 w 38578"/>
                <a:gd name="connsiteY14" fmla="*/ 42021 h 59863"/>
                <a:gd name="connsiteX15" fmla="*/ 19571 w 38578"/>
                <a:gd name="connsiteY15" fmla="*/ 46906 h 59863"/>
                <a:gd name="connsiteX16" fmla="*/ 19161 w 38578"/>
                <a:gd name="connsiteY16" fmla="*/ 46927 h 59863"/>
                <a:gd name="connsiteX17" fmla="*/ 1393 w 38578"/>
                <a:gd name="connsiteY17" fmla="*/ 47169 h 59863"/>
                <a:gd name="connsiteX18" fmla="*/ 1393 w 38578"/>
                <a:gd name="connsiteY18" fmla="*/ 47169 h 59863"/>
                <a:gd name="connsiteX19" fmla="*/ 1564 w 38578"/>
                <a:gd name="connsiteY19" fmla="*/ 59600 h 59863"/>
                <a:gd name="connsiteX20" fmla="*/ 1564 w 38578"/>
                <a:gd name="connsiteY20" fmla="*/ 59760 h 5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578" h="59863">
                  <a:moveTo>
                    <a:pt x="1564" y="59760"/>
                  </a:moveTo>
                  <a:lnTo>
                    <a:pt x="19502" y="59516"/>
                  </a:lnTo>
                  <a:cubicBezTo>
                    <a:pt x="21738" y="59359"/>
                    <a:pt x="23957" y="58950"/>
                    <a:pt x="26108" y="58296"/>
                  </a:cubicBezTo>
                  <a:cubicBezTo>
                    <a:pt x="33618" y="55551"/>
                    <a:pt x="38567" y="48360"/>
                    <a:pt x="38448" y="40366"/>
                  </a:cubicBezTo>
                  <a:cubicBezTo>
                    <a:pt x="38294" y="29225"/>
                    <a:pt x="29521" y="25469"/>
                    <a:pt x="19127" y="21253"/>
                  </a:cubicBezTo>
                  <a:cubicBezTo>
                    <a:pt x="17352" y="20469"/>
                    <a:pt x="15064" y="19369"/>
                    <a:pt x="15030" y="16947"/>
                  </a:cubicBezTo>
                  <a:cubicBezTo>
                    <a:pt x="15013" y="14526"/>
                    <a:pt x="17403" y="13202"/>
                    <a:pt x="19997" y="13166"/>
                  </a:cubicBezTo>
                  <a:lnTo>
                    <a:pt x="34044" y="12975"/>
                  </a:lnTo>
                  <a:cubicBezTo>
                    <a:pt x="34198" y="12973"/>
                    <a:pt x="34198" y="12973"/>
                    <a:pt x="34198" y="12811"/>
                  </a:cubicBezTo>
                  <a:lnTo>
                    <a:pt x="34027" y="58"/>
                  </a:lnTo>
                  <a:cubicBezTo>
                    <a:pt x="34027" y="-104"/>
                    <a:pt x="34027" y="-104"/>
                    <a:pt x="33857" y="-103"/>
                  </a:cubicBezTo>
                  <a:lnTo>
                    <a:pt x="19161" y="98"/>
                  </a:lnTo>
                  <a:cubicBezTo>
                    <a:pt x="6889" y="266"/>
                    <a:pt x="-280" y="7629"/>
                    <a:pt x="-126" y="17801"/>
                  </a:cubicBezTo>
                  <a:cubicBezTo>
                    <a:pt x="-7" y="26681"/>
                    <a:pt x="5694" y="30962"/>
                    <a:pt x="13989" y="34240"/>
                  </a:cubicBezTo>
                  <a:cubicBezTo>
                    <a:pt x="19827" y="36421"/>
                    <a:pt x="23548" y="37339"/>
                    <a:pt x="23616" y="42021"/>
                  </a:cubicBezTo>
                  <a:cubicBezTo>
                    <a:pt x="23855" y="44487"/>
                    <a:pt x="22046" y="46674"/>
                    <a:pt x="19571" y="46906"/>
                  </a:cubicBezTo>
                  <a:cubicBezTo>
                    <a:pt x="19434" y="46920"/>
                    <a:pt x="19297" y="46925"/>
                    <a:pt x="19161" y="46927"/>
                  </a:cubicBezTo>
                  <a:lnTo>
                    <a:pt x="1393" y="47169"/>
                  </a:lnTo>
                  <a:lnTo>
                    <a:pt x="1393" y="47169"/>
                  </a:lnTo>
                  <a:lnTo>
                    <a:pt x="1564" y="59600"/>
                  </a:lnTo>
                  <a:cubicBezTo>
                    <a:pt x="1564" y="59760"/>
                    <a:pt x="1734" y="59759"/>
                    <a:pt x="1564" y="59760"/>
                  </a:cubicBez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B8BB4CC-2764-6834-E4C6-266A97F22111}"/>
                </a:ext>
              </a:extLst>
            </p:cNvPr>
            <p:cNvSpPr/>
            <p:nvPr/>
          </p:nvSpPr>
          <p:spPr>
            <a:xfrm>
              <a:off x="7989597" y="2488521"/>
              <a:ext cx="9850" cy="9850"/>
            </a:xfrm>
            <a:custGeom>
              <a:avLst/>
              <a:gdLst>
                <a:gd name="connsiteX0" fmla="*/ 4653 w 9850"/>
                <a:gd name="connsiteY0" fmla="*/ -100 h 9850"/>
                <a:gd name="connsiteX1" fmla="*/ -126 w 9850"/>
                <a:gd name="connsiteY1" fmla="*/ 4975 h 9850"/>
                <a:gd name="connsiteX2" fmla="*/ 4772 w 9850"/>
                <a:gd name="connsiteY2" fmla="*/ 9748 h 9850"/>
                <a:gd name="connsiteX3" fmla="*/ 9722 w 9850"/>
                <a:gd name="connsiteY3" fmla="*/ 4840 h 9850"/>
                <a:gd name="connsiteX4" fmla="*/ 4807 w 9850"/>
                <a:gd name="connsiteY4" fmla="*/ -103 h 9850"/>
                <a:gd name="connsiteX5" fmla="*/ 4653 w 9850"/>
                <a:gd name="connsiteY5" fmla="*/ -100 h 9850"/>
                <a:gd name="connsiteX6" fmla="*/ 4772 w 9850"/>
                <a:gd name="connsiteY6" fmla="*/ 9263 h 9850"/>
                <a:gd name="connsiteX7" fmla="*/ 352 w 9850"/>
                <a:gd name="connsiteY7" fmla="*/ 4799 h 9850"/>
                <a:gd name="connsiteX8" fmla="*/ 4653 w 9850"/>
                <a:gd name="connsiteY8" fmla="*/ 383 h 9850"/>
                <a:gd name="connsiteX9" fmla="*/ 9227 w 9850"/>
                <a:gd name="connsiteY9" fmla="*/ 4678 h 9850"/>
                <a:gd name="connsiteX10" fmla="*/ 4943 w 9850"/>
                <a:gd name="connsiteY10" fmla="*/ 9262 h 9850"/>
                <a:gd name="connsiteX11" fmla="*/ 4772 w 9850"/>
                <a:gd name="connsiteY11" fmla="*/ 9263 h 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50" h="9850">
                  <a:moveTo>
                    <a:pt x="4653" y="-100"/>
                  </a:moveTo>
                  <a:cubicBezTo>
                    <a:pt x="1922" y="-16"/>
                    <a:pt x="-212" y="2257"/>
                    <a:pt x="-126" y="4975"/>
                  </a:cubicBezTo>
                  <a:cubicBezTo>
                    <a:pt x="-41" y="7629"/>
                    <a:pt x="2127" y="9738"/>
                    <a:pt x="4772" y="9748"/>
                  </a:cubicBezTo>
                  <a:cubicBezTo>
                    <a:pt x="7503" y="9758"/>
                    <a:pt x="9722" y="7560"/>
                    <a:pt x="9722" y="4840"/>
                  </a:cubicBezTo>
                  <a:cubicBezTo>
                    <a:pt x="9739" y="2120"/>
                    <a:pt x="7537" y="-93"/>
                    <a:pt x="4807" y="-103"/>
                  </a:cubicBezTo>
                  <a:cubicBezTo>
                    <a:pt x="4755" y="-103"/>
                    <a:pt x="4704" y="-101"/>
                    <a:pt x="4653" y="-100"/>
                  </a:cubicBezTo>
                  <a:close/>
                  <a:moveTo>
                    <a:pt x="4772" y="9263"/>
                  </a:moveTo>
                  <a:cubicBezTo>
                    <a:pt x="2315" y="9251"/>
                    <a:pt x="335" y="7253"/>
                    <a:pt x="352" y="4799"/>
                  </a:cubicBezTo>
                  <a:cubicBezTo>
                    <a:pt x="369" y="2412"/>
                    <a:pt x="2263" y="462"/>
                    <a:pt x="4653" y="383"/>
                  </a:cubicBezTo>
                  <a:cubicBezTo>
                    <a:pt x="7111" y="305"/>
                    <a:pt x="9159" y="2228"/>
                    <a:pt x="9227" y="4678"/>
                  </a:cubicBezTo>
                  <a:cubicBezTo>
                    <a:pt x="9313" y="7130"/>
                    <a:pt x="7384" y="9181"/>
                    <a:pt x="4943" y="9262"/>
                  </a:cubicBezTo>
                  <a:cubicBezTo>
                    <a:pt x="4892" y="9263"/>
                    <a:pt x="4824" y="9263"/>
                    <a:pt x="4772" y="9263"/>
                  </a:cubicBez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7FD20236-4A3C-973A-D155-D17A3C978903}"/>
                </a:ext>
              </a:extLst>
            </p:cNvPr>
            <p:cNvSpPr/>
            <p:nvPr/>
          </p:nvSpPr>
          <p:spPr>
            <a:xfrm>
              <a:off x="7992621" y="2490596"/>
              <a:ext cx="4284" cy="5701"/>
            </a:xfrm>
            <a:custGeom>
              <a:avLst/>
              <a:gdLst>
                <a:gd name="connsiteX0" fmla="*/ 4155 w 4284"/>
                <a:gd name="connsiteY0" fmla="*/ 5542 h 5701"/>
                <a:gd name="connsiteX1" fmla="*/ 2978 w 4284"/>
                <a:gd name="connsiteY1" fmla="*/ 2974 h 5701"/>
                <a:gd name="connsiteX2" fmla="*/ 3934 w 4284"/>
                <a:gd name="connsiteY2" fmla="*/ 1508 h 5701"/>
                <a:gd name="connsiteX3" fmla="*/ 3268 w 4284"/>
                <a:gd name="connsiteY3" fmla="*/ 225 h 5701"/>
                <a:gd name="connsiteX4" fmla="*/ 1971 w 4284"/>
                <a:gd name="connsiteY4" fmla="*/ -81 h 5701"/>
                <a:gd name="connsiteX5" fmla="*/ -129 w 4284"/>
                <a:gd name="connsiteY5" fmla="*/ -52 h 5701"/>
                <a:gd name="connsiteX6" fmla="*/ -43 w 4284"/>
                <a:gd name="connsiteY6" fmla="*/ 5598 h 5701"/>
                <a:gd name="connsiteX7" fmla="*/ 588 w 4284"/>
                <a:gd name="connsiteY7" fmla="*/ 5589 h 5701"/>
                <a:gd name="connsiteX8" fmla="*/ 571 w 4284"/>
                <a:gd name="connsiteY8" fmla="*/ 3168 h 5701"/>
                <a:gd name="connsiteX9" fmla="*/ 2175 w 4284"/>
                <a:gd name="connsiteY9" fmla="*/ 3146 h 5701"/>
                <a:gd name="connsiteX10" fmla="*/ 3336 w 4284"/>
                <a:gd name="connsiteY10" fmla="*/ 5552 h 5701"/>
                <a:gd name="connsiteX11" fmla="*/ 4155 w 4284"/>
                <a:gd name="connsiteY11" fmla="*/ 5540 h 5701"/>
                <a:gd name="connsiteX12" fmla="*/ 554 w 4284"/>
                <a:gd name="connsiteY12" fmla="*/ 2523 h 5701"/>
                <a:gd name="connsiteX13" fmla="*/ 520 w 4284"/>
                <a:gd name="connsiteY13" fmla="*/ 424 h 5701"/>
                <a:gd name="connsiteX14" fmla="*/ 1971 w 4284"/>
                <a:gd name="connsiteY14" fmla="*/ 404 h 5701"/>
                <a:gd name="connsiteX15" fmla="*/ 2790 w 4284"/>
                <a:gd name="connsiteY15" fmla="*/ 716 h 5701"/>
                <a:gd name="connsiteX16" fmla="*/ 3285 w 4284"/>
                <a:gd name="connsiteY16" fmla="*/ 1516 h 5701"/>
                <a:gd name="connsiteX17" fmla="*/ 2978 w 4284"/>
                <a:gd name="connsiteY17" fmla="*/ 2166 h 5701"/>
                <a:gd name="connsiteX18" fmla="*/ 2005 w 4284"/>
                <a:gd name="connsiteY18" fmla="*/ 2503 h 5701"/>
                <a:gd name="connsiteX19" fmla="*/ 554 w 4284"/>
                <a:gd name="connsiteY19" fmla="*/ 2523 h 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84" h="5701">
                  <a:moveTo>
                    <a:pt x="4155" y="5542"/>
                  </a:moveTo>
                  <a:lnTo>
                    <a:pt x="2978" y="2974"/>
                  </a:lnTo>
                  <a:cubicBezTo>
                    <a:pt x="3592" y="2762"/>
                    <a:pt x="3985" y="2156"/>
                    <a:pt x="3934" y="1508"/>
                  </a:cubicBezTo>
                  <a:cubicBezTo>
                    <a:pt x="3951" y="993"/>
                    <a:pt x="3695" y="506"/>
                    <a:pt x="3268" y="225"/>
                  </a:cubicBezTo>
                  <a:cubicBezTo>
                    <a:pt x="2892" y="-45"/>
                    <a:pt x="2432" y="-154"/>
                    <a:pt x="1971" y="-81"/>
                  </a:cubicBezTo>
                  <a:lnTo>
                    <a:pt x="-129" y="-52"/>
                  </a:lnTo>
                  <a:lnTo>
                    <a:pt x="-43" y="5598"/>
                  </a:lnTo>
                  <a:lnTo>
                    <a:pt x="588" y="5589"/>
                  </a:lnTo>
                  <a:lnTo>
                    <a:pt x="571" y="3168"/>
                  </a:lnTo>
                  <a:lnTo>
                    <a:pt x="2175" y="3146"/>
                  </a:lnTo>
                  <a:lnTo>
                    <a:pt x="3336" y="5552"/>
                  </a:lnTo>
                  <a:lnTo>
                    <a:pt x="4155" y="5540"/>
                  </a:lnTo>
                  <a:close/>
                  <a:moveTo>
                    <a:pt x="554" y="2523"/>
                  </a:moveTo>
                  <a:lnTo>
                    <a:pt x="520" y="424"/>
                  </a:lnTo>
                  <a:lnTo>
                    <a:pt x="1971" y="404"/>
                  </a:lnTo>
                  <a:cubicBezTo>
                    <a:pt x="2295" y="400"/>
                    <a:pt x="2619" y="395"/>
                    <a:pt x="2790" y="716"/>
                  </a:cubicBezTo>
                  <a:cubicBezTo>
                    <a:pt x="3131" y="832"/>
                    <a:pt x="3336" y="1167"/>
                    <a:pt x="3285" y="1516"/>
                  </a:cubicBezTo>
                  <a:cubicBezTo>
                    <a:pt x="3251" y="1760"/>
                    <a:pt x="3131" y="1987"/>
                    <a:pt x="2978" y="2166"/>
                  </a:cubicBezTo>
                  <a:cubicBezTo>
                    <a:pt x="2722" y="2419"/>
                    <a:pt x="2363" y="2542"/>
                    <a:pt x="2005" y="2503"/>
                  </a:cubicBezTo>
                  <a:lnTo>
                    <a:pt x="554" y="2523"/>
                  </a:ln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C26A7199-0795-817B-6E60-508E65D91D6D}"/>
                </a:ext>
              </a:extLst>
            </p:cNvPr>
            <p:cNvSpPr/>
            <p:nvPr/>
          </p:nvSpPr>
          <p:spPr>
            <a:xfrm>
              <a:off x="7814070" y="2561763"/>
              <a:ext cx="11692" cy="11799"/>
            </a:xfrm>
            <a:custGeom>
              <a:avLst/>
              <a:gdLst>
                <a:gd name="connsiteX0" fmla="*/ 11563 w 11692"/>
                <a:gd name="connsiteY0" fmla="*/ 10501 h 11799"/>
                <a:gd name="connsiteX1" fmla="*/ 6887 w 11692"/>
                <a:gd name="connsiteY1" fmla="*/ 11696 h 11799"/>
                <a:gd name="connsiteX2" fmla="*/ -128 w 11692"/>
                <a:gd name="connsiteY2" fmla="*/ 5979 h 11799"/>
                <a:gd name="connsiteX3" fmla="*/ 6887 w 11692"/>
                <a:gd name="connsiteY3" fmla="*/ -90 h 11799"/>
                <a:gd name="connsiteX4" fmla="*/ 11273 w 11692"/>
                <a:gd name="connsiteY4" fmla="*/ 817 h 11799"/>
                <a:gd name="connsiteX5" fmla="*/ 11307 w 11692"/>
                <a:gd name="connsiteY5" fmla="*/ 3401 h 11799"/>
                <a:gd name="connsiteX6" fmla="*/ 7245 w 11692"/>
                <a:gd name="connsiteY6" fmla="*/ 2326 h 11799"/>
                <a:gd name="connsiteX7" fmla="*/ 2944 w 11692"/>
                <a:gd name="connsiteY7" fmla="*/ 5937 h 11799"/>
                <a:gd name="connsiteX8" fmla="*/ 7057 w 11692"/>
                <a:gd name="connsiteY8" fmla="*/ 9284 h 11799"/>
                <a:gd name="connsiteX9" fmla="*/ 7177 w 11692"/>
                <a:gd name="connsiteY9" fmla="*/ 9271 h 11799"/>
                <a:gd name="connsiteX10" fmla="*/ 11529 w 11692"/>
                <a:gd name="connsiteY10" fmla="*/ 8082 h 11799"/>
                <a:gd name="connsiteX11" fmla="*/ 11563 w 11692"/>
                <a:gd name="connsiteY11" fmla="*/ 10503 h 11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92" h="11799">
                  <a:moveTo>
                    <a:pt x="11563" y="10501"/>
                  </a:moveTo>
                  <a:cubicBezTo>
                    <a:pt x="10130" y="11291"/>
                    <a:pt x="8525" y="11704"/>
                    <a:pt x="6887" y="11696"/>
                  </a:cubicBezTo>
                  <a:cubicBezTo>
                    <a:pt x="2210" y="11760"/>
                    <a:pt x="-94" y="8885"/>
                    <a:pt x="-128" y="5979"/>
                  </a:cubicBezTo>
                  <a:cubicBezTo>
                    <a:pt x="-163" y="2911"/>
                    <a:pt x="2381" y="-29"/>
                    <a:pt x="6887" y="-90"/>
                  </a:cubicBezTo>
                  <a:cubicBezTo>
                    <a:pt x="8406" y="-172"/>
                    <a:pt x="9908" y="140"/>
                    <a:pt x="11273" y="817"/>
                  </a:cubicBezTo>
                  <a:lnTo>
                    <a:pt x="11307" y="3401"/>
                  </a:lnTo>
                  <a:cubicBezTo>
                    <a:pt x="10061" y="2727"/>
                    <a:pt x="8662" y="2358"/>
                    <a:pt x="7245" y="2326"/>
                  </a:cubicBezTo>
                  <a:cubicBezTo>
                    <a:pt x="4668" y="2362"/>
                    <a:pt x="2910" y="3838"/>
                    <a:pt x="2944" y="5937"/>
                  </a:cubicBezTo>
                  <a:cubicBezTo>
                    <a:pt x="3149" y="8000"/>
                    <a:pt x="4992" y="9498"/>
                    <a:pt x="7057" y="9284"/>
                  </a:cubicBezTo>
                  <a:cubicBezTo>
                    <a:pt x="7109" y="9281"/>
                    <a:pt x="7143" y="9276"/>
                    <a:pt x="7177" y="9271"/>
                  </a:cubicBezTo>
                  <a:cubicBezTo>
                    <a:pt x="8713" y="9238"/>
                    <a:pt x="10198" y="8831"/>
                    <a:pt x="11529" y="8082"/>
                  </a:cubicBezTo>
                  <a:lnTo>
                    <a:pt x="11563" y="10503"/>
                  </a:ln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88D01D1A-EF63-1F15-1A50-58ED8B3754C9}"/>
                </a:ext>
              </a:extLst>
            </p:cNvPr>
            <p:cNvSpPr/>
            <p:nvPr/>
          </p:nvSpPr>
          <p:spPr>
            <a:xfrm>
              <a:off x="7835866" y="2561480"/>
              <a:ext cx="13569" cy="11787"/>
            </a:xfrm>
            <a:custGeom>
              <a:avLst/>
              <a:gdLst>
                <a:gd name="connsiteX0" fmla="*/ 6733 w 13569"/>
                <a:gd name="connsiteY0" fmla="*/ 11684 h 11787"/>
                <a:gd name="connsiteX1" fmla="*/ -129 w 13569"/>
                <a:gd name="connsiteY1" fmla="*/ 5964 h 11787"/>
                <a:gd name="connsiteX2" fmla="*/ 7432 w 13569"/>
                <a:gd name="connsiteY2" fmla="*/ -59 h 11787"/>
                <a:gd name="connsiteX3" fmla="*/ 13440 w 13569"/>
                <a:gd name="connsiteY3" fmla="*/ 5780 h 11787"/>
                <a:gd name="connsiteX4" fmla="*/ 6733 w 13569"/>
                <a:gd name="connsiteY4" fmla="*/ 11684 h 11787"/>
                <a:gd name="connsiteX5" fmla="*/ 6613 w 13569"/>
                <a:gd name="connsiteY5" fmla="*/ 2321 h 11787"/>
                <a:gd name="connsiteX6" fmla="*/ 2943 w 13569"/>
                <a:gd name="connsiteY6" fmla="*/ 5512 h 11787"/>
                <a:gd name="connsiteX7" fmla="*/ 2943 w 13569"/>
                <a:gd name="connsiteY7" fmla="*/ 5923 h 11787"/>
                <a:gd name="connsiteX8" fmla="*/ 7040 w 13569"/>
                <a:gd name="connsiteY8" fmla="*/ 9244 h 11787"/>
                <a:gd name="connsiteX9" fmla="*/ 10368 w 13569"/>
                <a:gd name="connsiteY9" fmla="*/ 5822 h 11787"/>
                <a:gd name="connsiteX10" fmla="*/ 7023 w 13569"/>
                <a:gd name="connsiteY10" fmla="*/ 2306 h 11787"/>
                <a:gd name="connsiteX11" fmla="*/ 6613 w 13569"/>
                <a:gd name="connsiteY11" fmla="*/ 2321 h 1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69" h="11787">
                  <a:moveTo>
                    <a:pt x="6733" y="11684"/>
                  </a:moveTo>
                  <a:cubicBezTo>
                    <a:pt x="2380" y="11744"/>
                    <a:pt x="-78" y="8870"/>
                    <a:pt x="-129" y="5964"/>
                  </a:cubicBezTo>
                  <a:cubicBezTo>
                    <a:pt x="298" y="2213"/>
                    <a:pt x="3695" y="-483"/>
                    <a:pt x="7432" y="-59"/>
                  </a:cubicBezTo>
                  <a:cubicBezTo>
                    <a:pt x="10539" y="292"/>
                    <a:pt x="13014" y="2693"/>
                    <a:pt x="13440" y="5780"/>
                  </a:cubicBezTo>
                  <a:cubicBezTo>
                    <a:pt x="13475" y="8686"/>
                    <a:pt x="11102" y="11624"/>
                    <a:pt x="6733" y="11684"/>
                  </a:cubicBezTo>
                  <a:close/>
                  <a:moveTo>
                    <a:pt x="6613" y="2321"/>
                  </a:moveTo>
                  <a:cubicBezTo>
                    <a:pt x="4719" y="2191"/>
                    <a:pt x="3080" y="3620"/>
                    <a:pt x="2943" y="5512"/>
                  </a:cubicBezTo>
                  <a:cubicBezTo>
                    <a:pt x="2943" y="5648"/>
                    <a:pt x="2943" y="5787"/>
                    <a:pt x="2943" y="5923"/>
                  </a:cubicBezTo>
                  <a:cubicBezTo>
                    <a:pt x="3165" y="7971"/>
                    <a:pt x="4992" y="9457"/>
                    <a:pt x="7040" y="9244"/>
                  </a:cubicBezTo>
                  <a:cubicBezTo>
                    <a:pt x="8832" y="9056"/>
                    <a:pt x="10232" y="7616"/>
                    <a:pt x="10368" y="5822"/>
                  </a:cubicBezTo>
                  <a:cubicBezTo>
                    <a:pt x="10419" y="3925"/>
                    <a:pt x="8917" y="2352"/>
                    <a:pt x="7023" y="2306"/>
                  </a:cubicBezTo>
                  <a:cubicBezTo>
                    <a:pt x="6886" y="2302"/>
                    <a:pt x="6750" y="2307"/>
                    <a:pt x="6613" y="2321"/>
                  </a:cubicBez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48ECD882-7071-2F27-6490-7E7EC79DEDFC}"/>
                </a:ext>
              </a:extLst>
            </p:cNvPr>
            <p:cNvSpPr/>
            <p:nvPr/>
          </p:nvSpPr>
          <p:spPr>
            <a:xfrm>
              <a:off x="7859690" y="2561237"/>
              <a:ext cx="12750" cy="11634"/>
            </a:xfrm>
            <a:custGeom>
              <a:avLst/>
              <a:gdLst>
                <a:gd name="connsiteX0" fmla="*/ 10173 w 12750"/>
                <a:gd name="connsiteY0" fmla="*/ 34 h 11634"/>
                <a:gd name="connsiteX1" fmla="*/ 12596 w 12750"/>
                <a:gd name="connsiteY1" fmla="*/ 0 h 11634"/>
                <a:gd name="connsiteX2" fmla="*/ 12750 w 12750"/>
                <a:gd name="connsiteY2" fmla="*/ 11464 h 11634"/>
                <a:gd name="connsiteX3" fmla="*/ 9848 w 12750"/>
                <a:gd name="connsiteY3" fmla="*/ 11503 h 11634"/>
                <a:gd name="connsiteX4" fmla="*/ 9746 w 12750"/>
                <a:gd name="connsiteY4" fmla="*/ 4399 h 11634"/>
                <a:gd name="connsiteX5" fmla="*/ 6571 w 12750"/>
                <a:gd name="connsiteY5" fmla="*/ 7994 h 11634"/>
                <a:gd name="connsiteX6" fmla="*/ 6247 w 12750"/>
                <a:gd name="connsiteY6" fmla="*/ 8000 h 11634"/>
                <a:gd name="connsiteX7" fmla="*/ 2970 w 12750"/>
                <a:gd name="connsiteY7" fmla="*/ 4491 h 11634"/>
                <a:gd name="connsiteX8" fmla="*/ 3072 w 12750"/>
                <a:gd name="connsiteY8" fmla="*/ 11595 h 11634"/>
                <a:gd name="connsiteX9" fmla="*/ 154 w 12750"/>
                <a:gd name="connsiteY9" fmla="*/ 11634 h 11634"/>
                <a:gd name="connsiteX10" fmla="*/ 0 w 12750"/>
                <a:gd name="connsiteY10" fmla="*/ 172 h 11634"/>
                <a:gd name="connsiteX11" fmla="*/ 2424 w 12750"/>
                <a:gd name="connsiteY11" fmla="*/ 140 h 11634"/>
                <a:gd name="connsiteX12" fmla="*/ 6367 w 12750"/>
                <a:gd name="connsiteY12" fmla="*/ 4445 h 11634"/>
                <a:gd name="connsiteX13" fmla="*/ 10173 w 12750"/>
                <a:gd name="connsiteY13" fmla="*/ 34 h 11634"/>
                <a:gd name="connsiteX14" fmla="*/ 10173 w 12750"/>
                <a:gd name="connsiteY14" fmla="*/ 34 h 11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50" h="11634">
                  <a:moveTo>
                    <a:pt x="10173" y="34"/>
                  </a:moveTo>
                  <a:lnTo>
                    <a:pt x="12596" y="0"/>
                  </a:lnTo>
                  <a:lnTo>
                    <a:pt x="12750" y="11464"/>
                  </a:lnTo>
                  <a:lnTo>
                    <a:pt x="9848" y="11503"/>
                  </a:lnTo>
                  <a:lnTo>
                    <a:pt x="9746" y="4399"/>
                  </a:lnTo>
                  <a:lnTo>
                    <a:pt x="6571" y="7994"/>
                  </a:lnTo>
                  <a:lnTo>
                    <a:pt x="6247" y="8000"/>
                  </a:lnTo>
                  <a:lnTo>
                    <a:pt x="2970" y="4491"/>
                  </a:lnTo>
                  <a:lnTo>
                    <a:pt x="3072" y="11595"/>
                  </a:lnTo>
                  <a:lnTo>
                    <a:pt x="154" y="11634"/>
                  </a:lnTo>
                  <a:lnTo>
                    <a:pt x="0" y="172"/>
                  </a:lnTo>
                  <a:lnTo>
                    <a:pt x="2424" y="140"/>
                  </a:lnTo>
                  <a:lnTo>
                    <a:pt x="6367" y="4445"/>
                  </a:lnTo>
                  <a:lnTo>
                    <a:pt x="10173" y="34"/>
                  </a:lnTo>
                  <a:lnTo>
                    <a:pt x="10173" y="34"/>
                  </a:ln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BFAFE5A-25BA-894D-8ECF-8D8BA9A25A93}"/>
                </a:ext>
              </a:extLst>
            </p:cNvPr>
            <p:cNvSpPr/>
            <p:nvPr/>
          </p:nvSpPr>
          <p:spPr>
            <a:xfrm>
              <a:off x="7883910" y="2560904"/>
              <a:ext cx="12920" cy="11637"/>
            </a:xfrm>
            <a:custGeom>
              <a:avLst/>
              <a:gdLst>
                <a:gd name="connsiteX0" fmla="*/ 10173 w 12920"/>
                <a:gd name="connsiteY0" fmla="*/ 36 h 11637"/>
                <a:gd name="connsiteX1" fmla="*/ 12767 w 12920"/>
                <a:gd name="connsiteY1" fmla="*/ 0 h 11637"/>
                <a:gd name="connsiteX2" fmla="*/ 12921 w 12920"/>
                <a:gd name="connsiteY2" fmla="*/ 11463 h 11637"/>
                <a:gd name="connsiteX3" fmla="*/ 10019 w 12920"/>
                <a:gd name="connsiteY3" fmla="*/ 11503 h 11637"/>
                <a:gd name="connsiteX4" fmla="*/ 9917 w 12920"/>
                <a:gd name="connsiteY4" fmla="*/ 4399 h 11637"/>
                <a:gd name="connsiteX5" fmla="*/ 6725 w 12920"/>
                <a:gd name="connsiteY5" fmla="*/ 7996 h 11637"/>
                <a:gd name="connsiteX6" fmla="*/ 6247 w 12920"/>
                <a:gd name="connsiteY6" fmla="*/ 8001 h 11637"/>
                <a:gd name="connsiteX7" fmla="*/ 2970 w 12920"/>
                <a:gd name="connsiteY7" fmla="*/ 4495 h 11637"/>
                <a:gd name="connsiteX8" fmla="*/ 3072 w 12920"/>
                <a:gd name="connsiteY8" fmla="*/ 11598 h 11637"/>
                <a:gd name="connsiteX9" fmla="*/ 154 w 12920"/>
                <a:gd name="connsiteY9" fmla="*/ 11637 h 11637"/>
                <a:gd name="connsiteX10" fmla="*/ 0 w 12920"/>
                <a:gd name="connsiteY10" fmla="*/ 174 h 11637"/>
                <a:gd name="connsiteX11" fmla="*/ 2594 w 12920"/>
                <a:gd name="connsiteY11" fmla="*/ 140 h 11637"/>
                <a:gd name="connsiteX12" fmla="*/ 6520 w 12920"/>
                <a:gd name="connsiteY12" fmla="*/ 4445 h 11637"/>
                <a:gd name="connsiteX13" fmla="*/ 10173 w 12920"/>
                <a:gd name="connsiteY13" fmla="*/ 36 h 11637"/>
                <a:gd name="connsiteX14" fmla="*/ 10173 w 12920"/>
                <a:gd name="connsiteY14" fmla="*/ 36 h 1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20" h="11637">
                  <a:moveTo>
                    <a:pt x="10173" y="36"/>
                  </a:moveTo>
                  <a:lnTo>
                    <a:pt x="12767" y="0"/>
                  </a:lnTo>
                  <a:lnTo>
                    <a:pt x="12921" y="11463"/>
                  </a:lnTo>
                  <a:lnTo>
                    <a:pt x="10019" y="11503"/>
                  </a:lnTo>
                  <a:lnTo>
                    <a:pt x="9917" y="4399"/>
                  </a:lnTo>
                  <a:lnTo>
                    <a:pt x="6725" y="7996"/>
                  </a:lnTo>
                  <a:lnTo>
                    <a:pt x="6247" y="8001"/>
                  </a:lnTo>
                  <a:lnTo>
                    <a:pt x="2970" y="4495"/>
                  </a:lnTo>
                  <a:lnTo>
                    <a:pt x="3072" y="11598"/>
                  </a:lnTo>
                  <a:lnTo>
                    <a:pt x="154" y="11637"/>
                  </a:lnTo>
                  <a:lnTo>
                    <a:pt x="0" y="174"/>
                  </a:lnTo>
                  <a:lnTo>
                    <a:pt x="2594" y="140"/>
                  </a:lnTo>
                  <a:lnTo>
                    <a:pt x="6520" y="4445"/>
                  </a:lnTo>
                  <a:lnTo>
                    <a:pt x="10173" y="36"/>
                  </a:lnTo>
                  <a:lnTo>
                    <a:pt x="10173" y="36"/>
                  </a:ln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319263D-5D05-236F-94F7-2BACD5475117}"/>
                </a:ext>
              </a:extLst>
            </p:cNvPr>
            <p:cNvSpPr/>
            <p:nvPr/>
          </p:nvSpPr>
          <p:spPr>
            <a:xfrm>
              <a:off x="7907484" y="2560597"/>
              <a:ext cx="11880" cy="11706"/>
            </a:xfrm>
            <a:custGeom>
              <a:avLst/>
              <a:gdLst>
                <a:gd name="connsiteX0" fmla="*/ 11666 w 11880"/>
                <a:gd name="connsiteY0" fmla="*/ -103 h 11706"/>
                <a:gd name="connsiteX1" fmla="*/ 11751 w 11880"/>
                <a:gd name="connsiteY1" fmla="*/ 6516 h 11706"/>
                <a:gd name="connsiteX2" fmla="*/ 5845 w 11880"/>
                <a:gd name="connsiteY2" fmla="*/ 11603 h 11706"/>
                <a:gd name="connsiteX3" fmla="*/ -26 w 11880"/>
                <a:gd name="connsiteY3" fmla="*/ 6676 h 11706"/>
                <a:gd name="connsiteX4" fmla="*/ -129 w 11880"/>
                <a:gd name="connsiteY4" fmla="*/ 57 h 11706"/>
                <a:gd name="connsiteX5" fmla="*/ 2790 w 11880"/>
                <a:gd name="connsiteY5" fmla="*/ 18 h 11706"/>
                <a:gd name="connsiteX6" fmla="*/ 2875 w 11880"/>
                <a:gd name="connsiteY6" fmla="*/ 6637 h 11706"/>
                <a:gd name="connsiteX7" fmla="*/ 5589 w 11880"/>
                <a:gd name="connsiteY7" fmla="*/ 9197 h 11706"/>
                <a:gd name="connsiteX8" fmla="*/ 5811 w 11880"/>
                <a:gd name="connsiteY8" fmla="*/ 9181 h 11706"/>
                <a:gd name="connsiteX9" fmla="*/ 8849 w 11880"/>
                <a:gd name="connsiteY9" fmla="*/ 6395 h 11706"/>
                <a:gd name="connsiteX10" fmla="*/ 8764 w 11880"/>
                <a:gd name="connsiteY10" fmla="*/ -64 h 11706"/>
                <a:gd name="connsiteX11" fmla="*/ 11666 w 11880"/>
                <a:gd name="connsiteY11" fmla="*/ -103 h 1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80" h="11706">
                  <a:moveTo>
                    <a:pt x="11666" y="-103"/>
                  </a:moveTo>
                  <a:lnTo>
                    <a:pt x="11751" y="6516"/>
                  </a:lnTo>
                  <a:cubicBezTo>
                    <a:pt x="11802" y="10229"/>
                    <a:pt x="9088" y="11558"/>
                    <a:pt x="5845" y="11603"/>
                  </a:cubicBezTo>
                  <a:cubicBezTo>
                    <a:pt x="2466" y="11649"/>
                    <a:pt x="25" y="10229"/>
                    <a:pt x="-26" y="6676"/>
                  </a:cubicBezTo>
                  <a:lnTo>
                    <a:pt x="-129" y="57"/>
                  </a:lnTo>
                  <a:lnTo>
                    <a:pt x="2790" y="18"/>
                  </a:lnTo>
                  <a:lnTo>
                    <a:pt x="2875" y="6637"/>
                  </a:lnTo>
                  <a:cubicBezTo>
                    <a:pt x="2910" y="8093"/>
                    <a:pt x="4138" y="9239"/>
                    <a:pt x="5589" y="9197"/>
                  </a:cubicBezTo>
                  <a:cubicBezTo>
                    <a:pt x="5657" y="9195"/>
                    <a:pt x="5743" y="9190"/>
                    <a:pt x="5811" y="9181"/>
                  </a:cubicBezTo>
                  <a:cubicBezTo>
                    <a:pt x="7432" y="9159"/>
                    <a:pt x="8883" y="8494"/>
                    <a:pt x="8849" y="6395"/>
                  </a:cubicBezTo>
                  <a:lnTo>
                    <a:pt x="8764" y="-64"/>
                  </a:lnTo>
                  <a:lnTo>
                    <a:pt x="11666" y="-103"/>
                  </a:ln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0276452-3ED1-9DD0-A04F-E161448F5730}"/>
                </a:ext>
              </a:extLst>
            </p:cNvPr>
            <p:cNvSpPr/>
            <p:nvPr/>
          </p:nvSpPr>
          <p:spPr>
            <a:xfrm>
              <a:off x="7930096" y="2560286"/>
              <a:ext cx="12118" cy="11625"/>
            </a:xfrm>
            <a:custGeom>
              <a:avLst/>
              <a:gdLst>
                <a:gd name="connsiteX0" fmla="*/ 12119 w 12118"/>
                <a:gd name="connsiteY0" fmla="*/ 11462 h 11625"/>
                <a:gd name="connsiteX1" fmla="*/ 9695 w 12118"/>
                <a:gd name="connsiteY1" fmla="*/ 11496 h 11625"/>
                <a:gd name="connsiteX2" fmla="*/ 2970 w 12118"/>
                <a:gd name="connsiteY2" fmla="*/ 4321 h 11625"/>
                <a:gd name="connsiteX3" fmla="*/ 3072 w 12118"/>
                <a:gd name="connsiteY3" fmla="*/ 11586 h 11625"/>
                <a:gd name="connsiteX4" fmla="*/ 154 w 12118"/>
                <a:gd name="connsiteY4" fmla="*/ 11626 h 11625"/>
                <a:gd name="connsiteX5" fmla="*/ 0 w 12118"/>
                <a:gd name="connsiteY5" fmla="*/ 162 h 11625"/>
                <a:gd name="connsiteX6" fmla="*/ 2748 w 12118"/>
                <a:gd name="connsiteY6" fmla="*/ 125 h 11625"/>
                <a:gd name="connsiteX7" fmla="*/ 9149 w 12118"/>
                <a:gd name="connsiteY7" fmla="*/ 7143 h 11625"/>
                <a:gd name="connsiteX8" fmla="*/ 9046 w 12118"/>
                <a:gd name="connsiteY8" fmla="*/ 39 h 11625"/>
                <a:gd name="connsiteX9" fmla="*/ 11948 w 12118"/>
                <a:gd name="connsiteY9" fmla="*/ 0 h 11625"/>
                <a:gd name="connsiteX10" fmla="*/ 12119 w 12118"/>
                <a:gd name="connsiteY10" fmla="*/ 11462 h 11625"/>
                <a:gd name="connsiteX11" fmla="*/ 12119 w 12118"/>
                <a:gd name="connsiteY11" fmla="*/ 11462 h 1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18" h="11625">
                  <a:moveTo>
                    <a:pt x="12119" y="11462"/>
                  </a:moveTo>
                  <a:lnTo>
                    <a:pt x="9695" y="11496"/>
                  </a:lnTo>
                  <a:lnTo>
                    <a:pt x="2970" y="4321"/>
                  </a:lnTo>
                  <a:lnTo>
                    <a:pt x="3072" y="11586"/>
                  </a:lnTo>
                  <a:lnTo>
                    <a:pt x="154" y="11626"/>
                  </a:lnTo>
                  <a:lnTo>
                    <a:pt x="0" y="162"/>
                  </a:lnTo>
                  <a:lnTo>
                    <a:pt x="2748" y="125"/>
                  </a:lnTo>
                  <a:lnTo>
                    <a:pt x="9149" y="7143"/>
                  </a:lnTo>
                  <a:lnTo>
                    <a:pt x="9046" y="39"/>
                  </a:lnTo>
                  <a:lnTo>
                    <a:pt x="11948" y="0"/>
                  </a:lnTo>
                  <a:lnTo>
                    <a:pt x="12119" y="11462"/>
                  </a:lnTo>
                  <a:lnTo>
                    <a:pt x="12119" y="11462"/>
                  </a:ln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4A693B7-D77B-9F06-7581-4B611D401A11}"/>
                </a:ext>
              </a:extLst>
            </p:cNvPr>
            <p:cNvSpPr/>
            <p:nvPr/>
          </p:nvSpPr>
          <p:spPr>
            <a:xfrm>
              <a:off x="7953360" y="2560092"/>
              <a:ext cx="3055" cy="11502"/>
            </a:xfrm>
            <a:custGeom>
              <a:avLst/>
              <a:gdLst>
                <a:gd name="connsiteX0" fmla="*/ 154 w 3055"/>
                <a:gd name="connsiteY0" fmla="*/ 11503 h 11502"/>
                <a:gd name="connsiteX1" fmla="*/ 3055 w 3055"/>
                <a:gd name="connsiteY1" fmla="*/ 11463 h 11502"/>
                <a:gd name="connsiteX2" fmla="*/ 2902 w 3055"/>
                <a:gd name="connsiteY2" fmla="*/ 0 h 11502"/>
                <a:gd name="connsiteX3" fmla="*/ 0 w 3055"/>
                <a:gd name="connsiteY3" fmla="*/ 39 h 11502"/>
                <a:gd name="connsiteX4" fmla="*/ 154 w 3055"/>
                <a:gd name="connsiteY4" fmla="*/ 11503 h 11502"/>
                <a:gd name="connsiteX5" fmla="*/ 154 w 3055"/>
                <a:gd name="connsiteY5" fmla="*/ 11503 h 1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5" h="11502">
                  <a:moveTo>
                    <a:pt x="154" y="11503"/>
                  </a:moveTo>
                  <a:lnTo>
                    <a:pt x="3055" y="11463"/>
                  </a:lnTo>
                  <a:lnTo>
                    <a:pt x="2902" y="0"/>
                  </a:lnTo>
                  <a:lnTo>
                    <a:pt x="0" y="39"/>
                  </a:lnTo>
                  <a:lnTo>
                    <a:pt x="154" y="11503"/>
                  </a:lnTo>
                  <a:lnTo>
                    <a:pt x="154" y="11503"/>
                  </a:ln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F9328036-BCCE-4104-3C2A-F7DC8D663F0E}"/>
                </a:ext>
              </a:extLst>
            </p:cNvPr>
            <p:cNvSpPr/>
            <p:nvPr/>
          </p:nvSpPr>
          <p:spPr>
            <a:xfrm>
              <a:off x="7966028" y="2559690"/>
              <a:ext cx="11692" cy="11801"/>
            </a:xfrm>
            <a:custGeom>
              <a:avLst/>
              <a:gdLst>
                <a:gd name="connsiteX0" fmla="*/ 11563 w 11692"/>
                <a:gd name="connsiteY0" fmla="*/ 10503 h 11801"/>
                <a:gd name="connsiteX1" fmla="*/ 6904 w 11692"/>
                <a:gd name="connsiteY1" fmla="*/ 11697 h 11801"/>
                <a:gd name="connsiteX2" fmla="*/ -128 w 11692"/>
                <a:gd name="connsiteY2" fmla="*/ 5979 h 11801"/>
                <a:gd name="connsiteX3" fmla="*/ 6904 w 11692"/>
                <a:gd name="connsiteY3" fmla="*/ -90 h 11801"/>
                <a:gd name="connsiteX4" fmla="*/ 11273 w 11692"/>
                <a:gd name="connsiteY4" fmla="*/ 819 h 11801"/>
                <a:gd name="connsiteX5" fmla="*/ 11307 w 11692"/>
                <a:gd name="connsiteY5" fmla="*/ 3403 h 11801"/>
                <a:gd name="connsiteX6" fmla="*/ 7245 w 11692"/>
                <a:gd name="connsiteY6" fmla="*/ 2328 h 11801"/>
                <a:gd name="connsiteX7" fmla="*/ 2944 w 11692"/>
                <a:gd name="connsiteY7" fmla="*/ 5938 h 11801"/>
                <a:gd name="connsiteX8" fmla="*/ 7057 w 11692"/>
                <a:gd name="connsiteY8" fmla="*/ 9286 h 11801"/>
                <a:gd name="connsiteX9" fmla="*/ 7194 w 11692"/>
                <a:gd name="connsiteY9" fmla="*/ 9271 h 11801"/>
                <a:gd name="connsiteX10" fmla="*/ 11529 w 11692"/>
                <a:gd name="connsiteY10" fmla="*/ 8081 h 11801"/>
                <a:gd name="connsiteX11" fmla="*/ 11563 w 11692"/>
                <a:gd name="connsiteY11" fmla="*/ 10503 h 11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92" h="11801">
                  <a:moveTo>
                    <a:pt x="11563" y="10503"/>
                  </a:moveTo>
                  <a:cubicBezTo>
                    <a:pt x="10129" y="11293"/>
                    <a:pt x="8525" y="11704"/>
                    <a:pt x="6904" y="11697"/>
                  </a:cubicBezTo>
                  <a:cubicBezTo>
                    <a:pt x="2381" y="11759"/>
                    <a:pt x="-94" y="8885"/>
                    <a:pt x="-128" y="5979"/>
                  </a:cubicBezTo>
                  <a:cubicBezTo>
                    <a:pt x="-163" y="2913"/>
                    <a:pt x="2381" y="-29"/>
                    <a:pt x="6904" y="-90"/>
                  </a:cubicBezTo>
                  <a:cubicBezTo>
                    <a:pt x="8406" y="-172"/>
                    <a:pt x="9908" y="142"/>
                    <a:pt x="11273" y="819"/>
                  </a:cubicBezTo>
                  <a:lnTo>
                    <a:pt x="11307" y="3403"/>
                  </a:lnTo>
                  <a:cubicBezTo>
                    <a:pt x="10061" y="2727"/>
                    <a:pt x="8662" y="2358"/>
                    <a:pt x="7245" y="2328"/>
                  </a:cubicBezTo>
                  <a:cubicBezTo>
                    <a:pt x="4668" y="2362"/>
                    <a:pt x="2910" y="3839"/>
                    <a:pt x="2944" y="5938"/>
                  </a:cubicBezTo>
                  <a:cubicBezTo>
                    <a:pt x="3149" y="8000"/>
                    <a:pt x="4992" y="9499"/>
                    <a:pt x="7057" y="9286"/>
                  </a:cubicBezTo>
                  <a:cubicBezTo>
                    <a:pt x="7109" y="9283"/>
                    <a:pt x="7143" y="9278"/>
                    <a:pt x="7194" y="9271"/>
                  </a:cubicBezTo>
                  <a:cubicBezTo>
                    <a:pt x="8713" y="9240"/>
                    <a:pt x="10198" y="8831"/>
                    <a:pt x="11529" y="8081"/>
                  </a:cubicBezTo>
                  <a:lnTo>
                    <a:pt x="11563" y="10503"/>
                  </a:ln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97FF6AEB-12E9-EFF1-0740-4F9E62A87D8B}"/>
                </a:ext>
              </a:extLst>
            </p:cNvPr>
            <p:cNvSpPr/>
            <p:nvPr/>
          </p:nvSpPr>
          <p:spPr>
            <a:xfrm>
              <a:off x="7985486" y="2559583"/>
              <a:ext cx="13398" cy="11576"/>
            </a:xfrm>
            <a:custGeom>
              <a:avLst/>
              <a:gdLst>
                <a:gd name="connsiteX0" fmla="*/ 13270 w 13398"/>
                <a:gd name="connsiteY0" fmla="*/ 11290 h 11576"/>
                <a:gd name="connsiteX1" fmla="*/ 10198 w 13398"/>
                <a:gd name="connsiteY1" fmla="*/ 11331 h 11576"/>
                <a:gd name="connsiteX2" fmla="*/ 9208 w 13398"/>
                <a:gd name="connsiteY2" fmla="*/ 9084 h 11576"/>
                <a:gd name="connsiteX3" fmla="*/ 3883 w 13398"/>
                <a:gd name="connsiteY3" fmla="*/ 9157 h 11576"/>
                <a:gd name="connsiteX4" fmla="*/ 2944 w 13398"/>
                <a:gd name="connsiteY4" fmla="*/ 11430 h 11576"/>
                <a:gd name="connsiteX5" fmla="*/ -129 w 13398"/>
                <a:gd name="connsiteY5" fmla="*/ 11473 h 11576"/>
                <a:gd name="connsiteX6" fmla="*/ 4394 w 13398"/>
                <a:gd name="connsiteY6" fmla="*/ -54 h 11576"/>
                <a:gd name="connsiteX7" fmla="*/ 7945 w 13398"/>
                <a:gd name="connsiteY7" fmla="*/ -103 h 11576"/>
                <a:gd name="connsiteX8" fmla="*/ 13270 w 13398"/>
                <a:gd name="connsiteY8" fmla="*/ 11290 h 11576"/>
                <a:gd name="connsiteX9" fmla="*/ 6204 w 13398"/>
                <a:gd name="connsiteY9" fmla="*/ 2666 h 11576"/>
                <a:gd name="connsiteX10" fmla="*/ 4651 w 13398"/>
                <a:gd name="connsiteY10" fmla="*/ 7209 h 11576"/>
                <a:gd name="connsiteX11" fmla="*/ 8201 w 13398"/>
                <a:gd name="connsiteY11" fmla="*/ 7161 h 11576"/>
                <a:gd name="connsiteX12" fmla="*/ 6204 w 13398"/>
                <a:gd name="connsiteY12" fmla="*/ 2666 h 1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98" h="11576">
                  <a:moveTo>
                    <a:pt x="13270" y="11290"/>
                  </a:moveTo>
                  <a:lnTo>
                    <a:pt x="10198" y="11331"/>
                  </a:lnTo>
                  <a:lnTo>
                    <a:pt x="9208" y="9084"/>
                  </a:lnTo>
                  <a:lnTo>
                    <a:pt x="3883" y="9157"/>
                  </a:lnTo>
                  <a:lnTo>
                    <a:pt x="2944" y="11430"/>
                  </a:lnTo>
                  <a:lnTo>
                    <a:pt x="-129" y="11473"/>
                  </a:lnTo>
                  <a:lnTo>
                    <a:pt x="4394" y="-54"/>
                  </a:lnTo>
                  <a:lnTo>
                    <a:pt x="7945" y="-103"/>
                  </a:lnTo>
                  <a:lnTo>
                    <a:pt x="13270" y="11290"/>
                  </a:lnTo>
                  <a:close/>
                  <a:moveTo>
                    <a:pt x="6204" y="2666"/>
                  </a:moveTo>
                  <a:lnTo>
                    <a:pt x="4651" y="7209"/>
                  </a:lnTo>
                  <a:lnTo>
                    <a:pt x="8201" y="7161"/>
                  </a:lnTo>
                  <a:lnTo>
                    <a:pt x="6204" y="2666"/>
                  </a:ln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CB584912-2027-2B7B-53EF-E7090FD22A98}"/>
                </a:ext>
              </a:extLst>
            </p:cNvPr>
            <p:cNvSpPr/>
            <p:nvPr/>
          </p:nvSpPr>
          <p:spPr>
            <a:xfrm>
              <a:off x="8004548" y="2559278"/>
              <a:ext cx="11487" cy="11560"/>
            </a:xfrm>
            <a:custGeom>
              <a:avLst/>
              <a:gdLst>
                <a:gd name="connsiteX0" fmla="*/ 11487 w 11487"/>
                <a:gd name="connsiteY0" fmla="*/ 2099 h 11560"/>
                <a:gd name="connsiteX1" fmla="*/ 7288 w 11487"/>
                <a:gd name="connsiteY1" fmla="*/ 2155 h 11560"/>
                <a:gd name="connsiteX2" fmla="*/ 7425 w 11487"/>
                <a:gd name="connsiteY2" fmla="*/ 11520 h 11560"/>
                <a:gd name="connsiteX3" fmla="*/ 4352 w 11487"/>
                <a:gd name="connsiteY3" fmla="*/ 11561 h 11560"/>
                <a:gd name="connsiteX4" fmla="*/ 4233 w 11487"/>
                <a:gd name="connsiteY4" fmla="*/ 2198 h 11560"/>
                <a:gd name="connsiteX5" fmla="*/ 17 w 11487"/>
                <a:gd name="connsiteY5" fmla="*/ 2254 h 11560"/>
                <a:gd name="connsiteX6" fmla="*/ 0 w 11487"/>
                <a:gd name="connsiteY6" fmla="*/ 155 h 11560"/>
                <a:gd name="connsiteX7" fmla="*/ 11470 w 11487"/>
                <a:gd name="connsiteY7" fmla="*/ 0 h 11560"/>
                <a:gd name="connsiteX8" fmla="*/ 11487 w 11487"/>
                <a:gd name="connsiteY8" fmla="*/ 2099 h 11560"/>
                <a:gd name="connsiteX9" fmla="*/ 11487 w 11487"/>
                <a:gd name="connsiteY9" fmla="*/ 2099 h 1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87" h="11560">
                  <a:moveTo>
                    <a:pt x="11487" y="2099"/>
                  </a:moveTo>
                  <a:lnTo>
                    <a:pt x="7288" y="2155"/>
                  </a:lnTo>
                  <a:lnTo>
                    <a:pt x="7425" y="11520"/>
                  </a:lnTo>
                  <a:lnTo>
                    <a:pt x="4352" y="11561"/>
                  </a:lnTo>
                  <a:lnTo>
                    <a:pt x="4233" y="2198"/>
                  </a:lnTo>
                  <a:lnTo>
                    <a:pt x="17" y="2254"/>
                  </a:lnTo>
                  <a:lnTo>
                    <a:pt x="0" y="155"/>
                  </a:lnTo>
                  <a:lnTo>
                    <a:pt x="11470" y="0"/>
                  </a:lnTo>
                  <a:lnTo>
                    <a:pt x="11487" y="2099"/>
                  </a:lnTo>
                  <a:lnTo>
                    <a:pt x="11487" y="2099"/>
                  </a:ln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B817F3D-5830-5C8A-42B9-E01BAB78AED6}"/>
                </a:ext>
              </a:extLst>
            </p:cNvPr>
            <p:cNvSpPr/>
            <p:nvPr/>
          </p:nvSpPr>
          <p:spPr>
            <a:xfrm>
              <a:off x="8025047" y="2559114"/>
              <a:ext cx="3072" cy="11502"/>
            </a:xfrm>
            <a:custGeom>
              <a:avLst/>
              <a:gdLst>
                <a:gd name="connsiteX0" fmla="*/ 171 w 3072"/>
                <a:gd name="connsiteY0" fmla="*/ 11503 h 11502"/>
                <a:gd name="connsiteX1" fmla="*/ 3072 w 3072"/>
                <a:gd name="connsiteY1" fmla="*/ 11463 h 11502"/>
                <a:gd name="connsiteX2" fmla="*/ 2919 w 3072"/>
                <a:gd name="connsiteY2" fmla="*/ 0 h 11502"/>
                <a:gd name="connsiteX3" fmla="*/ 0 w 3072"/>
                <a:gd name="connsiteY3" fmla="*/ 39 h 11502"/>
                <a:gd name="connsiteX4" fmla="*/ 171 w 3072"/>
                <a:gd name="connsiteY4" fmla="*/ 11503 h 11502"/>
                <a:gd name="connsiteX5" fmla="*/ 171 w 3072"/>
                <a:gd name="connsiteY5" fmla="*/ 11503 h 1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2" h="11502">
                  <a:moveTo>
                    <a:pt x="171" y="11503"/>
                  </a:moveTo>
                  <a:lnTo>
                    <a:pt x="3072" y="11463"/>
                  </a:lnTo>
                  <a:lnTo>
                    <a:pt x="2919" y="0"/>
                  </a:lnTo>
                  <a:lnTo>
                    <a:pt x="0" y="39"/>
                  </a:lnTo>
                  <a:lnTo>
                    <a:pt x="171" y="11503"/>
                  </a:lnTo>
                  <a:lnTo>
                    <a:pt x="171" y="11503"/>
                  </a:ln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E3F6E35-4AE1-439A-A2DB-DAD91FA0DE1A}"/>
                </a:ext>
              </a:extLst>
            </p:cNvPr>
            <p:cNvSpPr/>
            <p:nvPr/>
          </p:nvSpPr>
          <p:spPr>
            <a:xfrm>
              <a:off x="8037083" y="2558718"/>
              <a:ext cx="13569" cy="11820"/>
            </a:xfrm>
            <a:custGeom>
              <a:avLst/>
              <a:gdLst>
                <a:gd name="connsiteX0" fmla="*/ 6733 w 13569"/>
                <a:gd name="connsiteY0" fmla="*/ 11701 h 11820"/>
                <a:gd name="connsiteX1" fmla="*/ -128 w 13569"/>
                <a:gd name="connsiteY1" fmla="*/ 5982 h 11820"/>
                <a:gd name="connsiteX2" fmla="*/ 6580 w 13569"/>
                <a:gd name="connsiteY2" fmla="*/ -83 h 11820"/>
                <a:gd name="connsiteX3" fmla="*/ 13441 w 13569"/>
                <a:gd name="connsiteY3" fmla="*/ 5773 h 11820"/>
                <a:gd name="connsiteX4" fmla="*/ 13441 w 13569"/>
                <a:gd name="connsiteY4" fmla="*/ 5797 h 11820"/>
                <a:gd name="connsiteX5" fmla="*/ 6836 w 13569"/>
                <a:gd name="connsiteY5" fmla="*/ 11708 h 11820"/>
                <a:gd name="connsiteX6" fmla="*/ 6733 w 13569"/>
                <a:gd name="connsiteY6" fmla="*/ 11701 h 11820"/>
                <a:gd name="connsiteX7" fmla="*/ 6614 w 13569"/>
                <a:gd name="connsiteY7" fmla="*/ 2338 h 11820"/>
                <a:gd name="connsiteX8" fmla="*/ 2944 w 13569"/>
                <a:gd name="connsiteY8" fmla="*/ 5529 h 11820"/>
                <a:gd name="connsiteX9" fmla="*/ 2944 w 13569"/>
                <a:gd name="connsiteY9" fmla="*/ 5941 h 11820"/>
                <a:gd name="connsiteX10" fmla="*/ 7040 w 13569"/>
                <a:gd name="connsiteY10" fmla="*/ 9260 h 11820"/>
                <a:gd name="connsiteX11" fmla="*/ 10369 w 13569"/>
                <a:gd name="connsiteY11" fmla="*/ 5838 h 11820"/>
                <a:gd name="connsiteX12" fmla="*/ 7023 w 13569"/>
                <a:gd name="connsiteY12" fmla="*/ 2323 h 11820"/>
                <a:gd name="connsiteX13" fmla="*/ 6614 w 13569"/>
                <a:gd name="connsiteY13" fmla="*/ 2338 h 1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69" h="11820">
                  <a:moveTo>
                    <a:pt x="6733" y="11701"/>
                  </a:moveTo>
                  <a:cubicBezTo>
                    <a:pt x="2381" y="11761"/>
                    <a:pt x="-94" y="8888"/>
                    <a:pt x="-128" y="5982"/>
                  </a:cubicBezTo>
                  <a:cubicBezTo>
                    <a:pt x="-162" y="3076"/>
                    <a:pt x="2056" y="-21"/>
                    <a:pt x="6580" y="-83"/>
                  </a:cubicBezTo>
                  <a:cubicBezTo>
                    <a:pt x="10079" y="-361"/>
                    <a:pt x="13151" y="2262"/>
                    <a:pt x="13441" y="5773"/>
                  </a:cubicBezTo>
                  <a:cubicBezTo>
                    <a:pt x="13441" y="5782"/>
                    <a:pt x="13441" y="5789"/>
                    <a:pt x="13441" y="5797"/>
                  </a:cubicBezTo>
                  <a:cubicBezTo>
                    <a:pt x="13253" y="9253"/>
                    <a:pt x="10283" y="11898"/>
                    <a:pt x="6836" y="11708"/>
                  </a:cubicBezTo>
                  <a:cubicBezTo>
                    <a:pt x="6801" y="11706"/>
                    <a:pt x="6767" y="11703"/>
                    <a:pt x="6733" y="11701"/>
                  </a:cubicBezTo>
                  <a:close/>
                  <a:moveTo>
                    <a:pt x="6614" y="2338"/>
                  </a:moveTo>
                  <a:cubicBezTo>
                    <a:pt x="4719" y="2209"/>
                    <a:pt x="3081" y="3637"/>
                    <a:pt x="2944" y="5529"/>
                  </a:cubicBezTo>
                  <a:cubicBezTo>
                    <a:pt x="2927" y="5666"/>
                    <a:pt x="2927" y="5804"/>
                    <a:pt x="2944" y="5941"/>
                  </a:cubicBezTo>
                  <a:cubicBezTo>
                    <a:pt x="3149" y="7988"/>
                    <a:pt x="4992" y="9475"/>
                    <a:pt x="7040" y="9260"/>
                  </a:cubicBezTo>
                  <a:cubicBezTo>
                    <a:pt x="8833" y="9072"/>
                    <a:pt x="10232" y="7633"/>
                    <a:pt x="10369" y="5838"/>
                  </a:cubicBezTo>
                  <a:cubicBezTo>
                    <a:pt x="10420" y="3942"/>
                    <a:pt x="8918" y="2369"/>
                    <a:pt x="7023" y="2323"/>
                  </a:cubicBezTo>
                  <a:cubicBezTo>
                    <a:pt x="6887" y="2320"/>
                    <a:pt x="6750" y="2325"/>
                    <a:pt x="6614" y="2338"/>
                  </a:cubicBez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5FC2A19-0C2D-E5CF-05DC-8F8C330D1C39}"/>
                </a:ext>
              </a:extLst>
            </p:cNvPr>
            <p:cNvSpPr/>
            <p:nvPr/>
          </p:nvSpPr>
          <p:spPr>
            <a:xfrm>
              <a:off x="8059286" y="2558524"/>
              <a:ext cx="12101" cy="11625"/>
            </a:xfrm>
            <a:custGeom>
              <a:avLst/>
              <a:gdLst>
                <a:gd name="connsiteX0" fmla="*/ 12101 w 12101"/>
                <a:gd name="connsiteY0" fmla="*/ 11464 h 11625"/>
                <a:gd name="connsiteX1" fmla="*/ 9678 w 12101"/>
                <a:gd name="connsiteY1" fmla="*/ 11496 h 11625"/>
                <a:gd name="connsiteX2" fmla="*/ 2970 w 12101"/>
                <a:gd name="connsiteY2" fmla="*/ 4321 h 11625"/>
                <a:gd name="connsiteX3" fmla="*/ 3072 w 12101"/>
                <a:gd name="connsiteY3" fmla="*/ 11586 h 11625"/>
                <a:gd name="connsiteX4" fmla="*/ 154 w 12101"/>
                <a:gd name="connsiteY4" fmla="*/ 11626 h 11625"/>
                <a:gd name="connsiteX5" fmla="*/ 0 w 12101"/>
                <a:gd name="connsiteY5" fmla="*/ 164 h 11625"/>
                <a:gd name="connsiteX6" fmla="*/ 2748 w 12101"/>
                <a:gd name="connsiteY6" fmla="*/ 126 h 11625"/>
                <a:gd name="connsiteX7" fmla="*/ 9149 w 12101"/>
                <a:gd name="connsiteY7" fmla="*/ 7145 h 11625"/>
                <a:gd name="connsiteX8" fmla="*/ 9046 w 12101"/>
                <a:gd name="connsiteY8" fmla="*/ 39 h 11625"/>
                <a:gd name="connsiteX9" fmla="*/ 11948 w 12101"/>
                <a:gd name="connsiteY9" fmla="*/ 0 h 11625"/>
                <a:gd name="connsiteX10" fmla="*/ 12101 w 12101"/>
                <a:gd name="connsiteY10" fmla="*/ 11464 h 11625"/>
                <a:gd name="connsiteX11" fmla="*/ 12101 w 12101"/>
                <a:gd name="connsiteY11" fmla="*/ 11464 h 1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01" h="11625">
                  <a:moveTo>
                    <a:pt x="12101" y="11464"/>
                  </a:moveTo>
                  <a:lnTo>
                    <a:pt x="9678" y="11496"/>
                  </a:lnTo>
                  <a:lnTo>
                    <a:pt x="2970" y="4321"/>
                  </a:lnTo>
                  <a:lnTo>
                    <a:pt x="3072" y="11586"/>
                  </a:lnTo>
                  <a:lnTo>
                    <a:pt x="154" y="11626"/>
                  </a:lnTo>
                  <a:lnTo>
                    <a:pt x="0" y="164"/>
                  </a:lnTo>
                  <a:lnTo>
                    <a:pt x="2748" y="126"/>
                  </a:lnTo>
                  <a:lnTo>
                    <a:pt x="9149" y="7145"/>
                  </a:lnTo>
                  <a:lnTo>
                    <a:pt x="9046" y="39"/>
                  </a:lnTo>
                  <a:lnTo>
                    <a:pt x="11948" y="0"/>
                  </a:lnTo>
                  <a:lnTo>
                    <a:pt x="12101" y="11464"/>
                  </a:lnTo>
                  <a:lnTo>
                    <a:pt x="12101" y="11464"/>
                  </a:ln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9490549-9D1E-A879-533E-2D9353CF88B5}"/>
                </a:ext>
              </a:extLst>
            </p:cNvPr>
            <p:cNvSpPr/>
            <p:nvPr/>
          </p:nvSpPr>
          <p:spPr>
            <a:xfrm>
              <a:off x="8080009" y="2558182"/>
              <a:ext cx="9098" cy="11791"/>
            </a:xfrm>
            <a:custGeom>
              <a:avLst/>
              <a:gdLst>
                <a:gd name="connsiteX0" fmla="*/ 8423 w 9098"/>
                <a:gd name="connsiteY0" fmla="*/ 3071 h 11791"/>
                <a:gd name="connsiteX1" fmla="*/ 4531 w 9098"/>
                <a:gd name="connsiteY1" fmla="*/ 1994 h 11791"/>
                <a:gd name="connsiteX2" fmla="*/ 2927 w 9098"/>
                <a:gd name="connsiteY2" fmla="*/ 2984 h 11791"/>
                <a:gd name="connsiteX3" fmla="*/ 8969 w 9098"/>
                <a:gd name="connsiteY3" fmla="*/ 8231 h 11791"/>
                <a:gd name="connsiteX4" fmla="*/ 4497 w 9098"/>
                <a:gd name="connsiteY4" fmla="*/ 11683 h 11791"/>
                <a:gd name="connsiteX5" fmla="*/ 128 w 9098"/>
                <a:gd name="connsiteY5" fmla="*/ 10611 h 11791"/>
                <a:gd name="connsiteX6" fmla="*/ 94 w 9098"/>
                <a:gd name="connsiteY6" fmla="*/ 8190 h 11791"/>
                <a:gd name="connsiteX7" fmla="*/ 4156 w 9098"/>
                <a:gd name="connsiteY7" fmla="*/ 9587 h 11791"/>
                <a:gd name="connsiteX8" fmla="*/ 5914 w 9098"/>
                <a:gd name="connsiteY8" fmla="*/ 8594 h 11791"/>
                <a:gd name="connsiteX9" fmla="*/ -128 w 9098"/>
                <a:gd name="connsiteY9" fmla="*/ 3349 h 11791"/>
                <a:gd name="connsiteX10" fmla="*/ 4344 w 9098"/>
                <a:gd name="connsiteY10" fmla="*/ -103 h 11791"/>
                <a:gd name="connsiteX11" fmla="*/ 8389 w 9098"/>
                <a:gd name="connsiteY11" fmla="*/ 810 h 11791"/>
                <a:gd name="connsiteX12" fmla="*/ 8423 w 9098"/>
                <a:gd name="connsiteY12" fmla="*/ 3071 h 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98" h="11791">
                  <a:moveTo>
                    <a:pt x="8423" y="3071"/>
                  </a:moveTo>
                  <a:cubicBezTo>
                    <a:pt x="7228" y="2422"/>
                    <a:pt x="5897" y="2055"/>
                    <a:pt x="4531" y="1994"/>
                  </a:cubicBezTo>
                  <a:cubicBezTo>
                    <a:pt x="3559" y="2008"/>
                    <a:pt x="2927" y="2499"/>
                    <a:pt x="2927" y="2984"/>
                  </a:cubicBezTo>
                  <a:cubicBezTo>
                    <a:pt x="2961" y="4760"/>
                    <a:pt x="8918" y="4195"/>
                    <a:pt x="8969" y="8231"/>
                  </a:cubicBezTo>
                  <a:cubicBezTo>
                    <a:pt x="9003" y="10330"/>
                    <a:pt x="7092" y="11647"/>
                    <a:pt x="4497" y="11683"/>
                  </a:cubicBezTo>
                  <a:cubicBezTo>
                    <a:pt x="2978" y="11739"/>
                    <a:pt x="1459" y="11367"/>
                    <a:pt x="128" y="10611"/>
                  </a:cubicBezTo>
                  <a:lnTo>
                    <a:pt x="94" y="8190"/>
                  </a:lnTo>
                  <a:cubicBezTo>
                    <a:pt x="1254" y="9079"/>
                    <a:pt x="2688" y="9569"/>
                    <a:pt x="4156" y="9587"/>
                  </a:cubicBezTo>
                  <a:cubicBezTo>
                    <a:pt x="5283" y="9572"/>
                    <a:pt x="5914" y="9241"/>
                    <a:pt x="5914" y="8594"/>
                  </a:cubicBezTo>
                  <a:cubicBezTo>
                    <a:pt x="5880" y="6658"/>
                    <a:pt x="-77" y="7384"/>
                    <a:pt x="-128" y="3349"/>
                  </a:cubicBezTo>
                  <a:cubicBezTo>
                    <a:pt x="-162" y="1250"/>
                    <a:pt x="1596" y="-66"/>
                    <a:pt x="4344" y="-103"/>
                  </a:cubicBezTo>
                  <a:cubicBezTo>
                    <a:pt x="5743" y="-72"/>
                    <a:pt x="7109" y="238"/>
                    <a:pt x="8389" y="810"/>
                  </a:cubicBezTo>
                  <a:lnTo>
                    <a:pt x="8423" y="3071"/>
                  </a:lnTo>
                  <a:close/>
                </a:path>
              </a:pathLst>
            </a:custGeom>
            <a:solidFill>
              <a:srgbClr val="2A2A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32FAF6C-A5BF-5AA9-0FBB-DC123443B88D}"/>
                </a:ext>
              </a:extLst>
            </p:cNvPr>
            <p:cNvSpPr/>
            <p:nvPr/>
          </p:nvSpPr>
          <p:spPr>
            <a:xfrm>
              <a:off x="8658327" y="2180387"/>
              <a:ext cx="61014" cy="67448"/>
            </a:xfrm>
            <a:custGeom>
              <a:avLst/>
              <a:gdLst>
                <a:gd name="connsiteX0" fmla="*/ 59000 w 61014"/>
                <a:gd name="connsiteY0" fmla="*/ 59036 h 67448"/>
                <a:gd name="connsiteX1" fmla="*/ 59496 w 61014"/>
                <a:gd name="connsiteY1" fmla="*/ 60092 h 67448"/>
                <a:gd name="connsiteX2" fmla="*/ 34217 w 61014"/>
                <a:gd name="connsiteY2" fmla="*/ 67344 h 67448"/>
                <a:gd name="connsiteX3" fmla="*/ -124 w 61014"/>
                <a:gd name="connsiteY3" fmla="*/ 34070 h 67448"/>
                <a:gd name="connsiteX4" fmla="*/ 31213 w 61014"/>
                <a:gd name="connsiteY4" fmla="*/ -99 h 67448"/>
                <a:gd name="connsiteX5" fmla="*/ 60878 w 61014"/>
                <a:gd name="connsiteY5" fmla="*/ 32440 h 67448"/>
                <a:gd name="connsiteX6" fmla="*/ 59154 w 61014"/>
                <a:gd name="connsiteY6" fmla="*/ 35387 h 67448"/>
                <a:gd name="connsiteX7" fmla="*/ 13070 w 61014"/>
                <a:gd name="connsiteY7" fmla="*/ 36015 h 67448"/>
                <a:gd name="connsiteX8" fmla="*/ 35532 w 61014"/>
                <a:gd name="connsiteY8" fmla="*/ 58425 h 67448"/>
                <a:gd name="connsiteX9" fmla="*/ 55211 w 61014"/>
                <a:gd name="connsiteY9" fmla="*/ 52711 h 67448"/>
                <a:gd name="connsiteX10" fmla="*/ 56184 w 61014"/>
                <a:gd name="connsiteY10" fmla="*/ 53494 h 67448"/>
                <a:gd name="connsiteX11" fmla="*/ 47633 w 61014"/>
                <a:gd name="connsiteY11" fmla="*/ 27309 h 67448"/>
                <a:gd name="connsiteX12" fmla="*/ 30684 w 61014"/>
                <a:gd name="connsiteY12" fmla="*/ 8147 h 67448"/>
                <a:gd name="connsiteX13" fmla="*/ 12951 w 61014"/>
                <a:gd name="connsiteY13" fmla="*/ 27782 h 6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14" h="67448">
                  <a:moveTo>
                    <a:pt x="59000" y="59036"/>
                  </a:moveTo>
                  <a:cubicBezTo>
                    <a:pt x="59154" y="59432"/>
                    <a:pt x="59478" y="59693"/>
                    <a:pt x="59496" y="60092"/>
                  </a:cubicBezTo>
                  <a:cubicBezTo>
                    <a:pt x="59513" y="61553"/>
                    <a:pt x="46097" y="67182"/>
                    <a:pt x="34217" y="67344"/>
                  </a:cubicBezTo>
                  <a:cubicBezTo>
                    <a:pt x="12865" y="67501"/>
                    <a:pt x="149" y="54258"/>
                    <a:pt x="-124" y="34070"/>
                  </a:cubicBezTo>
                  <a:cubicBezTo>
                    <a:pt x="-397" y="14546"/>
                    <a:pt x="11295" y="173"/>
                    <a:pt x="31213" y="-99"/>
                  </a:cubicBezTo>
                  <a:cubicBezTo>
                    <a:pt x="58027" y="-464"/>
                    <a:pt x="60724" y="21020"/>
                    <a:pt x="60878" y="32440"/>
                  </a:cubicBezTo>
                  <a:cubicBezTo>
                    <a:pt x="60912" y="34300"/>
                    <a:pt x="60912" y="35363"/>
                    <a:pt x="59154" y="35387"/>
                  </a:cubicBezTo>
                  <a:lnTo>
                    <a:pt x="13070" y="36015"/>
                  </a:lnTo>
                  <a:cubicBezTo>
                    <a:pt x="13172" y="44117"/>
                    <a:pt x="17235" y="58674"/>
                    <a:pt x="35532" y="58425"/>
                  </a:cubicBezTo>
                  <a:cubicBezTo>
                    <a:pt x="45977" y="58284"/>
                    <a:pt x="54255" y="52724"/>
                    <a:pt x="55211" y="52711"/>
                  </a:cubicBezTo>
                  <a:cubicBezTo>
                    <a:pt x="55689" y="52704"/>
                    <a:pt x="55860" y="53100"/>
                    <a:pt x="56184" y="53494"/>
                  </a:cubicBezTo>
                  <a:close/>
                  <a:moveTo>
                    <a:pt x="47633" y="27309"/>
                  </a:moveTo>
                  <a:cubicBezTo>
                    <a:pt x="47548" y="20402"/>
                    <a:pt x="44646" y="7956"/>
                    <a:pt x="30684" y="8147"/>
                  </a:cubicBezTo>
                  <a:cubicBezTo>
                    <a:pt x="15903" y="8348"/>
                    <a:pt x="12865" y="21143"/>
                    <a:pt x="12951" y="27782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4CFF1D04-9C31-8DBE-2511-0B44B40AA780}"/>
                </a:ext>
              </a:extLst>
            </p:cNvPr>
            <p:cNvSpPr/>
            <p:nvPr/>
          </p:nvSpPr>
          <p:spPr>
            <a:xfrm>
              <a:off x="8796394" y="2178537"/>
              <a:ext cx="59280" cy="67597"/>
            </a:xfrm>
            <a:custGeom>
              <a:avLst/>
              <a:gdLst>
                <a:gd name="connsiteX0" fmla="*/ 54082 w 59280"/>
                <a:gd name="connsiteY0" fmla="*/ 44191 h 67597"/>
                <a:gd name="connsiteX1" fmla="*/ 56199 w 59280"/>
                <a:gd name="connsiteY1" fmla="*/ 57447 h 67597"/>
                <a:gd name="connsiteX2" fmla="*/ 59151 w 59280"/>
                <a:gd name="connsiteY2" fmla="*/ 62321 h 67597"/>
                <a:gd name="connsiteX3" fmla="*/ 57717 w 59280"/>
                <a:gd name="connsiteY3" fmla="*/ 63404 h 67597"/>
                <a:gd name="connsiteX4" fmla="*/ 51505 w 59280"/>
                <a:gd name="connsiteY4" fmla="*/ 66676 h 67597"/>
                <a:gd name="connsiteX5" fmla="*/ 50225 w 59280"/>
                <a:gd name="connsiteY5" fmla="*/ 67094 h 67597"/>
                <a:gd name="connsiteX6" fmla="*/ 43995 w 59280"/>
                <a:gd name="connsiteY6" fmla="*/ 58277 h 67597"/>
                <a:gd name="connsiteX7" fmla="*/ 21004 w 59280"/>
                <a:gd name="connsiteY7" fmla="*/ 67491 h 67597"/>
                <a:gd name="connsiteX8" fmla="*/ -126 w 59280"/>
                <a:gd name="connsiteY8" fmla="*/ 49049 h 67597"/>
                <a:gd name="connsiteX9" fmla="*/ 41622 w 59280"/>
                <a:gd name="connsiteY9" fmla="*/ 25364 h 67597"/>
                <a:gd name="connsiteX10" fmla="*/ 41554 w 59280"/>
                <a:gd name="connsiteY10" fmla="*/ 20583 h 67597"/>
                <a:gd name="connsiteX11" fmla="*/ 27097 w 59280"/>
                <a:gd name="connsiteY11" fmla="*/ 8824 h 67597"/>
                <a:gd name="connsiteX12" fmla="*/ 7571 w 59280"/>
                <a:gd name="connsiteY12" fmla="*/ 13343 h 67597"/>
                <a:gd name="connsiteX13" fmla="*/ 6427 w 59280"/>
                <a:gd name="connsiteY13" fmla="*/ 12694 h 67597"/>
                <a:gd name="connsiteX14" fmla="*/ 4294 w 59280"/>
                <a:gd name="connsiteY14" fmla="*/ 8073 h 67597"/>
                <a:gd name="connsiteX15" fmla="*/ 3782 w 59280"/>
                <a:gd name="connsiteY15" fmla="*/ 6353 h 67597"/>
                <a:gd name="connsiteX16" fmla="*/ 28753 w 59280"/>
                <a:gd name="connsiteY16" fmla="*/ -97 h 67597"/>
                <a:gd name="connsiteX17" fmla="*/ 53724 w 59280"/>
                <a:gd name="connsiteY17" fmla="*/ 18160 h 67597"/>
                <a:gd name="connsiteX18" fmla="*/ 41725 w 59280"/>
                <a:gd name="connsiteY18" fmla="*/ 33599 h 67597"/>
                <a:gd name="connsiteX19" fmla="*/ 11907 w 59280"/>
                <a:gd name="connsiteY19" fmla="*/ 48086 h 67597"/>
                <a:gd name="connsiteX20" fmla="*/ 22745 w 59280"/>
                <a:gd name="connsiteY20" fmla="*/ 59249 h 67597"/>
                <a:gd name="connsiteX21" fmla="*/ 23769 w 59280"/>
                <a:gd name="connsiteY21" fmla="*/ 59217 h 67597"/>
                <a:gd name="connsiteX22" fmla="*/ 41964 w 59280"/>
                <a:gd name="connsiteY22" fmla="*/ 50733 h 6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9280" h="67597">
                  <a:moveTo>
                    <a:pt x="54082" y="44191"/>
                  </a:moveTo>
                  <a:cubicBezTo>
                    <a:pt x="54201" y="52559"/>
                    <a:pt x="54696" y="53746"/>
                    <a:pt x="56199" y="57447"/>
                  </a:cubicBezTo>
                  <a:cubicBezTo>
                    <a:pt x="56847" y="59033"/>
                    <a:pt x="59134" y="61526"/>
                    <a:pt x="59151" y="62321"/>
                  </a:cubicBezTo>
                  <a:cubicBezTo>
                    <a:pt x="59151" y="62853"/>
                    <a:pt x="58349" y="63130"/>
                    <a:pt x="57717" y="63404"/>
                  </a:cubicBezTo>
                  <a:lnTo>
                    <a:pt x="51505" y="66676"/>
                  </a:lnTo>
                  <a:cubicBezTo>
                    <a:pt x="51095" y="66892"/>
                    <a:pt x="50668" y="67034"/>
                    <a:pt x="50225" y="67094"/>
                  </a:cubicBezTo>
                  <a:cubicBezTo>
                    <a:pt x="47818" y="67126"/>
                    <a:pt x="44831" y="60126"/>
                    <a:pt x="43995" y="58277"/>
                  </a:cubicBezTo>
                  <a:cubicBezTo>
                    <a:pt x="37696" y="64034"/>
                    <a:pt x="29521" y="67309"/>
                    <a:pt x="21004" y="67491"/>
                  </a:cubicBezTo>
                  <a:cubicBezTo>
                    <a:pt x="8305" y="67665"/>
                    <a:pt x="27" y="60869"/>
                    <a:pt x="-126" y="49049"/>
                  </a:cubicBezTo>
                  <a:cubicBezTo>
                    <a:pt x="-434" y="26603"/>
                    <a:pt x="31671" y="25767"/>
                    <a:pt x="41622" y="25364"/>
                  </a:cubicBezTo>
                  <a:lnTo>
                    <a:pt x="41554" y="20583"/>
                  </a:lnTo>
                  <a:cubicBezTo>
                    <a:pt x="41451" y="12880"/>
                    <a:pt x="38499" y="8669"/>
                    <a:pt x="27097" y="8824"/>
                  </a:cubicBezTo>
                  <a:cubicBezTo>
                    <a:pt x="16344" y="8971"/>
                    <a:pt x="9022" y="13322"/>
                    <a:pt x="7571" y="13343"/>
                  </a:cubicBezTo>
                  <a:cubicBezTo>
                    <a:pt x="7093" y="13365"/>
                    <a:pt x="6650" y="13112"/>
                    <a:pt x="6427" y="12694"/>
                  </a:cubicBezTo>
                  <a:lnTo>
                    <a:pt x="4294" y="8073"/>
                  </a:lnTo>
                  <a:cubicBezTo>
                    <a:pt x="3970" y="7553"/>
                    <a:pt x="3799" y="6961"/>
                    <a:pt x="3782" y="6353"/>
                  </a:cubicBezTo>
                  <a:cubicBezTo>
                    <a:pt x="3748" y="4096"/>
                    <a:pt x="18478" y="43"/>
                    <a:pt x="28753" y="-97"/>
                  </a:cubicBezTo>
                  <a:cubicBezTo>
                    <a:pt x="47204" y="-349"/>
                    <a:pt x="53570" y="7003"/>
                    <a:pt x="53724" y="18160"/>
                  </a:cubicBezTo>
                  <a:close/>
                  <a:moveTo>
                    <a:pt x="41725" y="33599"/>
                  </a:moveTo>
                  <a:cubicBezTo>
                    <a:pt x="34675" y="33829"/>
                    <a:pt x="11702" y="34142"/>
                    <a:pt x="11907" y="48086"/>
                  </a:cubicBezTo>
                  <a:cubicBezTo>
                    <a:pt x="11804" y="54163"/>
                    <a:pt x="16668" y="59161"/>
                    <a:pt x="22745" y="59249"/>
                  </a:cubicBezTo>
                  <a:cubicBezTo>
                    <a:pt x="23086" y="59255"/>
                    <a:pt x="23428" y="59244"/>
                    <a:pt x="23769" y="59217"/>
                  </a:cubicBezTo>
                  <a:cubicBezTo>
                    <a:pt x="32132" y="59103"/>
                    <a:pt x="39420" y="52627"/>
                    <a:pt x="41964" y="50733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4C9BB49C-6F5F-B50B-4288-E74C56C2A528}"/>
                </a:ext>
              </a:extLst>
            </p:cNvPr>
            <p:cNvSpPr/>
            <p:nvPr/>
          </p:nvSpPr>
          <p:spPr>
            <a:xfrm>
              <a:off x="8862035" y="2177599"/>
              <a:ext cx="55903" cy="67511"/>
            </a:xfrm>
            <a:custGeom>
              <a:avLst/>
              <a:gdLst>
                <a:gd name="connsiteX0" fmla="*/ 55280 w 55903"/>
                <a:gd name="connsiteY0" fmla="*/ 59096 h 67511"/>
                <a:gd name="connsiteX1" fmla="*/ 55775 w 55903"/>
                <a:gd name="connsiteY1" fmla="*/ 60152 h 67511"/>
                <a:gd name="connsiteX2" fmla="*/ 30496 w 55903"/>
                <a:gd name="connsiteY2" fmla="*/ 67404 h 67511"/>
                <a:gd name="connsiteX3" fmla="*/ -124 w 55903"/>
                <a:gd name="connsiteY3" fmla="*/ 36073 h 67511"/>
                <a:gd name="connsiteX4" fmla="*/ 31982 w 55903"/>
                <a:gd name="connsiteY4" fmla="*/ -101 h 67511"/>
                <a:gd name="connsiteX5" fmla="*/ 55228 w 55903"/>
                <a:gd name="connsiteY5" fmla="*/ 7819 h 67511"/>
                <a:gd name="connsiteX6" fmla="*/ 54750 w 55903"/>
                <a:gd name="connsiteY6" fmla="*/ 8889 h 67511"/>
                <a:gd name="connsiteX7" fmla="*/ 51132 w 55903"/>
                <a:gd name="connsiteY7" fmla="*/ 14516 h 67511"/>
                <a:gd name="connsiteX8" fmla="*/ 50193 w 55903"/>
                <a:gd name="connsiteY8" fmla="*/ 15327 h 67511"/>
                <a:gd name="connsiteX9" fmla="*/ 33074 w 55903"/>
                <a:gd name="connsiteY9" fmla="*/ 8786 h 67511"/>
                <a:gd name="connsiteX10" fmla="*/ 13019 w 55903"/>
                <a:gd name="connsiteY10" fmla="*/ 33901 h 67511"/>
                <a:gd name="connsiteX11" fmla="*/ 31828 w 55903"/>
                <a:gd name="connsiteY11" fmla="*/ 58485 h 67511"/>
                <a:gd name="connsiteX12" fmla="*/ 51507 w 55903"/>
                <a:gd name="connsiteY12" fmla="*/ 52770 h 67511"/>
                <a:gd name="connsiteX13" fmla="*/ 52481 w 55903"/>
                <a:gd name="connsiteY13" fmla="*/ 53555 h 67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903" h="67511">
                  <a:moveTo>
                    <a:pt x="55280" y="59096"/>
                  </a:moveTo>
                  <a:cubicBezTo>
                    <a:pt x="55450" y="59493"/>
                    <a:pt x="55775" y="59754"/>
                    <a:pt x="55775" y="60152"/>
                  </a:cubicBezTo>
                  <a:cubicBezTo>
                    <a:pt x="55792" y="61613"/>
                    <a:pt x="42376" y="67244"/>
                    <a:pt x="30496" y="67404"/>
                  </a:cubicBezTo>
                  <a:cubicBezTo>
                    <a:pt x="11397" y="67665"/>
                    <a:pt x="149" y="55464"/>
                    <a:pt x="-124" y="36073"/>
                  </a:cubicBezTo>
                  <a:cubicBezTo>
                    <a:pt x="-414" y="13892"/>
                    <a:pt x="12234" y="171"/>
                    <a:pt x="31982" y="-101"/>
                  </a:cubicBezTo>
                  <a:cubicBezTo>
                    <a:pt x="42751" y="-247"/>
                    <a:pt x="55194" y="5827"/>
                    <a:pt x="55228" y="7819"/>
                  </a:cubicBezTo>
                  <a:cubicBezTo>
                    <a:pt x="55228" y="8218"/>
                    <a:pt x="54904" y="8488"/>
                    <a:pt x="54750" y="8889"/>
                  </a:cubicBezTo>
                  <a:lnTo>
                    <a:pt x="51132" y="14516"/>
                  </a:lnTo>
                  <a:cubicBezTo>
                    <a:pt x="50825" y="14921"/>
                    <a:pt x="50671" y="15320"/>
                    <a:pt x="50193" y="15327"/>
                  </a:cubicBezTo>
                  <a:cubicBezTo>
                    <a:pt x="49545" y="15335"/>
                    <a:pt x="42547" y="8657"/>
                    <a:pt x="33074" y="8786"/>
                  </a:cubicBezTo>
                  <a:cubicBezTo>
                    <a:pt x="17337" y="9001"/>
                    <a:pt x="12814" y="18760"/>
                    <a:pt x="13019" y="33901"/>
                  </a:cubicBezTo>
                  <a:cubicBezTo>
                    <a:pt x="13189" y="45987"/>
                    <a:pt x="16245" y="58698"/>
                    <a:pt x="31828" y="58485"/>
                  </a:cubicBezTo>
                  <a:cubicBezTo>
                    <a:pt x="42257" y="58343"/>
                    <a:pt x="50534" y="52784"/>
                    <a:pt x="51507" y="52770"/>
                  </a:cubicBezTo>
                  <a:cubicBezTo>
                    <a:pt x="51985" y="52763"/>
                    <a:pt x="52156" y="53161"/>
                    <a:pt x="52481" y="53555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8A5C8A79-ADE6-DEB1-C664-BD7CEA85D797}"/>
                </a:ext>
              </a:extLst>
            </p:cNvPr>
            <p:cNvSpPr/>
            <p:nvPr/>
          </p:nvSpPr>
          <p:spPr>
            <a:xfrm>
              <a:off x="8922782" y="2176484"/>
              <a:ext cx="62080" cy="93596"/>
            </a:xfrm>
            <a:custGeom>
              <a:avLst/>
              <a:gdLst>
                <a:gd name="connsiteX0" fmla="*/ 58794 w 62080"/>
                <a:gd name="connsiteY0" fmla="*/ 89888 h 93596"/>
                <a:gd name="connsiteX1" fmla="*/ 57685 w 62080"/>
                <a:gd name="connsiteY1" fmla="*/ 91497 h 93596"/>
                <a:gd name="connsiteX2" fmla="*/ 49680 w 62080"/>
                <a:gd name="connsiteY2" fmla="*/ 93200 h 93596"/>
                <a:gd name="connsiteX3" fmla="*/ 47751 w 62080"/>
                <a:gd name="connsiteY3" fmla="*/ 93494 h 93596"/>
                <a:gd name="connsiteX4" fmla="*/ 46608 w 62080"/>
                <a:gd name="connsiteY4" fmla="*/ 91782 h 93596"/>
                <a:gd name="connsiteX5" fmla="*/ 46164 w 62080"/>
                <a:gd name="connsiteY5" fmla="*/ 59641 h 93596"/>
                <a:gd name="connsiteX6" fmla="*/ 26689 w 62080"/>
                <a:gd name="connsiteY6" fmla="*/ 67743 h 93596"/>
                <a:gd name="connsiteX7" fmla="*/ -125 w 62080"/>
                <a:gd name="connsiteY7" fmla="*/ 33038 h 93596"/>
                <a:gd name="connsiteX8" fmla="*/ 28976 w 62080"/>
                <a:gd name="connsiteY8" fmla="*/ 228 h 93596"/>
                <a:gd name="connsiteX9" fmla="*/ 48656 w 62080"/>
                <a:gd name="connsiteY9" fmla="*/ 6339 h 93596"/>
                <a:gd name="connsiteX10" fmla="*/ 53384 w 62080"/>
                <a:gd name="connsiteY10" fmla="*/ -103 h 93596"/>
                <a:gd name="connsiteX11" fmla="*/ 54988 w 62080"/>
                <a:gd name="connsiteY11" fmla="*/ 405 h 93596"/>
                <a:gd name="connsiteX12" fmla="*/ 60655 w 62080"/>
                <a:gd name="connsiteY12" fmla="*/ 2985 h 93596"/>
                <a:gd name="connsiteX13" fmla="*/ 61952 w 62080"/>
                <a:gd name="connsiteY13" fmla="*/ 4163 h 93596"/>
                <a:gd name="connsiteX14" fmla="*/ 59136 w 62080"/>
                <a:gd name="connsiteY14" fmla="*/ 10180 h 93596"/>
                <a:gd name="connsiteX15" fmla="*/ 57805 w 62080"/>
                <a:gd name="connsiteY15" fmla="*/ 18302 h 93596"/>
                <a:gd name="connsiteX16" fmla="*/ 45550 w 62080"/>
                <a:gd name="connsiteY16" fmla="*/ 14084 h 93596"/>
                <a:gd name="connsiteX17" fmla="*/ 29745 w 62080"/>
                <a:gd name="connsiteY17" fmla="*/ 9118 h 93596"/>
                <a:gd name="connsiteX18" fmla="*/ 13052 w 62080"/>
                <a:gd name="connsiteY18" fmla="*/ 33125 h 93596"/>
                <a:gd name="connsiteX19" fmla="*/ 28806 w 62080"/>
                <a:gd name="connsiteY19" fmla="*/ 58813 h 93596"/>
                <a:gd name="connsiteX20" fmla="*/ 46044 w 62080"/>
                <a:gd name="connsiteY20" fmla="*/ 50873 h 9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2080" h="93596">
                  <a:moveTo>
                    <a:pt x="58794" y="89888"/>
                  </a:moveTo>
                  <a:cubicBezTo>
                    <a:pt x="58880" y="90627"/>
                    <a:pt x="58402" y="91320"/>
                    <a:pt x="57685" y="91497"/>
                  </a:cubicBezTo>
                  <a:lnTo>
                    <a:pt x="49680" y="93200"/>
                  </a:lnTo>
                  <a:cubicBezTo>
                    <a:pt x="49048" y="93352"/>
                    <a:pt x="48400" y="93451"/>
                    <a:pt x="47751" y="93494"/>
                  </a:cubicBezTo>
                  <a:cubicBezTo>
                    <a:pt x="46625" y="93509"/>
                    <a:pt x="46625" y="92446"/>
                    <a:pt x="46608" y="91782"/>
                  </a:cubicBezTo>
                  <a:lnTo>
                    <a:pt x="46164" y="59641"/>
                  </a:lnTo>
                  <a:cubicBezTo>
                    <a:pt x="42187" y="62484"/>
                    <a:pt x="35838" y="67618"/>
                    <a:pt x="26689" y="67743"/>
                  </a:cubicBezTo>
                  <a:cubicBezTo>
                    <a:pt x="7743" y="68002"/>
                    <a:pt x="131" y="52163"/>
                    <a:pt x="-125" y="33038"/>
                  </a:cubicBezTo>
                  <a:cubicBezTo>
                    <a:pt x="-347" y="16570"/>
                    <a:pt x="8751" y="504"/>
                    <a:pt x="28976" y="228"/>
                  </a:cubicBezTo>
                  <a:cubicBezTo>
                    <a:pt x="35991" y="264"/>
                    <a:pt x="42853" y="2392"/>
                    <a:pt x="48656" y="6339"/>
                  </a:cubicBezTo>
                  <a:cubicBezTo>
                    <a:pt x="50073" y="4325"/>
                    <a:pt x="51780" y="-81"/>
                    <a:pt x="53384" y="-103"/>
                  </a:cubicBezTo>
                  <a:cubicBezTo>
                    <a:pt x="53947" y="-31"/>
                    <a:pt x="54494" y="141"/>
                    <a:pt x="54988" y="405"/>
                  </a:cubicBezTo>
                  <a:lnTo>
                    <a:pt x="60655" y="2985"/>
                  </a:lnTo>
                  <a:cubicBezTo>
                    <a:pt x="61457" y="3373"/>
                    <a:pt x="61952" y="3632"/>
                    <a:pt x="61952" y="4163"/>
                  </a:cubicBezTo>
                  <a:cubicBezTo>
                    <a:pt x="61969" y="5093"/>
                    <a:pt x="60074" y="7642"/>
                    <a:pt x="59136" y="10180"/>
                  </a:cubicBezTo>
                  <a:cubicBezTo>
                    <a:pt x="58163" y="12772"/>
                    <a:pt x="57719" y="15532"/>
                    <a:pt x="57805" y="18302"/>
                  </a:cubicBezTo>
                  <a:close/>
                  <a:moveTo>
                    <a:pt x="45550" y="14084"/>
                  </a:moveTo>
                  <a:cubicBezTo>
                    <a:pt x="42307" y="12534"/>
                    <a:pt x="36811" y="9023"/>
                    <a:pt x="29745" y="9118"/>
                  </a:cubicBezTo>
                  <a:cubicBezTo>
                    <a:pt x="15765" y="9309"/>
                    <a:pt x="12898" y="21967"/>
                    <a:pt x="13052" y="33125"/>
                  </a:cubicBezTo>
                  <a:cubicBezTo>
                    <a:pt x="13222" y="46008"/>
                    <a:pt x="15800" y="58991"/>
                    <a:pt x="28806" y="58813"/>
                  </a:cubicBezTo>
                  <a:cubicBezTo>
                    <a:pt x="36196" y="58712"/>
                    <a:pt x="41436" y="54257"/>
                    <a:pt x="46044" y="50873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D283BEB6-C665-D6B5-904F-3CB4CB2BE08F}"/>
                </a:ext>
              </a:extLst>
            </p:cNvPr>
            <p:cNvSpPr/>
            <p:nvPr/>
          </p:nvSpPr>
          <p:spPr>
            <a:xfrm>
              <a:off x="8757528" y="2179905"/>
              <a:ext cx="34972" cy="65908"/>
            </a:xfrm>
            <a:custGeom>
              <a:avLst/>
              <a:gdLst>
                <a:gd name="connsiteX0" fmla="*/ 32122 w 34972"/>
                <a:gd name="connsiteY0" fmla="*/ 0 h 65908"/>
                <a:gd name="connsiteX1" fmla="*/ 19679 w 34972"/>
                <a:gd name="connsiteY1" fmla="*/ 169 h 65908"/>
                <a:gd name="connsiteX2" fmla="*/ 0 w 34972"/>
                <a:gd name="connsiteY2" fmla="*/ 32338 h 65908"/>
                <a:gd name="connsiteX3" fmla="*/ 21079 w 34972"/>
                <a:gd name="connsiteY3" fmla="*/ 65909 h 65908"/>
                <a:gd name="connsiteX4" fmla="*/ 34973 w 34972"/>
                <a:gd name="connsiteY4" fmla="*/ 65720 h 65908"/>
                <a:gd name="connsiteX5" fmla="*/ 10463 w 34972"/>
                <a:gd name="connsiteY5" fmla="*/ 31701 h 65908"/>
                <a:gd name="connsiteX6" fmla="*/ 32122 w 34972"/>
                <a:gd name="connsiteY6" fmla="*/ 0 h 65908"/>
                <a:gd name="connsiteX7" fmla="*/ 32122 w 34972"/>
                <a:gd name="connsiteY7" fmla="*/ 0 h 6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72" h="65908">
                  <a:moveTo>
                    <a:pt x="32122" y="0"/>
                  </a:moveTo>
                  <a:lnTo>
                    <a:pt x="19679" y="169"/>
                  </a:lnTo>
                  <a:lnTo>
                    <a:pt x="0" y="32338"/>
                  </a:lnTo>
                  <a:lnTo>
                    <a:pt x="21079" y="65909"/>
                  </a:lnTo>
                  <a:lnTo>
                    <a:pt x="34973" y="65720"/>
                  </a:lnTo>
                  <a:lnTo>
                    <a:pt x="10463" y="31701"/>
                  </a:lnTo>
                  <a:lnTo>
                    <a:pt x="32122" y="0"/>
                  </a:lnTo>
                  <a:lnTo>
                    <a:pt x="32122" y="0"/>
                  </a:lnTo>
                  <a:close/>
                </a:path>
              </a:pathLst>
            </a:custGeom>
            <a:solidFill>
              <a:srgbClr val="0072B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B2C1302F-650E-D66B-9017-91FAB21EB765}"/>
                </a:ext>
              </a:extLst>
            </p:cNvPr>
            <p:cNvSpPr/>
            <p:nvPr/>
          </p:nvSpPr>
          <p:spPr>
            <a:xfrm>
              <a:off x="8722675" y="2180475"/>
              <a:ext cx="34050" cy="65943"/>
            </a:xfrm>
            <a:custGeom>
              <a:avLst/>
              <a:gdLst>
                <a:gd name="connsiteX0" fmla="*/ 1058 w 34050"/>
                <a:gd name="connsiteY0" fmla="*/ 169 h 65943"/>
                <a:gd name="connsiteX1" fmla="*/ 13501 w 34050"/>
                <a:gd name="connsiteY1" fmla="*/ 0 h 65943"/>
                <a:gd name="connsiteX2" fmla="*/ 34051 w 34050"/>
                <a:gd name="connsiteY2" fmla="*/ 31618 h 65943"/>
                <a:gd name="connsiteX3" fmla="*/ 13911 w 34050"/>
                <a:gd name="connsiteY3" fmla="*/ 65754 h 65943"/>
                <a:gd name="connsiteX4" fmla="*/ 0 w 34050"/>
                <a:gd name="connsiteY4" fmla="*/ 65943 h 65943"/>
                <a:gd name="connsiteX5" fmla="*/ 23571 w 34050"/>
                <a:gd name="connsiteY5" fmla="*/ 31268 h 65943"/>
                <a:gd name="connsiteX6" fmla="*/ 1058 w 34050"/>
                <a:gd name="connsiteY6" fmla="*/ 169 h 65943"/>
                <a:gd name="connsiteX7" fmla="*/ 1058 w 34050"/>
                <a:gd name="connsiteY7" fmla="*/ 169 h 6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50" h="65943">
                  <a:moveTo>
                    <a:pt x="1058" y="169"/>
                  </a:moveTo>
                  <a:lnTo>
                    <a:pt x="13501" y="0"/>
                  </a:lnTo>
                  <a:lnTo>
                    <a:pt x="34051" y="31618"/>
                  </a:lnTo>
                  <a:lnTo>
                    <a:pt x="13911" y="65754"/>
                  </a:lnTo>
                  <a:lnTo>
                    <a:pt x="0" y="65943"/>
                  </a:lnTo>
                  <a:lnTo>
                    <a:pt x="23571" y="31268"/>
                  </a:lnTo>
                  <a:lnTo>
                    <a:pt x="1058" y="169"/>
                  </a:lnTo>
                  <a:lnTo>
                    <a:pt x="1058" y="169"/>
                  </a:lnTo>
                  <a:close/>
                </a:path>
              </a:pathLst>
            </a:custGeom>
            <a:solidFill>
              <a:srgbClr val="0072B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9D2FB5B-4578-90A7-4380-3CBB9DA49483}"/>
                </a:ext>
              </a:extLst>
            </p:cNvPr>
            <p:cNvSpPr/>
            <p:nvPr/>
          </p:nvSpPr>
          <p:spPr>
            <a:xfrm>
              <a:off x="8989044" y="2187666"/>
              <a:ext cx="13230" cy="13242"/>
            </a:xfrm>
            <a:custGeom>
              <a:avLst/>
              <a:gdLst>
                <a:gd name="connsiteX0" fmla="*/ 11137 w 13230"/>
                <a:gd name="connsiteY0" fmla="*/ 1789 h 13242"/>
                <a:gd name="connsiteX1" fmla="*/ 13099 w 13230"/>
                <a:gd name="connsiteY1" fmla="*/ 6429 h 13242"/>
                <a:gd name="connsiteX2" fmla="*/ 11239 w 13230"/>
                <a:gd name="connsiteY2" fmla="*/ 11102 h 13242"/>
                <a:gd name="connsiteX3" fmla="*/ 6563 w 13230"/>
                <a:gd name="connsiteY3" fmla="*/ 13140 h 13242"/>
                <a:gd name="connsiteX4" fmla="*/ -128 w 13230"/>
                <a:gd name="connsiteY4" fmla="*/ 6609 h 13242"/>
                <a:gd name="connsiteX5" fmla="*/ 1801 w 13230"/>
                <a:gd name="connsiteY5" fmla="*/ 1861 h 13242"/>
                <a:gd name="connsiteX6" fmla="*/ 6392 w 13230"/>
                <a:gd name="connsiteY6" fmla="*/ -102 h 13242"/>
                <a:gd name="connsiteX7" fmla="*/ 11137 w 13230"/>
                <a:gd name="connsiteY7" fmla="*/ 1789 h 13242"/>
                <a:gd name="connsiteX8" fmla="*/ 10591 w 13230"/>
                <a:gd name="connsiteY8" fmla="*/ 2350 h 13242"/>
                <a:gd name="connsiteX9" fmla="*/ 6392 w 13230"/>
                <a:gd name="connsiteY9" fmla="*/ 692 h 13242"/>
                <a:gd name="connsiteX10" fmla="*/ 2364 w 13230"/>
                <a:gd name="connsiteY10" fmla="*/ 2407 h 13242"/>
                <a:gd name="connsiteX11" fmla="*/ 2364 w 13230"/>
                <a:gd name="connsiteY11" fmla="*/ 10595 h 13242"/>
                <a:gd name="connsiteX12" fmla="*/ 2432 w 13230"/>
                <a:gd name="connsiteY12" fmla="*/ 10669 h 13242"/>
                <a:gd name="connsiteX13" fmla="*/ 6528 w 13230"/>
                <a:gd name="connsiteY13" fmla="*/ 12329 h 13242"/>
                <a:gd name="connsiteX14" fmla="*/ 10676 w 13230"/>
                <a:gd name="connsiteY14" fmla="*/ 10558 h 13242"/>
                <a:gd name="connsiteX15" fmla="*/ 12331 w 13230"/>
                <a:gd name="connsiteY15" fmla="*/ 6476 h 13242"/>
                <a:gd name="connsiteX16" fmla="*/ 10591 w 13230"/>
                <a:gd name="connsiteY16" fmla="*/ 2350 h 13242"/>
                <a:gd name="connsiteX17" fmla="*/ 9788 w 13230"/>
                <a:gd name="connsiteY17" fmla="*/ 4666 h 13242"/>
                <a:gd name="connsiteX18" fmla="*/ 8047 w 13230"/>
                <a:gd name="connsiteY18" fmla="*/ 6702 h 13242"/>
                <a:gd name="connsiteX19" fmla="*/ 9788 w 13230"/>
                <a:gd name="connsiteY19" fmla="*/ 10145 h 13242"/>
                <a:gd name="connsiteX20" fmla="*/ 8372 w 13230"/>
                <a:gd name="connsiteY20" fmla="*/ 10164 h 13242"/>
                <a:gd name="connsiteX21" fmla="*/ 6733 w 13230"/>
                <a:gd name="connsiteY21" fmla="*/ 6903 h 13242"/>
                <a:gd name="connsiteX22" fmla="*/ 5129 w 13230"/>
                <a:gd name="connsiteY22" fmla="*/ 6925 h 13242"/>
                <a:gd name="connsiteX23" fmla="*/ 5180 w 13230"/>
                <a:gd name="connsiteY23" fmla="*/ 10208 h 13242"/>
                <a:gd name="connsiteX24" fmla="*/ 3900 w 13230"/>
                <a:gd name="connsiteY24" fmla="*/ 10225 h 13242"/>
                <a:gd name="connsiteX25" fmla="*/ 3797 w 13230"/>
                <a:gd name="connsiteY25" fmla="*/ 2664 h 13242"/>
                <a:gd name="connsiteX26" fmla="*/ 6613 w 13230"/>
                <a:gd name="connsiteY26" fmla="*/ 2625 h 13242"/>
                <a:gd name="connsiteX27" fmla="*/ 9788 w 13230"/>
                <a:gd name="connsiteY27" fmla="*/ 4666 h 13242"/>
                <a:gd name="connsiteX28" fmla="*/ 5095 w 13230"/>
                <a:gd name="connsiteY28" fmla="*/ 3476 h 13242"/>
                <a:gd name="connsiteX29" fmla="*/ 5129 w 13230"/>
                <a:gd name="connsiteY29" fmla="*/ 6096 h 13242"/>
                <a:gd name="connsiteX30" fmla="*/ 6443 w 13230"/>
                <a:gd name="connsiteY30" fmla="*/ 6077 h 13242"/>
                <a:gd name="connsiteX31" fmla="*/ 8474 w 13230"/>
                <a:gd name="connsiteY31" fmla="*/ 4777 h 13242"/>
                <a:gd name="connsiteX32" fmla="*/ 6375 w 13230"/>
                <a:gd name="connsiteY32" fmla="*/ 3459 h 1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230" h="13242">
                  <a:moveTo>
                    <a:pt x="11137" y="1789"/>
                  </a:moveTo>
                  <a:cubicBezTo>
                    <a:pt x="12383" y="3012"/>
                    <a:pt x="13082" y="4683"/>
                    <a:pt x="13099" y="6429"/>
                  </a:cubicBezTo>
                  <a:cubicBezTo>
                    <a:pt x="13151" y="8176"/>
                    <a:pt x="12485" y="9867"/>
                    <a:pt x="11239" y="11102"/>
                  </a:cubicBezTo>
                  <a:cubicBezTo>
                    <a:pt x="10010" y="12368"/>
                    <a:pt x="8337" y="13100"/>
                    <a:pt x="6563" y="13140"/>
                  </a:cubicBezTo>
                  <a:cubicBezTo>
                    <a:pt x="2927" y="13150"/>
                    <a:pt x="-43" y="10246"/>
                    <a:pt x="-128" y="6609"/>
                  </a:cubicBezTo>
                  <a:cubicBezTo>
                    <a:pt x="-145" y="4833"/>
                    <a:pt x="555" y="3123"/>
                    <a:pt x="1801" y="1861"/>
                  </a:cubicBezTo>
                  <a:cubicBezTo>
                    <a:pt x="2995" y="610"/>
                    <a:pt x="4651" y="-100"/>
                    <a:pt x="6392" y="-102"/>
                  </a:cubicBezTo>
                  <a:cubicBezTo>
                    <a:pt x="8167" y="-138"/>
                    <a:pt x="9874" y="543"/>
                    <a:pt x="11137" y="1789"/>
                  </a:cubicBezTo>
                  <a:close/>
                  <a:moveTo>
                    <a:pt x="10591" y="2350"/>
                  </a:moveTo>
                  <a:cubicBezTo>
                    <a:pt x="9481" y="1251"/>
                    <a:pt x="7962" y="652"/>
                    <a:pt x="6392" y="692"/>
                  </a:cubicBezTo>
                  <a:cubicBezTo>
                    <a:pt x="4873" y="688"/>
                    <a:pt x="3422" y="1309"/>
                    <a:pt x="2364" y="2407"/>
                  </a:cubicBezTo>
                  <a:cubicBezTo>
                    <a:pt x="94" y="4669"/>
                    <a:pt x="94" y="8335"/>
                    <a:pt x="2364" y="10595"/>
                  </a:cubicBezTo>
                  <a:cubicBezTo>
                    <a:pt x="2381" y="10621"/>
                    <a:pt x="2415" y="10645"/>
                    <a:pt x="2432" y="10669"/>
                  </a:cubicBezTo>
                  <a:cubicBezTo>
                    <a:pt x="3524" y="11754"/>
                    <a:pt x="5009" y="12353"/>
                    <a:pt x="6528" y="12329"/>
                  </a:cubicBezTo>
                  <a:cubicBezTo>
                    <a:pt x="8099" y="12314"/>
                    <a:pt x="9584" y="11677"/>
                    <a:pt x="10676" y="10558"/>
                  </a:cubicBezTo>
                  <a:cubicBezTo>
                    <a:pt x="11768" y="9476"/>
                    <a:pt x="12349" y="8004"/>
                    <a:pt x="12331" y="6476"/>
                  </a:cubicBezTo>
                  <a:cubicBezTo>
                    <a:pt x="12314" y="4925"/>
                    <a:pt x="11700" y="3439"/>
                    <a:pt x="10591" y="2350"/>
                  </a:cubicBezTo>
                  <a:close/>
                  <a:moveTo>
                    <a:pt x="9788" y="4666"/>
                  </a:moveTo>
                  <a:cubicBezTo>
                    <a:pt x="9840" y="5697"/>
                    <a:pt x="9072" y="6584"/>
                    <a:pt x="8047" y="6702"/>
                  </a:cubicBezTo>
                  <a:lnTo>
                    <a:pt x="9788" y="10145"/>
                  </a:lnTo>
                  <a:lnTo>
                    <a:pt x="8372" y="10164"/>
                  </a:lnTo>
                  <a:lnTo>
                    <a:pt x="6733" y="6903"/>
                  </a:lnTo>
                  <a:lnTo>
                    <a:pt x="5129" y="6925"/>
                  </a:lnTo>
                  <a:lnTo>
                    <a:pt x="5180" y="10208"/>
                  </a:lnTo>
                  <a:lnTo>
                    <a:pt x="3900" y="10225"/>
                  </a:lnTo>
                  <a:lnTo>
                    <a:pt x="3797" y="2664"/>
                  </a:lnTo>
                  <a:lnTo>
                    <a:pt x="6613" y="2625"/>
                  </a:lnTo>
                  <a:cubicBezTo>
                    <a:pt x="8713" y="2598"/>
                    <a:pt x="9771" y="3246"/>
                    <a:pt x="9788" y="4666"/>
                  </a:cubicBezTo>
                  <a:close/>
                  <a:moveTo>
                    <a:pt x="5095" y="3476"/>
                  </a:moveTo>
                  <a:lnTo>
                    <a:pt x="5129" y="6096"/>
                  </a:lnTo>
                  <a:lnTo>
                    <a:pt x="6443" y="6077"/>
                  </a:lnTo>
                  <a:cubicBezTo>
                    <a:pt x="7860" y="6058"/>
                    <a:pt x="8491" y="5736"/>
                    <a:pt x="8474" y="4777"/>
                  </a:cubicBezTo>
                  <a:cubicBezTo>
                    <a:pt x="8474" y="3799"/>
                    <a:pt x="7792" y="3439"/>
                    <a:pt x="6375" y="3459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BF0F8EF1-5170-2477-FFEF-D0D1D6E65E96}"/>
                </a:ext>
              </a:extLst>
            </p:cNvPr>
            <p:cNvSpPr/>
            <p:nvPr/>
          </p:nvSpPr>
          <p:spPr>
            <a:xfrm>
              <a:off x="8667463" y="2262983"/>
              <a:ext cx="14475" cy="17840"/>
            </a:xfrm>
            <a:custGeom>
              <a:avLst/>
              <a:gdLst>
                <a:gd name="connsiteX0" fmla="*/ 8320 w 14475"/>
                <a:gd name="connsiteY0" fmla="*/ 1786 h 17840"/>
                <a:gd name="connsiteX1" fmla="*/ 8525 w 14475"/>
                <a:gd name="connsiteY1" fmla="*/ 17393 h 17840"/>
                <a:gd name="connsiteX2" fmla="*/ 8115 w 14475"/>
                <a:gd name="connsiteY2" fmla="*/ 17708 h 17840"/>
                <a:gd name="connsiteX3" fmla="*/ 6101 w 14475"/>
                <a:gd name="connsiteY3" fmla="*/ 17737 h 17840"/>
                <a:gd name="connsiteX4" fmla="*/ 5691 w 14475"/>
                <a:gd name="connsiteY4" fmla="*/ 17432 h 17840"/>
                <a:gd name="connsiteX5" fmla="*/ 5470 w 14475"/>
                <a:gd name="connsiteY5" fmla="*/ 1825 h 17840"/>
                <a:gd name="connsiteX6" fmla="*/ 315 w 14475"/>
                <a:gd name="connsiteY6" fmla="*/ 1895 h 17840"/>
                <a:gd name="connsiteX7" fmla="*/ -112 w 14475"/>
                <a:gd name="connsiteY7" fmla="*/ 1590 h 17840"/>
                <a:gd name="connsiteX8" fmla="*/ -129 w 14475"/>
                <a:gd name="connsiteY8" fmla="*/ 424 h 17840"/>
                <a:gd name="connsiteX9" fmla="*/ 349 w 14475"/>
                <a:gd name="connsiteY9" fmla="*/ 81 h 17840"/>
                <a:gd name="connsiteX10" fmla="*/ 13935 w 14475"/>
                <a:gd name="connsiteY10" fmla="*/ -103 h 17840"/>
                <a:gd name="connsiteX11" fmla="*/ 14345 w 14475"/>
                <a:gd name="connsiteY11" fmla="*/ 98 h 17840"/>
                <a:gd name="connsiteX12" fmla="*/ 14226 w 14475"/>
                <a:gd name="connsiteY12" fmla="*/ 436 h 17840"/>
                <a:gd name="connsiteX13" fmla="*/ 13748 w 14475"/>
                <a:gd name="connsiteY13" fmla="*/ 1426 h 17840"/>
                <a:gd name="connsiteX14" fmla="*/ 13202 w 14475"/>
                <a:gd name="connsiteY14" fmla="*/ 1719 h 17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475" h="17840">
                  <a:moveTo>
                    <a:pt x="8320" y="1786"/>
                  </a:moveTo>
                  <a:lnTo>
                    <a:pt x="8525" y="17393"/>
                  </a:lnTo>
                  <a:cubicBezTo>
                    <a:pt x="8525" y="17599"/>
                    <a:pt x="8388" y="17705"/>
                    <a:pt x="8115" y="17708"/>
                  </a:cubicBezTo>
                  <a:lnTo>
                    <a:pt x="6101" y="17737"/>
                  </a:lnTo>
                  <a:cubicBezTo>
                    <a:pt x="5828" y="17741"/>
                    <a:pt x="5691" y="17638"/>
                    <a:pt x="5691" y="17432"/>
                  </a:cubicBezTo>
                  <a:lnTo>
                    <a:pt x="5470" y="1825"/>
                  </a:lnTo>
                  <a:lnTo>
                    <a:pt x="315" y="1895"/>
                  </a:lnTo>
                  <a:cubicBezTo>
                    <a:pt x="42" y="1899"/>
                    <a:pt x="-112" y="1796"/>
                    <a:pt x="-112" y="1590"/>
                  </a:cubicBezTo>
                  <a:lnTo>
                    <a:pt x="-129" y="424"/>
                  </a:lnTo>
                  <a:cubicBezTo>
                    <a:pt x="-129" y="243"/>
                    <a:pt x="-26" y="86"/>
                    <a:pt x="349" y="81"/>
                  </a:cubicBezTo>
                  <a:lnTo>
                    <a:pt x="13935" y="-103"/>
                  </a:lnTo>
                  <a:cubicBezTo>
                    <a:pt x="14174" y="-106"/>
                    <a:pt x="14345" y="-57"/>
                    <a:pt x="14345" y="98"/>
                  </a:cubicBezTo>
                  <a:cubicBezTo>
                    <a:pt x="14362" y="201"/>
                    <a:pt x="14260" y="307"/>
                    <a:pt x="14226" y="436"/>
                  </a:cubicBezTo>
                  <a:lnTo>
                    <a:pt x="13748" y="1426"/>
                  </a:lnTo>
                  <a:cubicBezTo>
                    <a:pt x="13645" y="1624"/>
                    <a:pt x="13423" y="1740"/>
                    <a:pt x="13202" y="1719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34AF5B79-5AE5-797B-18E8-6C6F4A5F11CF}"/>
                </a:ext>
              </a:extLst>
            </p:cNvPr>
            <p:cNvSpPr/>
            <p:nvPr/>
          </p:nvSpPr>
          <p:spPr>
            <a:xfrm>
              <a:off x="8692305" y="2267673"/>
              <a:ext cx="13168" cy="13158"/>
            </a:xfrm>
            <a:custGeom>
              <a:avLst/>
              <a:gdLst>
                <a:gd name="connsiteX0" fmla="*/ 12631 w 13168"/>
                <a:gd name="connsiteY0" fmla="*/ 11429 h 13158"/>
                <a:gd name="connsiteX1" fmla="*/ 12733 w 13168"/>
                <a:gd name="connsiteY1" fmla="*/ 11635 h 13158"/>
                <a:gd name="connsiteX2" fmla="*/ 7288 w 13168"/>
                <a:gd name="connsiteY2" fmla="*/ 13055 h 13158"/>
                <a:gd name="connsiteX3" fmla="*/ -119 w 13168"/>
                <a:gd name="connsiteY3" fmla="*/ 6581 h 13158"/>
                <a:gd name="connsiteX4" fmla="*/ 5855 w 13168"/>
                <a:gd name="connsiteY4" fmla="*/ -93 h 13158"/>
                <a:gd name="connsiteX5" fmla="*/ 6657 w 13168"/>
                <a:gd name="connsiteY5" fmla="*/ -88 h 13158"/>
                <a:gd name="connsiteX6" fmla="*/ 13040 w 13168"/>
                <a:gd name="connsiteY6" fmla="*/ 6245 h 13158"/>
                <a:gd name="connsiteX7" fmla="*/ 12665 w 13168"/>
                <a:gd name="connsiteY7" fmla="*/ 6820 h 13158"/>
                <a:gd name="connsiteX8" fmla="*/ 2731 w 13168"/>
                <a:gd name="connsiteY8" fmla="*/ 6956 h 13158"/>
                <a:gd name="connsiteX9" fmla="*/ 6930 w 13168"/>
                <a:gd name="connsiteY9" fmla="*/ 11350 h 13158"/>
                <a:gd name="connsiteX10" fmla="*/ 7561 w 13168"/>
                <a:gd name="connsiteY10" fmla="*/ 11316 h 13158"/>
                <a:gd name="connsiteX11" fmla="*/ 11811 w 13168"/>
                <a:gd name="connsiteY11" fmla="*/ 10197 h 13158"/>
                <a:gd name="connsiteX12" fmla="*/ 12033 w 13168"/>
                <a:gd name="connsiteY12" fmla="*/ 10350 h 13158"/>
                <a:gd name="connsiteX13" fmla="*/ 10190 w 13168"/>
                <a:gd name="connsiteY13" fmla="*/ 5248 h 13158"/>
                <a:gd name="connsiteX14" fmla="*/ 7015 w 13168"/>
                <a:gd name="connsiteY14" fmla="*/ 1525 h 13158"/>
                <a:gd name="connsiteX15" fmla="*/ 6537 w 13168"/>
                <a:gd name="connsiteY15" fmla="*/ 1520 h 13158"/>
                <a:gd name="connsiteX16" fmla="*/ 2714 w 13168"/>
                <a:gd name="connsiteY16" fmla="*/ 4915 h 13158"/>
                <a:gd name="connsiteX17" fmla="*/ 2714 w 13168"/>
                <a:gd name="connsiteY17" fmla="*/ 5351 h 1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168" h="13158">
                  <a:moveTo>
                    <a:pt x="12631" y="11429"/>
                  </a:moveTo>
                  <a:cubicBezTo>
                    <a:pt x="12665" y="11506"/>
                    <a:pt x="12733" y="11557"/>
                    <a:pt x="12733" y="11635"/>
                  </a:cubicBezTo>
                  <a:cubicBezTo>
                    <a:pt x="11077" y="12579"/>
                    <a:pt x="9200" y="13069"/>
                    <a:pt x="7288" y="13055"/>
                  </a:cubicBezTo>
                  <a:cubicBezTo>
                    <a:pt x="2680" y="13092"/>
                    <a:pt x="-68" y="10514"/>
                    <a:pt x="-119" y="6581"/>
                  </a:cubicBezTo>
                  <a:cubicBezTo>
                    <a:pt x="-307" y="3091"/>
                    <a:pt x="2355" y="103"/>
                    <a:pt x="5855" y="-93"/>
                  </a:cubicBezTo>
                  <a:cubicBezTo>
                    <a:pt x="6110" y="-108"/>
                    <a:pt x="6383" y="-106"/>
                    <a:pt x="6657" y="-88"/>
                  </a:cubicBezTo>
                  <a:cubicBezTo>
                    <a:pt x="12443" y="-166"/>
                    <a:pt x="13006" y="4020"/>
                    <a:pt x="13040" y="6245"/>
                  </a:cubicBezTo>
                  <a:cubicBezTo>
                    <a:pt x="13040" y="6608"/>
                    <a:pt x="13057" y="6815"/>
                    <a:pt x="12665" y="6820"/>
                  </a:cubicBezTo>
                  <a:lnTo>
                    <a:pt x="2731" y="6956"/>
                  </a:lnTo>
                  <a:cubicBezTo>
                    <a:pt x="2680" y="9326"/>
                    <a:pt x="4557" y="11294"/>
                    <a:pt x="6930" y="11350"/>
                  </a:cubicBezTo>
                  <a:cubicBezTo>
                    <a:pt x="7135" y="11355"/>
                    <a:pt x="7356" y="11343"/>
                    <a:pt x="7561" y="11316"/>
                  </a:cubicBezTo>
                  <a:cubicBezTo>
                    <a:pt x="9046" y="11215"/>
                    <a:pt x="10480" y="10837"/>
                    <a:pt x="11811" y="10197"/>
                  </a:cubicBezTo>
                  <a:cubicBezTo>
                    <a:pt x="11913" y="10195"/>
                    <a:pt x="11948" y="10272"/>
                    <a:pt x="12033" y="10350"/>
                  </a:cubicBezTo>
                  <a:close/>
                  <a:moveTo>
                    <a:pt x="10190" y="5248"/>
                  </a:moveTo>
                  <a:cubicBezTo>
                    <a:pt x="10343" y="3347"/>
                    <a:pt x="8926" y="1678"/>
                    <a:pt x="7015" y="1525"/>
                  </a:cubicBezTo>
                  <a:cubicBezTo>
                    <a:pt x="6861" y="1511"/>
                    <a:pt x="6691" y="1509"/>
                    <a:pt x="6537" y="1520"/>
                  </a:cubicBezTo>
                  <a:cubicBezTo>
                    <a:pt x="4540" y="1400"/>
                    <a:pt x="2833" y="2921"/>
                    <a:pt x="2714" y="4915"/>
                  </a:cubicBezTo>
                  <a:cubicBezTo>
                    <a:pt x="2697" y="5060"/>
                    <a:pt x="2697" y="5206"/>
                    <a:pt x="2714" y="5351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01993DFB-F199-FEA4-256E-9920A0911B6E}"/>
                </a:ext>
              </a:extLst>
            </p:cNvPr>
            <p:cNvSpPr/>
            <p:nvPr/>
          </p:nvSpPr>
          <p:spPr>
            <a:xfrm>
              <a:off x="8717448" y="2267328"/>
              <a:ext cx="12074" cy="13170"/>
            </a:xfrm>
            <a:custGeom>
              <a:avLst/>
              <a:gdLst>
                <a:gd name="connsiteX0" fmla="*/ 11826 w 12074"/>
                <a:gd name="connsiteY0" fmla="*/ 11440 h 13170"/>
                <a:gd name="connsiteX1" fmla="*/ 11945 w 12074"/>
                <a:gd name="connsiteY1" fmla="*/ 11647 h 13170"/>
                <a:gd name="connsiteX2" fmla="*/ 6484 w 12074"/>
                <a:gd name="connsiteY2" fmla="*/ 13066 h 13170"/>
                <a:gd name="connsiteX3" fmla="*/ -104 w 12074"/>
                <a:gd name="connsiteY3" fmla="*/ 6970 h 13170"/>
                <a:gd name="connsiteX4" fmla="*/ 5818 w 12074"/>
                <a:gd name="connsiteY4" fmla="*/ -79 h 13170"/>
                <a:gd name="connsiteX5" fmla="*/ 6825 w 12074"/>
                <a:gd name="connsiteY5" fmla="*/ -88 h 13170"/>
                <a:gd name="connsiteX6" fmla="*/ 11843 w 12074"/>
                <a:gd name="connsiteY6" fmla="*/ 1449 h 13170"/>
                <a:gd name="connsiteX7" fmla="*/ 11741 w 12074"/>
                <a:gd name="connsiteY7" fmla="*/ 1658 h 13170"/>
                <a:gd name="connsiteX8" fmla="*/ 10956 w 12074"/>
                <a:gd name="connsiteY8" fmla="*/ 2755 h 13170"/>
                <a:gd name="connsiteX9" fmla="*/ 10751 w 12074"/>
                <a:gd name="connsiteY9" fmla="*/ 2912 h 13170"/>
                <a:gd name="connsiteX10" fmla="*/ 7064 w 12074"/>
                <a:gd name="connsiteY10" fmla="*/ 1642 h 13170"/>
                <a:gd name="connsiteX11" fmla="*/ 2729 w 12074"/>
                <a:gd name="connsiteY11" fmla="*/ 6543 h 13170"/>
                <a:gd name="connsiteX12" fmla="*/ 6774 w 12074"/>
                <a:gd name="connsiteY12" fmla="*/ 11329 h 13170"/>
                <a:gd name="connsiteX13" fmla="*/ 11024 w 12074"/>
                <a:gd name="connsiteY13" fmla="*/ 10210 h 13170"/>
                <a:gd name="connsiteX14" fmla="*/ 11229 w 12074"/>
                <a:gd name="connsiteY14" fmla="*/ 10362 h 1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74" h="13170">
                  <a:moveTo>
                    <a:pt x="11826" y="11440"/>
                  </a:moveTo>
                  <a:cubicBezTo>
                    <a:pt x="11878" y="11519"/>
                    <a:pt x="11945" y="11568"/>
                    <a:pt x="11945" y="11647"/>
                  </a:cubicBezTo>
                  <a:cubicBezTo>
                    <a:pt x="10273" y="12590"/>
                    <a:pt x="8396" y="13080"/>
                    <a:pt x="6484" y="13066"/>
                  </a:cubicBezTo>
                  <a:cubicBezTo>
                    <a:pt x="2370" y="13123"/>
                    <a:pt x="-53" y="10749"/>
                    <a:pt x="-104" y="6970"/>
                  </a:cubicBezTo>
                  <a:cubicBezTo>
                    <a:pt x="-412" y="3385"/>
                    <a:pt x="2234" y="229"/>
                    <a:pt x="5818" y="-79"/>
                  </a:cubicBezTo>
                  <a:cubicBezTo>
                    <a:pt x="6160" y="-108"/>
                    <a:pt x="6501" y="-110"/>
                    <a:pt x="6825" y="-88"/>
                  </a:cubicBezTo>
                  <a:cubicBezTo>
                    <a:pt x="8617" y="-156"/>
                    <a:pt x="10392" y="385"/>
                    <a:pt x="11843" y="1449"/>
                  </a:cubicBezTo>
                  <a:cubicBezTo>
                    <a:pt x="11843" y="1526"/>
                    <a:pt x="11775" y="1579"/>
                    <a:pt x="11741" y="1658"/>
                  </a:cubicBezTo>
                  <a:lnTo>
                    <a:pt x="10956" y="2755"/>
                  </a:lnTo>
                  <a:cubicBezTo>
                    <a:pt x="10887" y="2833"/>
                    <a:pt x="10853" y="2912"/>
                    <a:pt x="10751" y="2912"/>
                  </a:cubicBezTo>
                  <a:cubicBezTo>
                    <a:pt x="9659" y="2152"/>
                    <a:pt x="8378" y="1712"/>
                    <a:pt x="7064" y="1642"/>
                  </a:cubicBezTo>
                  <a:cubicBezTo>
                    <a:pt x="3668" y="1688"/>
                    <a:pt x="2678" y="3591"/>
                    <a:pt x="2729" y="6543"/>
                  </a:cubicBezTo>
                  <a:cubicBezTo>
                    <a:pt x="2763" y="8898"/>
                    <a:pt x="3411" y="11375"/>
                    <a:pt x="6774" y="11329"/>
                  </a:cubicBezTo>
                  <a:cubicBezTo>
                    <a:pt x="8242" y="11229"/>
                    <a:pt x="9693" y="10848"/>
                    <a:pt x="11024" y="10210"/>
                  </a:cubicBezTo>
                  <a:cubicBezTo>
                    <a:pt x="11126" y="10208"/>
                    <a:pt x="11160" y="10285"/>
                    <a:pt x="11229" y="10362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807AB7F-7CB6-D876-DF4F-DB7198B774CE}"/>
                </a:ext>
              </a:extLst>
            </p:cNvPr>
            <p:cNvSpPr/>
            <p:nvPr/>
          </p:nvSpPr>
          <p:spPr>
            <a:xfrm>
              <a:off x="8741725" y="2261120"/>
              <a:ext cx="12427" cy="18766"/>
            </a:xfrm>
            <a:custGeom>
              <a:avLst/>
              <a:gdLst>
                <a:gd name="connsiteX0" fmla="*/ -127 w 12427"/>
                <a:gd name="connsiteY0" fmla="*/ 602 h 18766"/>
                <a:gd name="connsiteX1" fmla="*/ 112 w 12427"/>
                <a:gd name="connsiteY1" fmla="*/ 289 h 18766"/>
                <a:gd name="connsiteX2" fmla="*/ 1836 w 12427"/>
                <a:gd name="connsiteY2" fmla="*/ -45 h 18766"/>
                <a:gd name="connsiteX3" fmla="*/ 2245 w 12427"/>
                <a:gd name="connsiteY3" fmla="*/ -103 h 18766"/>
                <a:gd name="connsiteX4" fmla="*/ 2502 w 12427"/>
                <a:gd name="connsiteY4" fmla="*/ 230 h 18766"/>
                <a:gd name="connsiteX5" fmla="*/ 2587 w 12427"/>
                <a:gd name="connsiteY5" fmla="*/ 7606 h 18766"/>
                <a:gd name="connsiteX6" fmla="*/ 8015 w 12427"/>
                <a:gd name="connsiteY6" fmla="*/ 5772 h 18766"/>
                <a:gd name="connsiteX7" fmla="*/ 12179 w 12427"/>
                <a:gd name="connsiteY7" fmla="*/ 9599 h 18766"/>
                <a:gd name="connsiteX8" fmla="*/ 12299 w 12427"/>
                <a:gd name="connsiteY8" fmla="*/ 18193 h 18766"/>
                <a:gd name="connsiteX9" fmla="*/ 11889 w 12427"/>
                <a:gd name="connsiteY9" fmla="*/ 18508 h 18766"/>
                <a:gd name="connsiteX10" fmla="*/ 10080 w 12427"/>
                <a:gd name="connsiteY10" fmla="*/ 18532 h 18766"/>
                <a:gd name="connsiteX11" fmla="*/ 9670 w 12427"/>
                <a:gd name="connsiteY11" fmla="*/ 18229 h 18766"/>
                <a:gd name="connsiteX12" fmla="*/ 9551 w 12427"/>
                <a:gd name="connsiteY12" fmla="*/ 9582 h 18766"/>
                <a:gd name="connsiteX13" fmla="*/ 7264 w 12427"/>
                <a:gd name="connsiteY13" fmla="*/ 7518 h 18766"/>
                <a:gd name="connsiteX14" fmla="*/ 2621 w 12427"/>
                <a:gd name="connsiteY14" fmla="*/ 9159 h 18766"/>
                <a:gd name="connsiteX15" fmla="*/ 2741 w 12427"/>
                <a:gd name="connsiteY15" fmla="*/ 18322 h 18766"/>
                <a:gd name="connsiteX16" fmla="*/ 2331 w 12427"/>
                <a:gd name="connsiteY16" fmla="*/ 18638 h 18766"/>
                <a:gd name="connsiteX17" fmla="*/ 522 w 12427"/>
                <a:gd name="connsiteY17" fmla="*/ 18664 h 18766"/>
                <a:gd name="connsiteX18" fmla="*/ 112 w 12427"/>
                <a:gd name="connsiteY18" fmla="*/ 18358 h 1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27" h="18766">
                  <a:moveTo>
                    <a:pt x="-127" y="602"/>
                  </a:moveTo>
                  <a:cubicBezTo>
                    <a:pt x="-144" y="452"/>
                    <a:pt x="-41" y="315"/>
                    <a:pt x="112" y="289"/>
                  </a:cubicBezTo>
                  <a:lnTo>
                    <a:pt x="1836" y="-45"/>
                  </a:lnTo>
                  <a:cubicBezTo>
                    <a:pt x="1973" y="-76"/>
                    <a:pt x="2109" y="-95"/>
                    <a:pt x="2245" y="-103"/>
                  </a:cubicBezTo>
                  <a:cubicBezTo>
                    <a:pt x="2485" y="-107"/>
                    <a:pt x="2485" y="100"/>
                    <a:pt x="2502" y="230"/>
                  </a:cubicBezTo>
                  <a:lnTo>
                    <a:pt x="2587" y="7606"/>
                  </a:lnTo>
                  <a:cubicBezTo>
                    <a:pt x="4191" y="6487"/>
                    <a:pt x="6069" y="5849"/>
                    <a:pt x="8015" y="5772"/>
                  </a:cubicBezTo>
                  <a:cubicBezTo>
                    <a:pt x="11855" y="5721"/>
                    <a:pt x="12162" y="7734"/>
                    <a:pt x="12179" y="9599"/>
                  </a:cubicBezTo>
                  <a:lnTo>
                    <a:pt x="12299" y="18193"/>
                  </a:lnTo>
                  <a:cubicBezTo>
                    <a:pt x="12299" y="18399"/>
                    <a:pt x="12162" y="18503"/>
                    <a:pt x="11889" y="18508"/>
                  </a:cubicBezTo>
                  <a:lnTo>
                    <a:pt x="10080" y="18532"/>
                  </a:lnTo>
                  <a:cubicBezTo>
                    <a:pt x="9807" y="18536"/>
                    <a:pt x="9670" y="18435"/>
                    <a:pt x="9670" y="18229"/>
                  </a:cubicBezTo>
                  <a:lnTo>
                    <a:pt x="9551" y="9582"/>
                  </a:lnTo>
                  <a:cubicBezTo>
                    <a:pt x="9534" y="8470"/>
                    <a:pt x="9141" y="7492"/>
                    <a:pt x="7264" y="7518"/>
                  </a:cubicBezTo>
                  <a:cubicBezTo>
                    <a:pt x="5591" y="7574"/>
                    <a:pt x="3969" y="8147"/>
                    <a:pt x="2621" y="9159"/>
                  </a:cubicBezTo>
                  <a:lnTo>
                    <a:pt x="2741" y="18322"/>
                  </a:lnTo>
                  <a:cubicBezTo>
                    <a:pt x="2741" y="18529"/>
                    <a:pt x="2604" y="18635"/>
                    <a:pt x="2331" y="18638"/>
                  </a:cubicBezTo>
                  <a:lnTo>
                    <a:pt x="522" y="18664"/>
                  </a:lnTo>
                  <a:cubicBezTo>
                    <a:pt x="249" y="18667"/>
                    <a:pt x="112" y="18565"/>
                    <a:pt x="112" y="18358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FDC6CFEC-9EEC-D4EE-6714-510527787A1D}"/>
                </a:ext>
              </a:extLst>
            </p:cNvPr>
            <p:cNvSpPr/>
            <p:nvPr/>
          </p:nvSpPr>
          <p:spPr>
            <a:xfrm>
              <a:off x="8767841" y="2266633"/>
              <a:ext cx="12954" cy="12889"/>
            </a:xfrm>
            <a:custGeom>
              <a:avLst/>
              <a:gdLst>
                <a:gd name="connsiteX0" fmla="*/ 12826 w 12954"/>
                <a:gd name="connsiteY0" fmla="*/ 12317 h 12889"/>
                <a:gd name="connsiteX1" fmla="*/ 12399 w 12954"/>
                <a:gd name="connsiteY1" fmla="*/ 12633 h 12889"/>
                <a:gd name="connsiteX2" fmla="*/ 10607 w 12954"/>
                <a:gd name="connsiteY2" fmla="*/ 12657 h 12889"/>
                <a:gd name="connsiteX3" fmla="*/ 10181 w 12954"/>
                <a:gd name="connsiteY3" fmla="*/ 12353 h 12889"/>
                <a:gd name="connsiteX4" fmla="*/ 10061 w 12954"/>
                <a:gd name="connsiteY4" fmla="*/ 3708 h 12889"/>
                <a:gd name="connsiteX5" fmla="*/ 7791 w 12954"/>
                <a:gd name="connsiteY5" fmla="*/ 1642 h 12889"/>
                <a:gd name="connsiteX6" fmla="*/ 3234 w 12954"/>
                <a:gd name="connsiteY6" fmla="*/ 3282 h 12889"/>
                <a:gd name="connsiteX7" fmla="*/ 3370 w 12954"/>
                <a:gd name="connsiteY7" fmla="*/ 12445 h 12889"/>
                <a:gd name="connsiteX8" fmla="*/ 2943 w 12954"/>
                <a:gd name="connsiteY8" fmla="*/ 12762 h 12889"/>
                <a:gd name="connsiteX9" fmla="*/ 1151 w 12954"/>
                <a:gd name="connsiteY9" fmla="*/ 12786 h 12889"/>
                <a:gd name="connsiteX10" fmla="*/ 725 w 12954"/>
                <a:gd name="connsiteY10" fmla="*/ 12481 h 12889"/>
                <a:gd name="connsiteX11" fmla="*/ 605 w 12954"/>
                <a:gd name="connsiteY11" fmla="*/ 3551 h 12889"/>
                <a:gd name="connsiteX12" fmla="*/ 451 w 12954"/>
                <a:gd name="connsiteY12" fmla="*/ 2028 h 12889"/>
                <a:gd name="connsiteX13" fmla="*/ -129 w 12954"/>
                <a:gd name="connsiteY13" fmla="*/ 947 h 12889"/>
                <a:gd name="connsiteX14" fmla="*/ 59 w 12954"/>
                <a:gd name="connsiteY14" fmla="*/ 763 h 12889"/>
                <a:gd name="connsiteX15" fmla="*/ 1595 w 12954"/>
                <a:gd name="connsiteY15" fmla="*/ 96 h 12889"/>
                <a:gd name="connsiteX16" fmla="*/ 1868 w 12954"/>
                <a:gd name="connsiteY16" fmla="*/ -12 h 12889"/>
                <a:gd name="connsiteX17" fmla="*/ 2977 w 12954"/>
                <a:gd name="connsiteY17" fmla="*/ 1734 h 12889"/>
                <a:gd name="connsiteX18" fmla="*/ 8525 w 12954"/>
                <a:gd name="connsiteY18" fmla="*/ -102 h 12889"/>
                <a:gd name="connsiteX19" fmla="*/ 12707 w 12954"/>
                <a:gd name="connsiteY19" fmla="*/ 3724 h 12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954" h="12889">
                  <a:moveTo>
                    <a:pt x="12826" y="12317"/>
                  </a:moveTo>
                  <a:cubicBezTo>
                    <a:pt x="12826" y="12523"/>
                    <a:pt x="12690" y="12629"/>
                    <a:pt x="12399" y="12633"/>
                  </a:cubicBezTo>
                  <a:lnTo>
                    <a:pt x="10607" y="12657"/>
                  </a:lnTo>
                  <a:cubicBezTo>
                    <a:pt x="10334" y="12660"/>
                    <a:pt x="10181" y="12559"/>
                    <a:pt x="10181" y="12353"/>
                  </a:cubicBezTo>
                  <a:lnTo>
                    <a:pt x="10061" y="3708"/>
                  </a:lnTo>
                  <a:cubicBezTo>
                    <a:pt x="10061" y="2594"/>
                    <a:pt x="9651" y="1616"/>
                    <a:pt x="7791" y="1642"/>
                  </a:cubicBezTo>
                  <a:cubicBezTo>
                    <a:pt x="6135" y="1695"/>
                    <a:pt x="4548" y="2270"/>
                    <a:pt x="3234" y="3282"/>
                  </a:cubicBezTo>
                  <a:lnTo>
                    <a:pt x="3370" y="12445"/>
                  </a:lnTo>
                  <a:cubicBezTo>
                    <a:pt x="3370" y="12653"/>
                    <a:pt x="3234" y="12757"/>
                    <a:pt x="2943" y="12762"/>
                  </a:cubicBezTo>
                  <a:lnTo>
                    <a:pt x="1151" y="12786"/>
                  </a:lnTo>
                  <a:cubicBezTo>
                    <a:pt x="878" y="12790"/>
                    <a:pt x="725" y="12689"/>
                    <a:pt x="725" y="12481"/>
                  </a:cubicBezTo>
                  <a:lnTo>
                    <a:pt x="605" y="3551"/>
                  </a:lnTo>
                  <a:cubicBezTo>
                    <a:pt x="656" y="3038"/>
                    <a:pt x="588" y="2521"/>
                    <a:pt x="451" y="2028"/>
                  </a:cubicBezTo>
                  <a:cubicBezTo>
                    <a:pt x="281" y="1654"/>
                    <a:pt x="93" y="1294"/>
                    <a:pt x="-129" y="947"/>
                  </a:cubicBezTo>
                  <a:cubicBezTo>
                    <a:pt x="-112" y="896"/>
                    <a:pt x="-95" y="843"/>
                    <a:pt x="59" y="763"/>
                  </a:cubicBezTo>
                  <a:lnTo>
                    <a:pt x="1595" y="96"/>
                  </a:lnTo>
                  <a:cubicBezTo>
                    <a:pt x="1680" y="43"/>
                    <a:pt x="1783" y="7"/>
                    <a:pt x="1868" y="-12"/>
                  </a:cubicBezTo>
                  <a:cubicBezTo>
                    <a:pt x="2500" y="-20"/>
                    <a:pt x="2943" y="1526"/>
                    <a:pt x="2977" y="1734"/>
                  </a:cubicBezTo>
                  <a:cubicBezTo>
                    <a:pt x="4616" y="604"/>
                    <a:pt x="6545" y="-34"/>
                    <a:pt x="8525" y="-102"/>
                  </a:cubicBezTo>
                  <a:cubicBezTo>
                    <a:pt x="12365" y="-155"/>
                    <a:pt x="12672" y="1860"/>
                    <a:pt x="12707" y="3724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50F7C4E2-1FE4-D01B-BFF5-31359B911413}"/>
                </a:ext>
              </a:extLst>
            </p:cNvPr>
            <p:cNvSpPr/>
            <p:nvPr/>
          </p:nvSpPr>
          <p:spPr>
            <a:xfrm>
              <a:off x="8794005" y="2266298"/>
              <a:ext cx="13793" cy="13154"/>
            </a:xfrm>
            <a:custGeom>
              <a:avLst/>
              <a:gdLst>
                <a:gd name="connsiteX0" fmla="*/ 6648 w 13793"/>
                <a:gd name="connsiteY0" fmla="*/ 13051 h 13154"/>
                <a:gd name="connsiteX1" fmla="*/ -128 w 13793"/>
                <a:gd name="connsiteY1" fmla="*/ 6619 h 13154"/>
                <a:gd name="connsiteX2" fmla="*/ 6819 w 13793"/>
                <a:gd name="connsiteY2" fmla="*/ -102 h 13154"/>
                <a:gd name="connsiteX3" fmla="*/ 13664 w 13793"/>
                <a:gd name="connsiteY3" fmla="*/ 6302 h 13154"/>
                <a:gd name="connsiteX4" fmla="*/ 6648 w 13793"/>
                <a:gd name="connsiteY4" fmla="*/ 13051 h 13154"/>
                <a:gd name="connsiteX5" fmla="*/ 10813 w 13793"/>
                <a:gd name="connsiteY5" fmla="*/ 6316 h 13154"/>
                <a:gd name="connsiteX6" fmla="*/ 6700 w 13793"/>
                <a:gd name="connsiteY6" fmla="*/ 1505 h 13154"/>
                <a:gd name="connsiteX7" fmla="*/ 2706 w 13793"/>
                <a:gd name="connsiteY7" fmla="*/ 6348 h 13154"/>
                <a:gd name="connsiteX8" fmla="*/ 6870 w 13793"/>
                <a:gd name="connsiteY8" fmla="*/ 11443 h 13154"/>
                <a:gd name="connsiteX9" fmla="*/ 10813 w 13793"/>
                <a:gd name="connsiteY9" fmla="*/ 6316 h 1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93" h="13154">
                  <a:moveTo>
                    <a:pt x="6648" y="13051"/>
                  </a:moveTo>
                  <a:cubicBezTo>
                    <a:pt x="1972" y="13114"/>
                    <a:pt x="-76" y="10321"/>
                    <a:pt x="-128" y="6619"/>
                  </a:cubicBezTo>
                  <a:cubicBezTo>
                    <a:pt x="-179" y="3048"/>
                    <a:pt x="1801" y="-34"/>
                    <a:pt x="6819" y="-102"/>
                  </a:cubicBezTo>
                  <a:cubicBezTo>
                    <a:pt x="11564" y="-167"/>
                    <a:pt x="13612" y="2652"/>
                    <a:pt x="13664" y="6302"/>
                  </a:cubicBezTo>
                  <a:cubicBezTo>
                    <a:pt x="13715" y="9926"/>
                    <a:pt x="11701" y="12983"/>
                    <a:pt x="6648" y="13051"/>
                  </a:cubicBezTo>
                  <a:close/>
                  <a:moveTo>
                    <a:pt x="10813" y="6316"/>
                  </a:moveTo>
                  <a:cubicBezTo>
                    <a:pt x="10779" y="3778"/>
                    <a:pt x="9823" y="1463"/>
                    <a:pt x="6700" y="1505"/>
                  </a:cubicBezTo>
                  <a:cubicBezTo>
                    <a:pt x="3576" y="1548"/>
                    <a:pt x="2672" y="3785"/>
                    <a:pt x="2706" y="6348"/>
                  </a:cubicBezTo>
                  <a:cubicBezTo>
                    <a:pt x="2757" y="9298"/>
                    <a:pt x="3678" y="11486"/>
                    <a:pt x="6870" y="11443"/>
                  </a:cubicBezTo>
                  <a:cubicBezTo>
                    <a:pt x="9943" y="11401"/>
                    <a:pt x="10865" y="9292"/>
                    <a:pt x="10813" y="6316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1A369E61-B939-18A9-E740-A049E359A0E9}"/>
                </a:ext>
              </a:extLst>
            </p:cNvPr>
            <p:cNvSpPr/>
            <p:nvPr/>
          </p:nvSpPr>
          <p:spPr>
            <a:xfrm>
              <a:off x="8820648" y="2260043"/>
              <a:ext cx="6931" cy="19121"/>
            </a:xfrm>
            <a:custGeom>
              <a:avLst/>
              <a:gdLst>
                <a:gd name="connsiteX0" fmla="*/ 6735 w 6931"/>
                <a:gd name="connsiteY0" fmla="*/ 18113 h 19121"/>
                <a:gd name="connsiteX1" fmla="*/ 6803 w 6931"/>
                <a:gd name="connsiteY1" fmla="*/ 18292 h 19121"/>
                <a:gd name="connsiteX2" fmla="*/ 3867 w 6931"/>
                <a:gd name="connsiteY2" fmla="*/ 18979 h 19121"/>
                <a:gd name="connsiteX3" fmla="*/ 590 w 6931"/>
                <a:gd name="connsiteY3" fmla="*/ 17783 h 19121"/>
                <a:gd name="connsiteX4" fmla="*/ 61 w 6931"/>
                <a:gd name="connsiteY4" fmla="*/ 14036 h 19121"/>
                <a:gd name="connsiteX5" fmla="*/ -127 w 6931"/>
                <a:gd name="connsiteY5" fmla="*/ 602 h 19121"/>
                <a:gd name="connsiteX6" fmla="*/ 112 w 6931"/>
                <a:gd name="connsiteY6" fmla="*/ 289 h 19121"/>
                <a:gd name="connsiteX7" fmla="*/ 1836 w 6931"/>
                <a:gd name="connsiteY7" fmla="*/ -45 h 19121"/>
                <a:gd name="connsiteX8" fmla="*/ 2263 w 6931"/>
                <a:gd name="connsiteY8" fmla="*/ -103 h 19121"/>
                <a:gd name="connsiteX9" fmla="*/ 2502 w 6931"/>
                <a:gd name="connsiteY9" fmla="*/ 230 h 19121"/>
                <a:gd name="connsiteX10" fmla="*/ 2689 w 6931"/>
                <a:gd name="connsiteY10" fmla="*/ 14051 h 19121"/>
                <a:gd name="connsiteX11" fmla="*/ 2826 w 6931"/>
                <a:gd name="connsiteY11" fmla="*/ 16483 h 19121"/>
                <a:gd name="connsiteX12" fmla="*/ 4226 w 6931"/>
                <a:gd name="connsiteY12" fmla="*/ 17370 h 19121"/>
                <a:gd name="connsiteX13" fmla="*/ 6018 w 6931"/>
                <a:gd name="connsiteY13" fmla="*/ 17010 h 19121"/>
                <a:gd name="connsiteX14" fmla="*/ 6274 w 6931"/>
                <a:gd name="connsiteY14" fmla="*/ 17162 h 19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31" h="19121">
                  <a:moveTo>
                    <a:pt x="6735" y="18113"/>
                  </a:moveTo>
                  <a:cubicBezTo>
                    <a:pt x="6769" y="18166"/>
                    <a:pt x="6803" y="18227"/>
                    <a:pt x="6803" y="18292"/>
                  </a:cubicBezTo>
                  <a:cubicBezTo>
                    <a:pt x="6803" y="18577"/>
                    <a:pt x="5147" y="18962"/>
                    <a:pt x="3867" y="18979"/>
                  </a:cubicBezTo>
                  <a:cubicBezTo>
                    <a:pt x="2638" y="19160"/>
                    <a:pt x="1409" y="18710"/>
                    <a:pt x="590" y="17783"/>
                  </a:cubicBezTo>
                  <a:cubicBezTo>
                    <a:pt x="180" y="16580"/>
                    <a:pt x="-7" y="15307"/>
                    <a:pt x="61" y="14036"/>
                  </a:cubicBezTo>
                  <a:lnTo>
                    <a:pt x="-127" y="602"/>
                  </a:lnTo>
                  <a:cubicBezTo>
                    <a:pt x="-144" y="452"/>
                    <a:pt x="-41" y="315"/>
                    <a:pt x="112" y="289"/>
                  </a:cubicBezTo>
                  <a:lnTo>
                    <a:pt x="1836" y="-45"/>
                  </a:lnTo>
                  <a:cubicBezTo>
                    <a:pt x="1973" y="-76"/>
                    <a:pt x="2126" y="-95"/>
                    <a:pt x="2263" y="-103"/>
                  </a:cubicBezTo>
                  <a:cubicBezTo>
                    <a:pt x="2502" y="-106"/>
                    <a:pt x="2502" y="100"/>
                    <a:pt x="2502" y="230"/>
                  </a:cubicBezTo>
                  <a:lnTo>
                    <a:pt x="2689" y="14051"/>
                  </a:lnTo>
                  <a:cubicBezTo>
                    <a:pt x="2689" y="14864"/>
                    <a:pt x="2741" y="15676"/>
                    <a:pt x="2826" y="16483"/>
                  </a:cubicBezTo>
                  <a:cubicBezTo>
                    <a:pt x="3014" y="17080"/>
                    <a:pt x="3611" y="17456"/>
                    <a:pt x="4226" y="17370"/>
                  </a:cubicBezTo>
                  <a:cubicBezTo>
                    <a:pt x="4840" y="17314"/>
                    <a:pt x="5437" y="17193"/>
                    <a:pt x="6018" y="17010"/>
                  </a:cubicBezTo>
                  <a:cubicBezTo>
                    <a:pt x="6240" y="17007"/>
                    <a:pt x="6240" y="17084"/>
                    <a:pt x="6274" y="17162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0AE9733C-A4AE-C810-1BBA-67886D790DE5}"/>
                </a:ext>
              </a:extLst>
            </p:cNvPr>
            <p:cNvSpPr/>
            <p:nvPr/>
          </p:nvSpPr>
          <p:spPr>
            <a:xfrm>
              <a:off x="8837615" y="2265703"/>
              <a:ext cx="13792" cy="13154"/>
            </a:xfrm>
            <a:custGeom>
              <a:avLst/>
              <a:gdLst>
                <a:gd name="connsiteX0" fmla="*/ 6648 w 13792"/>
                <a:gd name="connsiteY0" fmla="*/ 13051 h 13154"/>
                <a:gd name="connsiteX1" fmla="*/ -128 w 13792"/>
                <a:gd name="connsiteY1" fmla="*/ 6621 h 13154"/>
                <a:gd name="connsiteX2" fmla="*/ 6819 w 13792"/>
                <a:gd name="connsiteY2" fmla="*/ -102 h 13154"/>
                <a:gd name="connsiteX3" fmla="*/ 13664 w 13792"/>
                <a:gd name="connsiteY3" fmla="*/ 6302 h 13154"/>
                <a:gd name="connsiteX4" fmla="*/ 6648 w 13792"/>
                <a:gd name="connsiteY4" fmla="*/ 13051 h 13154"/>
                <a:gd name="connsiteX5" fmla="*/ 10813 w 13792"/>
                <a:gd name="connsiteY5" fmla="*/ 6316 h 13154"/>
                <a:gd name="connsiteX6" fmla="*/ 6700 w 13792"/>
                <a:gd name="connsiteY6" fmla="*/ 1505 h 13154"/>
                <a:gd name="connsiteX7" fmla="*/ 2706 w 13792"/>
                <a:gd name="connsiteY7" fmla="*/ 6348 h 13154"/>
                <a:gd name="connsiteX8" fmla="*/ 6870 w 13792"/>
                <a:gd name="connsiteY8" fmla="*/ 11443 h 13154"/>
                <a:gd name="connsiteX9" fmla="*/ 10813 w 13792"/>
                <a:gd name="connsiteY9" fmla="*/ 6316 h 1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92" h="13154">
                  <a:moveTo>
                    <a:pt x="6648" y="13051"/>
                  </a:moveTo>
                  <a:cubicBezTo>
                    <a:pt x="1972" y="13116"/>
                    <a:pt x="-76" y="10322"/>
                    <a:pt x="-128" y="6621"/>
                  </a:cubicBezTo>
                  <a:cubicBezTo>
                    <a:pt x="-179" y="3048"/>
                    <a:pt x="1784" y="-32"/>
                    <a:pt x="6819" y="-102"/>
                  </a:cubicBezTo>
                  <a:cubicBezTo>
                    <a:pt x="11564" y="-165"/>
                    <a:pt x="13612" y="2654"/>
                    <a:pt x="13664" y="6302"/>
                  </a:cubicBezTo>
                  <a:cubicBezTo>
                    <a:pt x="13698" y="9926"/>
                    <a:pt x="11700" y="12983"/>
                    <a:pt x="6648" y="13051"/>
                  </a:cubicBezTo>
                  <a:close/>
                  <a:moveTo>
                    <a:pt x="10813" y="6316"/>
                  </a:moveTo>
                  <a:cubicBezTo>
                    <a:pt x="10779" y="3780"/>
                    <a:pt x="9806" y="1463"/>
                    <a:pt x="6700" y="1505"/>
                  </a:cubicBezTo>
                  <a:cubicBezTo>
                    <a:pt x="3576" y="1548"/>
                    <a:pt x="2672" y="3787"/>
                    <a:pt x="2706" y="6348"/>
                  </a:cubicBezTo>
                  <a:cubicBezTo>
                    <a:pt x="2757" y="9300"/>
                    <a:pt x="3678" y="11486"/>
                    <a:pt x="6870" y="11443"/>
                  </a:cubicBezTo>
                  <a:cubicBezTo>
                    <a:pt x="9943" y="11401"/>
                    <a:pt x="10847" y="9293"/>
                    <a:pt x="10813" y="6316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58EACFC4-A2FB-6B26-8E70-0FB87968E1A1}"/>
                </a:ext>
              </a:extLst>
            </p:cNvPr>
            <p:cNvSpPr/>
            <p:nvPr/>
          </p:nvSpPr>
          <p:spPr>
            <a:xfrm>
              <a:off x="8863565" y="2265288"/>
              <a:ext cx="13563" cy="18288"/>
            </a:xfrm>
            <a:custGeom>
              <a:avLst/>
              <a:gdLst>
                <a:gd name="connsiteX0" fmla="*/ 12445 w 13563"/>
                <a:gd name="connsiteY0" fmla="*/ 7673 h 18288"/>
                <a:gd name="connsiteX1" fmla="*/ 12769 w 13563"/>
                <a:gd name="connsiteY1" fmla="*/ 13545 h 18288"/>
                <a:gd name="connsiteX2" fmla="*/ 6744 w 13563"/>
                <a:gd name="connsiteY2" fmla="*/ 18185 h 18288"/>
                <a:gd name="connsiteX3" fmla="*/ 907 w 13563"/>
                <a:gd name="connsiteY3" fmla="*/ 16891 h 18288"/>
                <a:gd name="connsiteX4" fmla="*/ 1043 w 13563"/>
                <a:gd name="connsiteY4" fmla="*/ 16553 h 18288"/>
                <a:gd name="connsiteX5" fmla="*/ 1572 w 13563"/>
                <a:gd name="connsiteY5" fmla="*/ 15666 h 18288"/>
                <a:gd name="connsiteX6" fmla="*/ 1829 w 13563"/>
                <a:gd name="connsiteY6" fmla="*/ 15507 h 18288"/>
                <a:gd name="connsiteX7" fmla="*/ 6574 w 13563"/>
                <a:gd name="connsiteY7" fmla="*/ 16451 h 18288"/>
                <a:gd name="connsiteX8" fmla="*/ 10141 w 13563"/>
                <a:gd name="connsiteY8" fmla="*/ 13608 h 18288"/>
                <a:gd name="connsiteX9" fmla="*/ 10004 w 13563"/>
                <a:gd name="connsiteY9" fmla="*/ 10943 h 18288"/>
                <a:gd name="connsiteX10" fmla="*/ 5311 w 13563"/>
                <a:gd name="connsiteY10" fmla="*/ 12431 h 18288"/>
                <a:gd name="connsiteX11" fmla="*/ -117 w 13563"/>
                <a:gd name="connsiteY11" fmla="*/ 7585 h 18288"/>
                <a:gd name="connsiteX12" fmla="*/ -100 w 13563"/>
                <a:gd name="connsiteY12" fmla="*/ 6784 h 18288"/>
                <a:gd name="connsiteX13" fmla="*/ 6317 w 13563"/>
                <a:gd name="connsiteY13" fmla="*/ -34 h 18288"/>
                <a:gd name="connsiteX14" fmla="*/ 10431 w 13563"/>
                <a:gd name="connsiteY14" fmla="*/ 1024 h 18288"/>
                <a:gd name="connsiteX15" fmla="*/ 11404 w 13563"/>
                <a:gd name="connsiteY15" fmla="*/ -103 h 18288"/>
                <a:gd name="connsiteX16" fmla="*/ 11728 w 13563"/>
                <a:gd name="connsiteY16" fmla="*/ -55 h 18288"/>
                <a:gd name="connsiteX17" fmla="*/ 13298 w 13563"/>
                <a:gd name="connsiteY17" fmla="*/ 648 h 18288"/>
                <a:gd name="connsiteX18" fmla="*/ 13435 w 13563"/>
                <a:gd name="connsiteY18" fmla="*/ 802 h 18288"/>
                <a:gd name="connsiteX19" fmla="*/ 12820 w 13563"/>
                <a:gd name="connsiteY19" fmla="*/ 1768 h 18288"/>
                <a:gd name="connsiteX20" fmla="*/ 12394 w 13563"/>
                <a:gd name="connsiteY20" fmla="*/ 3689 h 18288"/>
                <a:gd name="connsiteX21" fmla="*/ 9748 w 13563"/>
                <a:gd name="connsiteY21" fmla="*/ 2351 h 18288"/>
                <a:gd name="connsiteX22" fmla="*/ 6556 w 13563"/>
                <a:gd name="connsiteY22" fmla="*/ 1696 h 18288"/>
                <a:gd name="connsiteX23" fmla="*/ 2733 w 13563"/>
                <a:gd name="connsiteY23" fmla="*/ 6252 h 18288"/>
                <a:gd name="connsiteX24" fmla="*/ 5805 w 13563"/>
                <a:gd name="connsiteY24" fmla="*/ 10688 h 18288"/>
                <a:gd name="connsiteX25" fmla="*/ 9851 w 13563"/>
                <a:gd name="connsiteY25" fmla="*/ 9339 h 1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563" h="18288">
                  <a:moveTo>
                    <a:pt x="12445" y="7673"/>
                  </a:moveTo>
                  <a:cubicBezTo>
                    <a:pt x="12479" y="9124"/>
                    <a:pt x="12752" y="12147"/>
                    <a:pt x="12769" y="13545"/>
                  </a:cubicBezTo>
                  <a:cubicBezTo>
                    <a:pt x="12803" y="15900"/>
                    <a:pt x="11421" y="18120"/>
                    <a:pt x="6744" y="18185"/>
                  </a:cubicBezTo>
                  <a:cubicBezTo>
                    <a:pt x="4150" y="18219"/>
                    <a:pt x="907" y="17383"/>
                    <a:pt x="907" y="16891"/>
                  </a:cubicBezTo>
                  <a:cubicBezTo>
                    <a:pt x="907" y="16762"/>
                    <a:pt x="941" y="16710"/>
                    <a:pt x="1043" y="16553"/>
                  </a:cubicBezTo>
                  <a:lnTo>
                    <a:pt x="1572" y="15666"/>
                  </a:lnTo>
                  <a:cubicBezTo>
                    <a:pt x="1624" y="15567"/>
                    <a:pt x="1709" y="15504"/>
                    <a:pt x="1829" y="15507"/>
                  </a:cubicBezTo>
                  <a:cubicBezTo>
                    <a:pt x="3347" y="16060"/>
                    <a:pt x="4952" y="16379"/>
                    <a:pt x="6574" y="16451"/>
                  </a:cubicBezTo>
                  <a:cubicBezTo>
                    <a:pt x="9799" y="16408"/>
                    <a:pt x="10158" y="15006"/>
                    <a:pt x="10141" y="13608"/>
                  </a:cubicBezTo>
                  <a:cubicBezTo>
                    <a:pt x="10123" y="12313"/>
                    <a:pt x="10004" y="11253"/>
                    <a:pt x="10004" y="10943"/>
                  </a:cubicBezTo>
                  <a:cubicBezTo>
                    <a:pt x="8622" y="11881"/>
                    <a:pt x="6983" y="12398"/>
                    <a:pt x="5311" y="12431"/>
                  </a:cubicBezTo>
                  <a:cubicBezTo>
                    <a:pt x="2477" y="12591"/>
                    <a:pt x="36" y="10422"/>
                    <a:pt x="-117" y="7585"/>
                  </a:cubicBezTo>
                  <a:cubicBezTo>
                    <a:pt x="-135" y="7318"/>
                    <a:pt x="-135" y="7051"/>
                    <a:pt x="-100" y="6784"/>
                  </a:cubicBezTo>
                  <a:cubicBezTo>
                    <a:pt x="-152" y="2720"/>
                    <a:pt x="1914" y="25"/>
                    <a:pt x="6317" y="-34"/>
                  </a:cubicBezTo>
                  <a:cubicBezTo>
                    <a:pt x="7768" y="-79"/>
                    <a:pt x="9185" y="288"/>
                    <a:pt x="10431" y="1024"/>
                  </a:cubicBezTo>
                  <a:cubicBezTo>
                    <a:pt x="10721" y="372"/>
                    <a:pt x="11096" y="-99"/>
                    <a:pt x="11404" y="-103"/>
                  </a:cubicBezTo>
                  <a:cubicBezTo>
                    <a:pt x="11523" y="-106"/>
                    <a:pt x="11626" y="-91"/>
                    <a:pt x="11728" y="-55"/>
                  </a:cubicBezTo>
                  <a:lnTo>
                    <a:pt x="13298" y="648"/>
                  </a:lnTo>
                  <a:cubicBezTo>
                    <a:pt x="13435" y="725"/>
                    <a:pt x="13435" y="749"/>
                    <a:pt x="13435" y="802"/>
                  </a:cubicBezTo>
                  <a:cubicBezTo>
                    <a:pt x="13435" y="1008"/>
                    <a:pt x="13127" y="1143"/>
                    <a:pt x="12820" y="1768"/>
                  </a:cubicBezTo>
                  <a:cubicBezTo>
                    <a:pt x="12496" y="2356"/>
                    <a:pt x="12359" y="3022"/>
                    <a:pt x="12394" y="3689"/>
                  </a:cubicBezTo>
                  <a:close/>
                  <a:moveTo>
                    <a:pt x="9748" y="2351"/>
                  </a:moveTo>
                  <a:cubicBezTo>
                    <a:pt x="8724" y="1947"/>
                    <a:pt x="7649" y="1725"/>
                    <a:pt x="6556" y="1696"/>
                  </a:cubicBezTo>
                  <a:cubicBezTo>
                    <a:pt x="3911" y="1732"/>
                    <a:pt x="2699" y="3482"/>
                    <a:pt x="2733" y="6252"/>
                  </a:cubicBezTo>
                  <a:cubicBezTo>
                    <a:pt x="2767" y="8996"/>
                    <a:pt x="3450" y="10721"/>
                    <a:pt x="5805" y="10688"/>
                  </a:cubicBezTo>
                  <a:cubicBezTo>
                    <a:pt x="7239" y="10584"/>
                    <a:pt x="8639" y="10120"/>
                    <a:pt x="9851" y="9339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639ECCA0-9FD6-DB4D-B0BE-6D03CEC49165}"/>
                </a:ext>
              </a:extLst>
            </p:cNvPr>
            <p:cNvSpPr/>
            <p:nvPr/>
          </p:nvSpPr>
          <p:spPr>
            <a:xfrm>
              <a:off x="8888547" y="2259274"/>
              <a:ext cx="6315" cy="18569"/>
            </a:xfrm>
            <a:custGeom>
              <a:avLst/>
              <a:gdLst>
                <a:gd name="connsiteX0" fmla="*/ 5794 w 6315"/>
                <a:gd name="connsiteY0" fmla="*/ 18125 h 18569"/>
                <a:gd name="connsiteX1" fmla="*/ 5367 w 6315"/>
                <a:gd name="connsiteY1" fmla="*/ 18440 h 18569"/>
                <a:gd name="connsiteX2" fmla="*/ 3575 w 6315"/>
                <a:gd name="connsiteY2" fmla="*/ 18466 h 18569"/>
                <a:gd name="connsiteX3" fmla="*/ 3148 w 6315"/>
                <a:gd name="connsiteY3" fmla="*/ 18161 h 18569"/>
                <a:gd name="connsiteX4" fmla="*/ 3012 w 6315"/>
                <a:gd name="connsiteY4" fmla="*/ 7653 h 18569"/>
                <a:gd name="connsiteX5" fmla="*/ 315 w 6315"/>
                <a:gd name="connsiteY5" fmla="*/ 7689 h 18569"/>
                <a:gd name="connsiteX6" fmla="*/ -112 w 6315"/>
                <a:gd name="connsiteY6" fmla="*/ 7385 h 18569"/>
                <a:gd name="connsiteX7" fmla="*/ -129 w 6315"/>
                <a:gd name="connsiteY7" fmla="*/ 6400 h 18569"/>
                <a:gd name="connsiteX8" fmla="*/ 281 w 6315"/>
                <a:gd name="connsiteY8" fmla="*/ 6085 h 18569"/>
                <a:gd name="connsiteX9" fmla="*/ 5179 w 6315"/>
                <a:gd name="connsiteY9" fmla="*/ 6018 h 18569"/>
                <a:gd name="connsiteX10" fmla="*/ 5623 w 6315"/>
                <a:gd name="connsiteY10" fmla="*/ 6400 h 18569"/>
                <a:gd name="connsiteX11" fmla="*/ 4087 w 6315"/>
                <a:gd name="connsiteY11" fmla="*/ 3056 h 18569"/>
                <a:gd name="connsiteX12" fmla="*/ 1954 w 6315"/>
                <a:gd name="connsiteY12" fmla="*/ 1505 h 18569"/>
                <a:gd name="connsiteX13" fmla="*/ 4053 w 6315"/>
                <a:gd name="connsiteY13" fmla="*/ -103 h 18569"/>
                <a:gd name="connsiteX14" fmla="*/ 6186 w 6315"/>
                <a:gd name="connsiteY14" fmla="*/ 1448 h 18569"/>
                <a:gd name="connsiteX15" fmla="*/ 4087 w 6315"/>
                <a:gd name="connsiteY15" fmla="*/ 3056 h 18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15" h="18569">
                  <a:moveTo>
                    <a:pt x="5794" y="18125"/>
                  </a:moveTo>
                  <a:cubicBezTo>
                    <a:pt x="5794" y="18331"/>
                    <a:pt x="5657" y="18437"/>
                    <a:pt x="5367" y="18440"/>
                  </a:cubicBezTo>
                  <a:lnTo>
                    <a:pt x="3575" y="18466"/>
                  </a:lnTo>
                  <a:cubicBezTo>
                    <a:pt x="3302" y="18469"/>
                    <a:pt x="3165" y="18367"/>
                    <a:pt x="3148" y="18161"/>
                  </a:cubicBezTo>
                  <a:lnTo>
                    <a:pt x="3012" y="7653"/>
                  </a:lnTo>
                  <a:lnTo>
                    <a:pt x="315" y="7689"/>
                  </a:lnTo>
                  <a:cubicBezTo>
                    <a:pt x="25" y="7694"/>
                    <a:pt x="-112" y="7591"/>
                    <a:pt x="-112" y="7385"/>
                  </a:cubicBezTo>
                  <a:lnTo>
                    <a:pt x="-129" y="6400"/>
                  </a:lnTo>
                  <a:cubicBezTo>
                    <a:pt x="-129" y="6194"/>
                    <a:pt x="8" y="6088"/>
                    <a:pt x="281" y="6085"/>
                  </a:cubicBezTo>
                  <a:lnTo>
                    <a:pt x="5179" y="6018"/>
                  </a:lnTo>
                  <a:cubicBezTo>
                    <a:pt x="5555" y="6013"/>
                    <a:pt x="5623" y="6166"/>
                    <a:pt x="5623" y="6400"/>
                  </a:cubicBezTo>
                  <a:close/>
                  <a:moveTo>
                    <a:pt x="4087" y="3056"/>
                  </a:moveTo>
                  <a:cubicBezTo>
                    <a:pt x="2910" y="3071"/>
                    <a:pt x="1971" y="2385"/>
                    <a:pt x="1954" y="1505"/>
                  </a:cubicBezTo>
                  <a:cubicBezTo>
                    <a:pt x="1954" y="626"/>
                    <a:pt x="2875" y="-86"/>
                    <a:pt x="4053" y="-103"/>
                  </a:cubicBezTo>
                  <a:cubicBezTo>
                    <a:pt x="5231" y="-118"/>
                    <a:pt x="6169" y="593"/>
                    <a:pt x="6186" y="1448"/>
                  </a:cubicBezTo>
                  <a:cubicBezTo>
                    <a:pt x="6186" y="2301"/>
                    <a:pt x="5265" y="3039"/>
                    <a:pt x="4087" y="3056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0BEBF9D8-16A5-8AE7-3C7A-ABD011E874D0}"/>
                </a:ext>
              </a:extLst>
            </p:cNvPr>
            <p:cNvSpPr/>
            <p:nvPr/>
          </p:nvSpPr>
          <p:spPr>
            <a:xfrm>
              <a:off x="8907535" y="2264737"/>
              <a:ext cx="13168" cy="13158"/>
            </a:xfrm>
            <a:custGeom>
              <a:avLst/>
              <a:gdLst>
                <a:gd name="connsiteX0" fmla="*/ 12631 w 13168"/>
                <a:gd name="connsiteY0" fmla="*/ 11429 h 13158"/>
                <a:gd name="connsiteX1" fmla="*/ 12733 w 13168"/>
                <a:gd name="connsiteY1" fmla="*/ 11634 h 13158"/>
                <a:gd name="connsiteX2" fmla="*/ 7271 w 13168"/>
                <a:gd name="connsiteY2" fmla="*/ 13055 h 13158"/>
                <a:gd name="connsiteX3" fmla="*/ -119 w 13168"/>
                <a:gd name="connsiteY3" fmla="*/ 6580 h 13158"/>
                <a:gd name="connsiteX4" fmla="*/ 5837 w 13168"/>
                <a:gd name="connsiteY4" fmla="*/ -94 h 13158"/>
                <a:gd name="connsiteX5" fmla="*/ 6657 w 13168"/>
                <a:gd name="connsiteY5" fmla="*/ -87 h 13158"/>
                <a:gd name="connsiteX6" fmla="*/ 13040 w 13168"/>
                <a:gd name="connsiteY6" fmla="*/ 6245 h 13158"/>
                <a:gd name="connsiteX7" fmla="*/ 12665 w 13168"/>
                <a:gd name="connsiteY7" fmla="*/ 6820 h 13158"/>
                <a:gd name="connsiteX8" fmla="*/ 2731 w 13168"/>
                <a:gd name="connsiteY8" fmla="*/ 6955 h 13158"/>
                <a:gd name="connsiteX9" fmla="*/ 6930 w 13168"/>
                <a:gd name="connsiteY9" fmla="*/ 11350 h 13158"/>
                <a:gd name="connsiteX10" fmla="*/ 7561 w 13168"/>
                <a:gd name="connsiteY10" fmla="*/ 11316 h 13158"/>
                <a:gd name="connsiteX11" fmla="*/ 11811 w 13168"/>
                <a:gd name="connsiteY11" fmla="*/ 10197 h 13158"/>
                <a:gd name="connsiteX12" fmla="*/ 12016 w 13168"/>
                <a:gd name="connsiteY12" fmla="*/ 10349 h 13158"/>
                <a:gd name="connsiteX13" fmla="*/ 10190 w 13168"/>
                <a:gd name="connsiteY13" fmla="*/ 5248 h 13158"/>
                <a:gd name="connsiteX14" fmla="*/ 7015 w 13168"/>
                <a:gd name="connsiteY14" fmla="*/ 1525 h 13158"/>
                <a:gd name="connsiteX15" fmla="*/ 6537 w 13168"/>
                <a:gd name="connsiteY15" fmla="*/ 1520 h 13158"/>
                <a:gd name="connsiteX16" fmla="*/ 2697 w 13168"/>
                <a:gd name="connsiteY16" fmla="*/ 4914 h 13158"/>
                <a:gd name="connsiteX17" fmla="*/ 2697 w 13168"/>
                <a:gd name="connsiteY17" fmla="*/ 5351 h 1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168" h="13158">
                  <a:moveTo>
                    <a:pt x="12631" y="11429"/>
                  </a:moveTo>
                  <a:cubicBezTo>
                    <a:pt x="12665" y="11506"/>
                    <a:pt x="12733" y="11557"/>
                    <a:pt x="12733" y="11634"/>
                  </a:cubicBezTo>
                  <a:cubicBezTo>
                    <a:pt x="11077" y="12577"/>
                    <a:pt x="9183" y="13069"/>
                    <a:pt x="7271" y="13055"/>
                  </a:cubicBezTo>
                  <a:cubicBezTo>
                    <a:pt x="2680" y="13091"/>
                    <a:pt x="-68" y="10514"/>
                    <a:pt x="-119" y="6580"/>
                  </a:cubicBezTo>
                  <a:cubicBezTo>
                    <a:pt x="-307" y="3090"/>
                    <a:pt x="2355" y="102"/>
                    <a:pt x="5837" y="-94"/>
                  </a:cubicBezTo>
                  <a:cubicBezTo>
                    <a:pt x="6111" y="-108"/>
                    <a:pt x="6384" y="-106"/>
                    <a:pt x="6657" y="-87"/>
                  </a:cubicBezTo>
                  <a:cubicBezTo>
                    <a:pt x="12426" y="-166"/>
                    <a:pt x="13006" y="4020"/>
                    <a:pt x="13040" y="6245"/>
                  </a:cubicBezTo>
                  <a:cubicBezTo>
                    <a:pt x="13040" y="6608"/>
                    <a:pt x="13040" y="6815"/>
                    <a:pt x="12665" y="6820"/>
                  </a:cubicBezTo>
                  <a:lnTo>
                    <a:pt x="2731" y="6955"/>
                  </a:lnTo>
                  <a:cubicBezTo>
                    <a:pt x="2663" y="9327"/>
                    <a:pt x="4557" y="11294"/>
                    <a:pt x="6930" y="11350"/>
                  </a:cubicBezTo>
                  <a:cubicBezTo>
                    <a:pt x="7135" y="11356"/>
                    <a:pt x="7357" y="11344"/>
                    <a:pt x="7561" y="11316"/>
                  </a:cubicBezTo>
                  <a:cubicBezTo>
                    <a:pt x="9046" y="11216"/>
                    <a:pt x="10480" y="10837"/>
                    <a:pt x="11811" y="10197"/>
                  </a:cubicBezTo>
                  <a:cubicBezTo>
                    <a:pt x="11914" y="10195"/>
                    <a:pt x="11948" y="10272"/>
                    <a:pt x="12016" y="10349"/>
                  </a:cubicBezTo>
                  <a:close/>
                  <a:moveTo>
                    <a:pt x="10190" y="5248"/>
                  </a:moveTo>
                  <a:cubicBezTo>
                    <a:pt x="10344" y="3346"/>
                    <a:pt x="8927" y="1679"/>
                    <a:pt x="7015" y="1525"/>
                  </a:cubicBezTo>
                  <a:cubicBezTo>
                    <a:pt x="6862" y="1512"/>
                    <a:pt x="6691" y="1510"/>
                    <a:pt x="6537" y="1520"/>
                  </a:cubicBezTo>
                  <a:cubicBezTo>
                    <a:pt x="4540" y="1401"/>
                    <a:pt x="2816" y="2921"/>
                    <a:pt x="2697" y="4914"/>
                  </a:cubicBezTo>
                  <a:cubicBezTo>
                    <a:pt x="2697" y="5059"/>
                    <a:pt x="2697" y="5206"/>
                    <a:pt x="2697" y="5351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08ADE95B-2ACD-8DA6-BC84-96C6C0FA2DDD}"/>
                </a:ext>
              </a:extLst>
            </p:cNvPr>
            <p:cNvSpPr/>
            <p:nvPr/>
          </p:nvSpPr>
          <p:spPr>
            <a:xfrm>
              <a:off x="8932071" y="2264436"/>
              <a:ext cx="10770" cy="13154"/>
            </a:xfrm>
            <a:custGeom>
              <a:avLst/>
              <a:gdLst>
                <a:gd name="connsiteX0" fmla="*/ 9327 w 10770"/>
                <a:gd name="connsiteY0" fmla="*/ 1914 h 13154"/>
                <a:gd name="connsiteX1" fmla="*/ 8918 w 10770"/>
                <a:gd name="connsiteY1" fmla="*/ 2230 h 13154"/>
                <a:gd name="connsiteX2" fmla="*/ 5418 w 10770"/>
                <a:gd name="connsiteY2" fmla="*/ 1579 h 13154"/>
                <a:gd name="connsiteX3" fmla="*/ 2875 w 10770"/>
                <a:gd name="connsiteY3" fmla="*/ 3322 h 13154"/>
                <a:gd name="connsiteX4" fmla="*/ 10641 w 10770"/>
                <a:gd name="connsiteY4" fmla="*/ 9299 h 13154"/>
                <a:gd name="connsiteX5" fmla="*/ 5145 w 10770"/>
                <a:gd name="connsiteY5" fmla="*/ 13051 h 13154"/>
                <a:gd name="connsiteX6" fmla="*/ -129 w 10770"/>
                <a:gd name="connsiteY6" fmla="*/ 11881 h 13154"/>
                <a:gd name="connsiteX7" fmla="*/ 8 w 10770"/>
                <a:gd name="connsiteY7" fmla="*/ 11567 h 13154"/>
                <a:gd name="connsiteX8" fmla="*/ 486 w 10770"/>
                <a:gd name="connsiteY8" fmla="*/ 10760 h 13154"/>
                <a:gd name="connsiteX9" fmla="*/ 793 w 10770"/>
                <a:gd name="connsiteY9" fmla="*/ 10521 h 13154"/>
                <a:gd name="connsiteX10" fmla="*/ 5265 w 10770"/>
                <a:gd name="connsiteY10" fmla="*/ 11367 h 13154"/>
                <a:gd name="connsiteX11" fmla="*/ 8013 w 10770"/>
                <a:gd name="connsiteY11" fmla="*/ 9465 h 13154"/>
                <a:gd name="connsiteX12" fmla="*/ 247 w 10770"/>
                <a:gd name="connsiteY12" fmla="*/ 3566 h 13154"/>
                <a:gd name="connsiteX13" fmla="*/ 5418 w 10770"/>
                <a:gd name="connsiteY13" fmla="*/ -103 h 13154"/>
                <a:gd name="connsiteX14" fmla="*/ 9515 w 10770"/>
                <a:gd name="connsiteY14" fmla="*/ 617 h 13154"/>
                <a:gd name="connsiteX15" fmla="*/ 9907 w 10770"/>
                <a:gd name="connsiteY15" fmla="*/ 948 h 13154"/>
                <a:gd name="connsiteX16" fmla="*/ 9771 w 10770"/>
                <a:gd name="connsiteY16" fmla="*/ 1209 h 1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770" h="13154">
                  <a:moveTo>
                    <a:pt x="9327" y="1914"/>
                  </a:moveTo>
                  <a:cubicBezTo>
                    <a:pt x="9190" y="2124"/>
                    <a:pt x="9122" y="2228"/>
                    <a:pt x="8918" y="2230"/>
                  </a:cubicBezTo>
                  <a:cubicBezTo>
                    <a:pt x="7791" y="1847"/>
                    <a:pt x="6613" y="1627"/>
                    <a:pt x="5418" y="1579"/>
                  </a:cubicBezTo>
                  <a:cubicBezTo>
                    <a:pt x="4019" y="1598"/>
                    <a:pt x="2858" y="2132"/>
                    <a:pt x="2875" y="3322"/>
                  </a:cubicBezTo>
                  <a:cubicBezTo>
                    <a:pt x="2910" y="6169"/>
                    <a:pt x="10590" y="5262"/>
                    <a:pt x="10641" y="9299"/>
                  </a:cubicBezTo>
                  <a:cubicBezTo>
                    <a:pt x="10675" y="11732"/>
                    <a:pt x="8132" y="13010"/>
                    <a:pt x="5145" y="13051"/>
                  </a:cubicBezTo>
                  <a:cubicBezTo>
                    <a:pt x="3490" y="13074"/>
                    <a:pt x="-129" y="12398"/>
                    <a:pt x="-129" y="11881"/>
                  </a:cubicBezTo>
                  <a:cubicBezTo>
                    <a:pt x="-129" y="11765"/>
                    <a:pt x="-77" y="11654"/>
                    <a:pt x="8" y="11567"/>
                  </a:cubicBezTo>
                  <a:lnTo>
                    <a:pt x="486" y="10760"/>
                  </a:lnTo>
                  <a:cubicBezTo>
                    <a:pt x="588" y="10575"/>
                    <a:pt x="691" y="10522"/>
                    <a:pt x="793" y="10521"/>
                  </a:cubicBezTo>
                  <a:cubicBezTo>
                    <a:pt x="2227" y="11026"/>
                    <a:pt x="3746" y="11311"/>
                    <a:pt x="5265" y="11367"/>
                  </a:cubicBezTo>
                  <a:cubicBezTo>
                    <a:pt x="6750" y="11347"/>
                    <a:pt x="8030" y="10709"/>
                    <a:pt x="8013" y="9465"/>
                  </a:cubicBezTo>
                  <a:cubicBezTo>
                    <a:pt x="7979" y="6774"/>
                    <a:pt x="298" y="7473"/>
                    <a:pt x="247" y="3566"/>
                  </a:cubicBezTo>
                  <a:cubicBezTo>
                    <a:pt x="213" y="1468"/>
                    <a:pt x="2380" y="-62"/>
                    <a:pt x="5418" y="-103"/>
                  </a:cubicBezTo>
                  <a:cubicBezTo>
                    <a:pt x="6818" y="-66"/>
                    <a:pt x="8200" y="177"/>
                    <a:pt x="9515" y="617"/>
                  </a:cubicBezTo>
                  <a:cubicBezTo>
                    <a:pt x="9805" y="716"/>
                    <a:pt x="9907" y="818"/>
                    <a:pt x="9907" y="948"/>
                  </a:cubicBezTo>
                  <a:cubicBezTo>
                    <a:pt x="9907" y="1026"/>
                    <a:pt x="9805" y="1105"/>
                    <a:pt x="9771" y="1209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BE84083-A3BB-5CAD-9494-61B2D5532223}"/>
                </a:ext>
              </a:extLst>
            </p:cNvPr>
            <p:cNvSpPr/>
            <p:nvPr/>
          </p:nvSpPr>
          <p:spPr>
            <a:xfrm>
              <a:off x="8570788" y="3187617"/>
              <a:ext cx="307142" cy="61835"/>
            </a:xfrm>
            <a:custGeom>
              <a:avLst/>
              <a:gdLst>
                <a:gd name="connsiteX0" fmla="*/ 231282 w 307142"/>
                <a:gd name="connsiteY0" fmla="*/ 23087 h 61835"/>
                <a:gd name="connsiteX1" fmla="*/ 244459 w 307142"/>
                <a:gd name="connsiteY1" fmla="*/ 26192 h 61835"/>
                <a:gd name="connsiteX2" fmla="*/ 224080 w 307142"/>
                <a:gd name="connsiteY2" fmla="*/ 34536 h 61835"/>
                <a:gd name="connsiteX3" fmla="*/ 231282 w 307142"/>
                <a:gd name="connsiteY3" fmla="*/ 23087 h 61835"/>
                <a:gd name="connsiteX4" fmla="*/ 157292 w 307142"/>
                <a:gd name="connsiteY4" fmla="*/ 35407 h 61835"/>
                <a:gd name="connsiteX5" fmla="*/ 164512 w 307142"/>
                <a:gd name="connsiteY5" fmla="*/ 23991 h 61835"/>
                <a:gd name="connsiteX6" fmla="*/ 177654 w 307142"/>
                <a:gd name="connsiteY6" fmla="*/ 27096 h 61835"/>
                <a:gd name="connsiteX7" fmla="*/ 67820 w 307142"/>
                <a:gd name="connsiteY7" fmla="*/ 36516 h 61835"/>
                <a:gd name="connsiteX8" fmla="*/ 75040 w 307142"/>
                <a:gd name="connsiteY8" fmla="*/ 25220 h 61835"/>
                <a:gd name="connsiteX9" fmla="*/ 88114 w 307142"/>
                <a:gd name="connsiteY9" fmla="*/ 28223 h 61835"/>
                <a:gd name="connsiteX10" fmla="*/ 295271 w 307142"/>
                <a:gd name="connsiteY10" fmla="*/ 36755 h 61835"/>
                <a:gd name="connsiteX11" fmla="*/ 288205 w 307142"/>
                <a:gd name="connsiteY11" fmla="*/ 45781 h 61835"/>
                <a:gd name="connsiteX12" fmla="*/ 272263 w 307142"/>
                <a:gd name="connsiteY12" fmla="*/ 38154 h 61835"/>
                <a:gd name="connsiteX13" fmla="*/ 271154 w 307142"/>
                <a:gd name="connsiteY13" fmla="*/ 31380 h 61835"/>
                <a:gd name="connsiteX14" fmla="*/ 246849 w 307142"/>
                <a:gd name="connsiteY14" fmla="*/ 41328 h 61835"/>
                <a:gd name="connsiteX15" fmla="*/ 240977 w 307142"/>
                <a:gd name="connsiteY15" fmla="*/ 46396 h 61835"/>
                <a:gd name="connsiteX16" fmla="*/ 227289 w 307142"/>
                <a:gd name="connsiteY16" fmla="*/ 42693 h 61835"/>
                <a:gd name="connsiteX17" fmla="*/ 278151 w 307142"/>
                <a:gd name="connsiteY17" fmla="*/ 21858 h 61835"/>
                <a:gd name="connsiteX18" fmla="*/ 282436 w 307142"/>
                <a:gd name="connsiteY18" fmla="*/ 21005 h 61835"/>
                <a:gd name="connsiteX19" fmla="*/ 293513 w 307142"/>
                <a:gd name="connsiteY19" fmla="*/ 28001 h 61835"/>
                <a:gd name="connsiteX20" fmla="*/ 304881 w 307142"/>
                <a:gd name="connsiteY20" fmla="*/ 23343 h 61835"/>
                <a:gd name="connsiteX21" fmla="*/ 272536 w 307142"/>
                <a:gd name="connsiteY21" fmla="*/ 12541 h 61835"/>
                <a:gd name="connsiteX22" fmla="*/ 259650 w 307142"/>
                <a:gd name="connsiteY22" fmla="*/ 29434 h 61835"/>
                <a:gd name="connsiteX23" fmla="*/ 230787 w 307142"/>
                <a:gd name="connsiteY23" fmla="*/ 11261 h 61835"/>
                <a:gd name="connsiteX24" fmla="*/ 216706 w 307142"/>
                <a:gd name="connsiteY24" fmla="*/ 20493 h 61835"/>
                <a:gd name="connsiteX25" fmla="*/ 216587 w 307142"/>
                <a:gd name="connsiteY25" fmla="*/ 12200 h 61835"/>
                <a:gd name="connsiteX26" fmla="*/ 206090 w 307142"/>
                <a:gd name="connsiteY26" fmla="*/ 12336 h 61835"/>
                <a:gd name="connsiteX27" fmla="*/ 205919 w 307142"/>
                <a:gd name="connsiteY27" fmla="*/ -103 h 61835"/>
                <a:gd name="connsiteX28" fmla="*/ 192486 w 307142"/>
                <a:gd name="connsiteY28" fmla="*/ 5596 h 61835"/>
                <a:gd name="connsiteX29" fmla="*/ 192828 w 307142"/>
                <a:gd name="connsiteY29" fmla="*/ 30339 h 61835"/>
                <a:gd name="connsiteX30" fmla="*/ 164000 w 307142"/>
                <a:gd name="connsiteY30" fmla="*/ 12183 h 61835"/>
                <a:gd name="connsiteX31" fmla="*/ 145395 w 307142"/>
                <a:gd name="connsiteY31" fmla="*/ 32915 h 61835"/>
                <a:gd name="connsiteX32" fmla="*/ 145361 w 307142"/>
                <a:gd name="connsiteY32" fmla="*/ 30134 h 61835"/>
                <a:gd name="connsiteX33" fmla="*/ 128293 w 307142"/>
                <a:gd name="connsiteY33" fmla="*/ 11842 h 61835"/>
                <a:gd name="connsiteX34" fmla="*/ 115902 w 307142"/>
                <a:gd name="connsiteY34" fmla="*/ 18616 h 61835"/>
                <a:gd name="connsiteX35" fmla="*/ 115833 w 307142"/>
                <a:gd name="connsiteY35" fmla="*/ 13565 h 61835"/>
                <a:gd name="connsiteX36" fmla="*/ 103134 w 307142"/>
                <a:gd name="connsiteY36" fmla="*/ 13736 h 61835"/>
                <a:gd name="connsiteX37" fmla="*/ 103373 w 307142"/>
                <a:gd name="connsiteY37" fmla="*/ 31431 h 61835"/>
                <a:gd name="connsiteX38" fmla="*/ 74409 w 307142"/>
                <a:gd name="connsiteY38" fmla="*/ 13428 h 61835"/>
                <a:gd name="connsiteX39" fmla="*/ 56094 w 307142"/>
                <a:gd name="connsiteY39" fmla="*/ 33035 h 61835"/>
                <a:gd name="connsiteX40" fmla="*/ 53449 w 307142"/>
                <a:gd name="connsiteY40" fmla="*/ 21721 h 61835"/>
                <a:gd name="connsiteX41" fmla="*/ 27454 w 307142"/>
                <a:gd name="connsiteY41" fmla="*/ 32335 h 61835"/>
                <a:gd name="connsiteX42" fmla="*/ 30765 w 307142"/>
                <a:gd name="connsiteY42" fmla="*/ 40441 h 61835"/>
                <a:gd name="connsiteX43" fmla="*/ 43328 w 307142"/>
                <a:gd name="connsiteY43" fmla="*/ 35304 h 61835"/>
                <a:gd name="connsiteX44" fmla="*/ 33991 w 307142"/>
                <a:gd name="connsiteY44" fmla="*/ 48734 h 61835"/>
                <a:gd name="connsiteX45" fmla="*/ 13577 w 307142"/>
                <a:gd name="connsiteY45" fmla="*/ 39297 h 61835"/>
                <a:gd name="connsiteX46" fmla="*/ 21497 w 307142"/>
                <a:gd name="connsiteY46" fmla="*/ 18650 h 61835"/>
                <a:gd name="connsiteX47" fmla="*/ 36876 w 307142"/>
                <a:gd name="connsiteY47" fmla="*/ 21124 h 61835"/>
                <a:gd name="connsiteX48" fmla="*/ 49762 w 307142"/>
                <a:gd name="connsiteY48" fmla="*/ 15852 h 61835"/>
                <a:gd name="connsiteX49" fmla="*/ 10198 w 307142"/>
                <a:gd name="connsiteY49" fmla="*/ 11859 h 61835"/>
                <a:gd name="connsiteX50" fmla="*/ 6204 w 307142"/>
                <a:gd name="connsiteY50" fmla="*/ 51395 h 61835"/>
                <a:gd name="connsiteX51" fmla="*/ 45768 w 307142"/>
                <a:gd name="connsiteY51" fmla="*/ 55388 h 61835"/>
                <a:gd name="connsiteX52" fmla="*/ 55787 w 307142"/>
                <a:gd name="connsiteY52" fmla="*/ 37727 h 61835"/>
                <a:gd name="connsiteX53" fmla="*/ 80707 w 307142"/>
                <a:gd name="connsiteY53" fmla="*/ 61002 h 61835"/>
                <a:gd name="connsiteX54" fmla="*/ 103510 w 307142"/>
                <a:gd name="connsiteY54" fmla="*/ 41754 h 61835"/>
                <a:gd name="connsiteX55" fmla="*/ 103749 w 307142"/>
                <a:gd name="connsiteY55" fmla="*/ 59006 h 61835"/>
                <a:gd name="connsiteX56" fmla="*/ 117352 w 307142"/>
                <a:gd name="connsiteY56" fmla="*/ 58818 h 61835"/>
                <a:gd name="connsiteX57" fmla="*/ 116994 w 307142"/>
                <a:gd name="connsiteY57" fmla="*/ 32489 h 61835"/>
                <a:gd name="connsiteX58" fmla="*/ 90709 w 307142"/>
                <a:gd name="connsiteY58" fmla="*/ 43256 h 61835"/>
                <a:gd name="connsiteX59" fmla="*/ 84735 w 307142"/>
                <a:gd name="connsiteY59" fmla="*/ 48529 h 61835"/>
                <a:gd name="connsiteX60" fmla="*/ 70961 w 307142"/>
                <a:gd name="connsiteY60" fmla="*/ 44706 h 61835"/>
                <a:gd name="connsiteX61" fmla="*/ 121005 w 307142"/>
                <a:gd name="connsiteY61" fmla="*/ 24247 h 61835"/>
                <a:gd name="connsiteX62" fmla="*/ 124623 w 307142"/>
                <a:gd name="connsiteY62" fmla="*/ 23462 h 61835"/>
                <a:gd name="connsiteX63" fmla="*/ 131860 w 307142"/>
                <a:gd name="connsiteY63" fmla="*/ 33905 h 61835"/>
                <a:gd name="connsiteX64" fmla="*/ 132201 w 307142"/>
                <a:gd name="connsiteY64" fmla="*/ 58613 h 61835"/>
                <a:gd name="connsiteX65" fmla="*/ 145754 w 307142"/>
                <a:gd name="connsiteY65" fmla="*/ 58443 h 61835"/>
                <a:gd name="connsiteX66" fmla="*/ 145480 w 307142"/>
                <a:gd name="connsiteY66" fmla="*/ 39109 h 61835"/>
                <a:gd name="connsiteX67" fmla="*/ 172772 w 307142"/>
                <a:gd name="connsiteY67" fmla="*/ 59552 h 61835"/>
                <a:gd name="connsiteX68" fmla="*/ 192981 w 307142"/>
                <a:gd name="connsiteY68" fmla="*/ 40543 h 61835"/>
                <a:gd name="connsiteX69" fmla="*/ 193203 w 307142"/>
                <a:gd name="connsiteY69" fmla="*/ 57794 h 61835"/>
                <a:gd name="connsiteX70" fmla="*/ 206704 w 307142"/>
                <a:gd name="connsiteY70" fmla="*/ 57607 h 61835"/>
                <a:gd name="connsiteX71" fmla="*/ 206346 w 307142"/>
                <a:gd name="connsiteY71" fmla="*/ 31448 h 61835"/>
                <a:gd name="connsiteX72" fmla="*/ 180095 w 307142"/>
                <a:gd name="connsiteY72" fmla="*/ 42198 h 61835"/>
                <a:gd name="connsiteX73" fmla="*/ 174206 w 307142"/>
                <a:gd name="connsiteY73" fmla="*/ 47317 h 61835"/>
                <a:gd name="connsiteX74" fmla="*/ 160501 w 307142"/>
                <a:gd name="connsiteY74" fmla="*/ 43580 h 61835"/>
                <a:gd name="connsiteX75" fmla="*/ 216604 w 307142"/>
                <a:gd name="connsiteY75" fmla="*/ 20629 h 61835"/>
                <a:gd name="connsiteX76" fmla="*/ 221997 w 307142"/>
                <a:gd name="connsiteY76" fmla="*/ 54313 h 61835"/>
                <a:gd name="connsiteX77" fmla="*/ 255673 w 307142"/>
                <a:gd name="connsiteY77" fmla="*/ 48921 h 61835"/>
                <a:gd name="connsiteX78" fmla="*/ 259786 w 307142"/>
                <a:gd name="connsiteY78" fmla="*/ 39485 h 61835"/>
                <a:gd name="connsiteX79" fmla="*/ 288666 w 307142"/>
                <a:gd name="connsiteY79" fmla="*/ 57624 h 61835"/>
                <a:gd name="connsiteX80" fmla="*/ 307014 w 307142"/>
                <a:gd name="connsiteY80" fmla="*/ 38512 h 61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307142" h="61835">
                  <a:moveTo>
                    <a:pt x="231282" y="23087"/>
                  </a:moveTo>
                  <a:cubicBezTo>
                    <a:pt x="235891" y="21192"/>
                    <a:pt x="241199" y="22438"/>
                    <a:pt x="244459" y="26192"/>
                  </a:cubicBezTo>
                  <a:lnTo>
                    <a:pt x="224080" y="34536"/>
                  </a:lnTo>
                  <a:cubicBezTo>
                    <a:pt x="223636" y="29537"/>
                    <a:pt x="226571" y="24844"/>
                    <a:pt x="231282" y="23087"/>
                  </a:cubicBezTo>
                  <a:moveTo>
                    <a:pt x="157292" y="35407"/>
                  </a:moveTo>
                  <a:cubicBezTo>
                    <a:pt x="156865" y="30424"/>
                    <a:pt x="159818" y="25748"/>
                    <a:pt x="164512" y="23991"/>
                  </a:cubicBezTo>
                  <a:cubicBezTo>
                    <a:pt x="169103" y="22097"/>
                    <a:pt x="174394" y="23343"/>
                    <a:pt x="177654" y="27096"/>
                  </a:cubicBezTo>
                  <a:close/>
                  <a:moveTo>
                    <a:pt x="67820" y="36516"/>
                  </a:moveTo>
                  <a:cubicBezTo>
                    <a:pt x="67445" y="31567"/>
                    <a:pt x="70380" y="26943"/>
                    <a:pt x="75040" y="25220"/>
                  </a:cubicBezTo>
                  <a:cubicBezTo>
                    <a:pt x="79597" y="23343"/>
                    <a:pt x="84837" y="24537"/>
                    <a:pt x="88114" y="28223"/>
                  </a:cubicBezTo>
                  <a:close/>
                  <a:moveTo>
                    <a:pt x="295271" y="36755"/>
                  </a:moveTo>
                  <a:cubicBezTo>
                    <a:pt x="294793" y="40850"/>
                    <a:pt x="292062" y="44331"/>
                    <a:pt x="288205" y="45781"/>
                  </a:cubicBezTo>
                  <a:cubicBezTo>
                    <a:pt x="281599" y="48392"/>
                    <a:pt x="275011" y="44758"/>
                    <a:pt x="272263" y="38154"/>
                  </a:cubicBezTo>
                  <a:cubicBezTo>
                    <a:pt x="271358" y="36021"/>
                    <a:pt x="270966" y="33700"/>
                    <a:pt x="271154" y="31380"/>
                  </a:cubicBezTo>
                  <a:lnTo>
                    <a:pt x="246849" y="41328"/>
                  </a:lnTo>
                  <a:cubicBezTo>
                    <a:pt x="245551" y="43665"/>
                    <a:pt x="243469" y="45457"/>
                    <a:pt x="240977" y="46396"/>
                  </a:cubicBezTo>
                  <a:cubicBezTo>
                    <a:pt x="236096" y="48392"/>
                    <a:pt x="230497" y="46873"/>
                    <a:pt x="227289" y="42693"/>
                  </a:cubicBezTo>
                  <a:lnTo>
                    <a:pt x="278151" y="21858"/>
                  </a:lnTo>
                  <a:cubicBezTo>
                    <a:pt x="279517" y="21312"/>
                    <a:pt x="280968" y="21022"/>
                    <a:pt x="282436" y="21005"/>
                  </a:cubicBezTo>
                  <a:cubicBezTo>
                    <a:pt x="287146" y="21073"/>
                    <a:pt x="291431" y="23769"/>
                    <a:pt x="293513" y="28001"/>
                  </a:cubicBezTo>
                  <a:lnTo>
                    <a:pt x="304881" y="23343"/>
                  </a:lnTo>
                  <a:cubicBezTo>
                    <a:pt x="298941" y="11432"/>
                    <a:pt x="284450" y="6603"/>
                    <a:pt x="272536" y="12541"/>
                  </a:cubicBezTo>
                  <a:cubicBezTo>
                    <a:pt x="265862" y="15886"/>
                    <a:pt x="261100" y="22114"/>
                    <a:pt x="259650" y="29434"/>
                  </a:cubicBezTo>
                  <a:cubicBezTo>
                    <a:pt x="256697" y="16449"/>
                    <a:pt x="243776" y="8309"/>
                    <a:pt x="230787" y="11261"/>
                  </a:cubicBezTo>
                  <a:cubicBezTo>
                    <a:pt x="225138" y="12558"/>
                    <a:pt x="220137" y="15834"/>
                    <a:pt x="216706" y="20493"/>
                  </a:cubicBezTo>
                  <a:lnTo>
                    <a:pt x="216587" y="12200"/>
                  </a:lnTo>
                  <a:lnTo>
                    <a:pt x="206090" y="12336"/>
                  </a:lnTo>
                  <a:lnTo>
                    <a:pt x="205919" y="-103"/>
                  </a:lnTo>
                  <a:lnTo>
                    <a:pt x="192486" y="5596"/>
                  </a:lnTo>
                  <a:lnTo>
                    <a:pt x="192828" y="30339"/>
                  </a:lnTo>
                  <a:cubicBezTo>
                    <a:pt x="189892" y="17353"/>
                    <a:pt x="176971" y="9231"/>
                    <a:pt x="164000" y="12183"/>
                  </a:cubicBezTo>
                  <a:cubicBezTo>
                    <a:pt x="154032" y="14435"/>
                    <a:pt x="146573" y="22762"/>
                    <a:pt x="145395" y="32915"/>
                  </a:cubicBezTo>
                  <a:lnTo>
                    <a:pt x="145361" y="30134"/>
                  </a:lnTo>
                  <a:cubicBezTo>
                    <a:pt x="145207" y="19298"/>
                    <a:pt x="138892" y="11688"/>
                    <a:pt x="128293" y="11842"/>
                  </a:cubicBezTo>
                  <a:cubicBezTo>
                    <a:pt x="120219" y="11944"/>
                    <a:pt x="117420" y="16039"/>
                    <a:pt x="115902" y="18616"/>
                  </a:cubicBezTo>
                  <a:lnTo>
                    <a:pt x="115833" y="13565"/>
                  </a:lnTo>
                  <a:lnTo>
                    <a:pt x="103134" y="13736"/>
                  </a:lnTo>
                  <a:lnTo>
                    <a:pt x="103373" y="31431"/>
                  </a:lnTo>
                  <a:cubicBezTo>
                    <a:pt x="100352" y="18462"/>
                    <a:pt x="87380" y="10408"/>
                    <a:pt x="74409" y="13428"/>
                  </a:cubicBezTo>
                  <a:cubicBezTo>
                    <a:pt x="64884" y="15647"/>
                    <a:pt x="57648" y="23394"/>
                    <a:pt x="56094" y="33035"/>
                  </a:cubicBezTo>
                  <a:cubicBezTo>
                    <a:pt x="56009" y="29127"/>
                    <a:pt x="55104" y="25271"/>
                    <a:pt x="53449" y="21721"/>
                  </a:cubicBezTo>
                  <a:lnTo>
                    <a:pt x="27454" y="32335"/>
                  </a:lnTo>
                  <a:lnTo>
                    <a:pt x="30765" y="40441"/>
                  </a:lnTo>
                  <a:lnTo>
                    <a:pt x="43328" y="35304"/>
                  </a:lnTo>
                  <a:cubicBezTo>
                    <a:pt x="43328" y="41294"/>
                    <a:pt x="39606" y="46652"/>
                    <a:pt x="33991" y="48734"/>
                  </a:cubicBezTo>
                  <a:cubicBezTo>
                    <a:pt x="25474" y="52112"/>
                    <a:pt x="17042" y="47607"/>
                    <a:pt x="13577" y="39297"/>
                  </a:cubicBezTo>
                  <a:cubicBezTo>
                    <a:pt x="10130" y="31004"/>
                    <a:pt x="12963" y="22029"/>
                    <a:pt x="21497" y="18650"/>
                  </a:cubicBezTo>
                  <a:cubicBezTo>
                    <a:pt x="26669" y="16500"/>
                    <a:pt x="32626" y="17455"/>
                    <a:pt x="36876" y="21124"/>
                  </a:cubicBezTo>
                  <a:lnTo>
                    <a:pt x="49762" y="15852"/>
                  </a:lnTo>
                  <a:cubicBezTo>
                    <a:pt x="39948" y="3821"/>
                    <a:pt x="22231" y="2030"/>
                    <a:pt x="10198" y="11859"/>
                  </a:cubicBezTo>
                  <a:cubicBezTo>
                    <a:pt x="-1818" y="21670"/>
                    <a:pt x="-3610" y="39365"/>
                    <a:pt x="6204" y="51395"/>
                  </a:cubicBezTo>
                  <a:cubicBezTo>
                    <a:pt x="16018" y="63425"/>
                    <a:pt x="33735" y="65217"/>
                    <a:pt x="45768" y="55388"/>
                  </a:cubicBezTo>
                  <a:cubicBezTo>
                    <a:pt x="51196" y="50969"/>
                    <a:pt x="54763" y="44655"/>
                    <a:pt x="55787" y="37727"/>
                  </a:cubicBezTo>
                  <a:cubicBezTo>
                    <a:pt x="56248" y="51037"/>
                    <a:pt x="67393" y="61463"/>
                    <a:pt x="80707" y="61002"/>
                  </a:cubicBezTo>
                  <a:cubicBezTo>
                    <a:pt x="91852" y="60627"/>
                    <a:pt x="101274" y="52675"/>
                    <a:pt x="103510" y="41754"/>
                  </a:cubicBezTo>
                  <a:lnTo>
                    <a:pt x="103749" y="59006"/>
                  </a:lnTo>
                  <a:lnTo>
                    <a:pt x="117352" y="58818"/>
                  </a:lnTo>
                  <a:cubicBezTo>
                    <a:pt x="117352" y="58818"/>
                    <a:pt x="116977" y="33154"/>
                    <a:pt x="116994" y="32489"/>
                  </a:cubicBezTo>
                  <a:lnTo>
                    <a:pt x="90709" y="43256"/>
                  </a:lnTo>
                  <a:cubicBezTo>
                    <a:pt x="89429" y="45696"/>
                    <a:pt x="87295" y="47573"/>
                    <a:pt x="84735" y="48529"/>
                  </a:cubicBezTo>
                  <a:cubicBezTo>
                    <a:pt x="79802" y="50542"/>
                    <a:pt x="74135" y="48972"/>
                    <a:pt x="70961" y="44706"/>
                  </a:cubicBezTo>
                  <a:cubicBezTo>
                    <a:pt x="70961" y="44706"/>
                    <a:pt x="120868" y="24298"/>
                    <a:pt x="121005" y="24247"/>
                  </a:cubicBezTo>
                  <a:cubicBezTo>
                    <a:pt x="122148" y="23752"/>
                    <a:pt x="123377" y="23496"/>
                    <a:pt x="124623" y="23462"/>
                  </a:cubicBezTo>
                  <a:cubicBezTo>
                    <a:pt x="131723" y="23377"/>
                    <a:pt x="131826" y="30714"/>
                    <a:pt x="131860" y="33905"/>
                  </a:cubicBezTo>
                  <a:lnTo>
                    <a:pt x="132201" y="58613"/>
                  </a:lnTo>
                  <a:lnTo>
                    <a:pt x="145754" y="58443"/>
                  </a:lnTo>
                  <a:lnTo>
                    <a:pt x="145480" y="39109"/>
                  </a:lnTo>
                  <a:cubicBezTo>
                    <a:pt x="147375" y="52283"/>
                    <a:pt x="159596" y="61446"/>
                    <a:pt x="172772" y="59552"/>
                  </a:cubicBezTo>
                  <a:cubicBezTo>
                    <a:pt x="182843" y="58119"/>
                    <a:pt x="190933" y="50508"/>
                    <a:pt x="192981" y="40543"/>
                  </a:cubicBezTo>
                  <a:lnTo>
                    <a:pt x="193203" y="57794"/>
                  </a:lnTo>
                  <a:lnTo>
                    <a:pt x="206704" y="57607"/>
                  </a:lnTo>
                  <a:lnTo>
                    <a:pt x="206346" y="31448"/>
                  </a:lnTo>
                  <a:lnTo>
                    <a:pt x="180095" y="42198"/>
                  </a:lnTo>
                  <a:cubicBezTo>
                    <a:pt x="178798" y="44553"/>
                    <a:pt x="176715" y="46362"/>
                    <a:pt x="174206" y="47317"/>
                  </a:cubicBezTo>
                  <a:cubicBezTo>
                    <a:pt x="169308" y="49314"/>
                    <a:pt x="163692" y="47778"/>
                    <a:pt x="160501" y="43580"/>
                  </a:cubicBezTo>
                  <a:lnTo>
                    <a:pt x="216604" y="20629"/>
                  </a:lnTo>
                  <a:cubicBezTo>
                    <a:pt x="208786" y="31414"/>
                    <a:pt x="211210" y="46498"/>
                    <a:pt x="221997" y="54313"/>
                  </a:cubicBezTo>
                  <a:cubicBezTo>
                    <a:pt x="232784" y="62111"/>
                    <a:pt x="247855" y="59705"/>
                    <a:pt x="255673" y="48921"/>
                  </a:cubicBezTo>
                  <a:cubicBezTo>
                    <a:pt x="257704" y="46106"/>
                    <a:pt x="259121" y="42881"/>
                    <a:pt x="259786" y="39485"/>
                  </a:cubicBezTo>
                  <a:cubicBezTo>
                    <a:pt x="262756" y="52470"/>
                    <a:pt x="275677" y="60593"/>
                    <a:pt x="288666" y="57624"/>
                  </a:cubicBezTo>
                  <a:cubicBezTo>
                    <a:pt x="298053" y="55491"/>
                    <a:pt x="305273" y="47966"/>
                    <a:pt x="307014" y="38512"/>
                  </a:cubicBezTo>
                  <a:close/>
                </a:path>
              </a:pathLst>
            </a:custGeom>
            <a:solidFill>
              <a:srgbClr val="027FB2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05D39D19-2E00-3623-FEE3-19E930F8AACE}"/>
                </a:ext>
              </a:extLst>
            </p:cNvPr>
            <p:cNvSpPr/>
            <p:nvPr/>
          </p:nvSpPr>
          <p:spPr>
            <a:xfrm rot="2653102">
              <a:off x="9269119" y="2805627"/>
              <a:ext cx="137919" cy="137883"/>
            </a:xfrm>
            <a:custGeom>
              <a:avLst/>
              <a:gdLst>
                <a:gd name="connsiteX0" fmla="*/ -129 w 137919"/>
                <a:gd name="connsiteY0" fmla="*/ -103 h 137883"/>
                <a:gd name="connsiteX1" fmla="*/ 137791 w 137919"/>
                <a:gd name="connsiteY1" fmla="*/ -103 h 137883"/>
                <a:gd name="connsiteX2" fmla="*/ 137791 w 137919"/>
                <a:gd name="connsiteY2" fmla="*/ 137781 h 137883"/>
                <a:gd name="connsiteX3" fmla="*/ -129 w 137919"/>
                <a:gd name="connsiteY3" fmla="*/ 137781 h 137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919" h="137883">
                  <a:moveTo>
                    <a:pt x="-129" y="-103"/>
                  </a:moveTo>
                  <a:lnTo>
                    <a:pt x="137791" y="-103"/>
                  </a:lnTo>
                  <a:lnTo>
                    <a:pt x="137791" y="137781"/>
                  </a:lnTo>
                  <a:lnTo>
                    <a:pt x="-129" y="137781"/>
                  </a:lnTo>
                  <a:close/>
                </a:path>
              </a:pathLst>
            </a:custGeom>
            <a:solidFill>
              <a:srgbClr val="0097D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796002CE-039D-B464-C327-B91BFC9EF2E5}"/>
                </a:ext>
              </a:extLst>
            </p:cNvPr>
            <p:cNvSpPr/>
            <p:nvPr/>
          </p:nvSpPr>
          <p:spPr>
            <a:xfrm rot="21553245">
              <a:off x="9245899" y="3019714"/>
              <a:ext cx="9528" cy="35657"/>
            </a:xfrm>
            <a:custGeom>
              <a:avLst/>
              <a:gdLst>
                <a:gd name="connsiteX0" fmla="*/ -129 w 9528"/>
                <a:gd name="connsiteY0" fmla="*/ -103 h 35657"/>
                <a:gd name="connsiteX1" fmla="*/ 9400 w 9528"/>
                <a:gd name="connsiteY1" fmla="*/ -103 h 35657"/>
                <a:gd name="connsiteX2" fmla="*/ 9400 w 9528"/>
                <a:gd name="connsiteY2" fmla="*/ 35554 h 35657"/>
                <a:gd name="connsiteX3" fmla="*/ -129 w 9528"/>
                <a:gd name="connsiteY3" fmla="*/ 35554 h 3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8" h="35657">
                  <a:moveTo>
                    <a:pt x="-129" y="-103"/>
                  </a:moveTo>
                  <a:lnTo>
                    <a:pt x="9400" y="-103"/>
                  </a:lnTo>
                  <a:lnTo>
                    <a:pt x="9400" y="35554"/>
                  </a:lnTo>
                  <a:lnTo>
                    <a:pt x="-129" y="35554"/>
                  </a:lnTo>
                  <a:close/>
                </a:path>
              </a:pathLst>
            </a:custGeom>
            <a:solidFill>
              <a:srgbClr val="0097D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E6B4B185-F558-21A6-A492-ABAE6433CA63}"/>
                </a:ext>
              </a:extLst>
            </p:cNvPr>
            <p:cNvSpPr/>
            <p:nvPr/>
          </p:nvSpPr>
          <p:spPr>
            <a:xfrm rot="21553245">
              <a:off x="9245526" y="3004766"/>
              <a:ext cx="9528" cy="8911"/>
            </a:xfrm>
            <a:custGeom>
              <a:avLst/>
              <a:gdLst>
                <a:gd name="connsiteX0" fmla="*/ -129 w 9528"/>
                <a:gd name="connsiteY0" fmla="*/ -103 h 8911"/>
                <a:gd name="connsiteX1" fmla="*/ 9400 w 9528"/>
                <a:gd name="connsiteY1" fmla="*/ -103 h 8911"/>
                <a:gd name="connsiteX2" fmla="*/ 9400 w 9528"/>
                <a:gd name="connsiteY2" fmla="*/ 8809 h 8911"/>
                <a:gd name="connsiteX3" fmla="*/ -129 w 9528"/>
                <a:gd name="connsiteY3" fmla="*/ 8809 h 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8" h="8911">
                  <a:moveTo>
                    <a:pt x="-129" y="-103"/>
                  </a:moveTo>
                  <a:lnTo>
                    <a:pt x="9400" y="-103"/>
                  </a:lnTo>
                  <a:lnTo>
                    <a:pt x="9400" y="8809"/>
                  </a:lnTo>
                  <a:lnTo>
                    <a:pt x="-129" y="8809"/>
                  </a:lnTo>
                  <a:close/>
                </a:path>
              </a:pathLst>
            </a:custGeom>
            <a:solidFill>
              <a:srgbClr val="0097D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5CD3330C-BB01-60A7-ECD1-3F800339EF5D}"/>
                </a:ext>
              </a:extLst>
            </p:cNvPr>
            <p:cNvSpPr/>
            <p:nvPr/>
          </p:nvSpPr>
          <p:spPr>
            <a:xfrm>
              <a:off x="9180908" y="3019076"/>
              <a:ext cx="55624" cy="37081"/>
            </a:xfrm>
            <a:custGeom>
              <a:avLst/>
              <a:gdLst>
                <a:gd name="connsiteX0" fmla="*/ 43071 w 55624"/>
                <a:gd name="connsiteY0" fmla="*/ -101 h 37081"/>
                <a:gd name="connsiteX1" fmla="*/ 30474 w 55624"/>
                <a:gd name="connsiteY1" fmla="*/ 7083 h 37081"/>
                <a:gd name="connsiteX2" fmla="*/ 20353 w 55624"/>
                <a:gd name="connsiteY2" fmla="*/ 206 h 37081"/>
                <a:gd name="connsiteX3" fmla="*/ 8542 w 55624"/>
                <a:gd name="connsiteY3" fmla="*/ 7236 h 37081"/>
                <a:gd name="connsiteX4" fmla="*/ 8405 w 55624"/>
                <a:gd name="connsiteY4" fmla="*/ 7236 h 37081"/>
                <a:gd name="connsiteX5" fmla="*/ 8320 w 55624"/>
                <a:gd name="connsiteY5" fmla="*/ 1213 h 37081"/>
                <a:gd name="connsiteX6" fmla="*/ -129 w 55624"/>
                <a:gd name="connsiteY6" fmla="*/ 1332 h 37081"/>
                <a:gd name="connsiteX7" fmla="*/ 366 w 55624"/>
                <a:gd name="connsiteY7" fmla="*/ 36978 h 37081"/>
                <a:gd name="connsiteX8" fmla="*/ 9446 w 55624"/>
                <a:gd name="connsiteY8" fmla="*/ 36859 h 37081"/>
                <a:gd name="connsiteX9" fmla="*/ 9208 w 55624"/>
                <a:gd name="connsiteY9" fmla="*/ 19027 h 37081"/>
                <a:gd name="connsiteX10" fmla="*/ 16820 w 55624"/>
                <a:gd name="connsiteY10" fmla="*/ 7612 h 37081"/>
                <a:gd name="connsiteX11" fmla="*/ 23135 w 55624"/>
                <a:gd name="connsiteY11" fmla="*/ 15325 h 37081"/>
                <a:gd name="connsiteX12" fmla="*/ 23425 w 55624"/>
                <a:gd name="connsiteY12" fmla="*/ 36671 h 37081"/>
                <a:gd name="connsiteX13" fmla="*/ 32250 w 55624"/>
                <a:gd name="connsiteY13" fmla="*/ 36552 h 37081"/>
                <a:gd name="connsiteX14" fmla="*/ 32010 w 55624"/>
                <a:gd name="connsiteY14" fmla="*/ 19044 h 37081"/>
                <a:gd name="connsiteX15" fmla="*/ 39589 w 55624"/>
                <a:gd name="connsiteY15" fmla="*/ 7287 h 37081"/>
                <a:gd name="connsiteX16" fmla="*/ 45955 w 55624"/>
                <a:gd name="connsiteY16" fmla="*/ 16741 h 37081"/>
                <a:gd name="connsiteX17" fmla="*/ 46228 w 55624"/>
                <a:gd name="connsiteY17" fmla="*/ 36364 h 37081"/>
                <a:gd name="connsiteX18" fmla="*/ 55496 w 55624"/>
                <a:gd name="connsiteY18" fmla="*/ 36228 h 37081"/>
                <a:gd name="connsiteX19" fmla="*/ 55206 w 55624"/>
                <a:gd name="connsiteY19" fmla="*/ 15649 h 37081"/>
                <a:gd name="connsiteX20" fmla="*/ 43071 w 55624"/>
                <a:gd name="connsiteY20" fmla="*/ -101 h 3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624" h="37081">
                  <a:moveTo>
                    <a:pt x="43071" y="-101"/>
                  </a:moveTo>
                  <a:cubicBezTo>
                    <a:pt x="37882" y="-187"/>
                    <a:pt x="33052" y="2561"/>
                    <a:pt x="30474" y="7083"/>
                  </a:cubicBezTo>
                  <a:cubicBezTo>
                    <a:pt x="29109" y="2714"/>
                    <a:pt x="24927" y="-135"/>
                    <a:pt x="20353" y="206"/>
                  </a:cubicBezTo>
                  <a:cubicBezTo>
                    <a:pt x="15437" y="223"/>
                    <a:pt x="10897" y="2919"/>
                    <a:pt x="8542" y="7236"/>
                  </a:cubicBezTo>
                  <a:lnTo>
                    <a:pt x="8405" y="7236"/>
                  </a:lnTo>
                  <a:cubicBezTo>
                    <a:pt x="8371" y="5462"/>
                    <a:pt x="8320" y="1213"/>
                    <a:pt x="8320" y="1213"/>
                  </a:cubicBezTo>
                  <a:lnTo>
                    <a:pt x="-129" y="1332"/>
                  </a:lnTo>
                  <a:lnTo>
                    <a:pt x="366" y="36978"/>
                  </a:lnTo>
                  <a:lnTo>
                    <a:pt x="9446" y="36859"/>
                  </a:lnTo>
                  <a:lnTo>
                    <a:pt x="9208" y="19027"/>
                  </a:lnTo>
                  <a:cubicBezTo>
                    <a:pt x="9122" y="12509"/>
                    <a:pt x="12570" y="7663"/>
                    <a:pt x="16820" y="7612"/>
                  </a:cubicBezTo>
                  <a:cubicBezTo>
                    <a:pt x="20592" y="7560"/>
                    <a:pt x="23067" y="10393"/>
                    <a:pt x="23135" y="15325"/>
                  </a:cubicBezTo>
                  <a:lnTo>
                    <a:pt x="23425" y="36671"/>
                  </a:lnTo>
                  <a:lnTo>
                    <a:pt x="32250" y="36552"/>
                  </a:lnTo>
                  <a:lnTo>
                    <a:pt x="32010" y="19044"/>
                  </a:lnTo>
                  <a:cubicBezTo>
                    <a:pt x="31908" y="11451"/>
                    <a:pt x="35202" y="7356"/>
                    <a:pt x="39589" y="7287"/>
                  </a:cubicBezTo>
                  <a:cubicBezTo>
                    <a:pt x="43856" y="7236"/>
                    <a:pt x="45870" y="10222"/>
                    <a:pt x="45955" y="16741"/>
                  </a:cubicBezTo>
                  <a:lnTo>
                    <a:pt x="46228" y="36364"/>
                  </a:lnTo>
                  <a:lnTo>
                    <a:pt x="55496" y="36228"/>
                  </a:lnTo>
                  <a:lnTo>
                    <a:pt x="55206" y="15649"/>
                  </a:lnTo>
                  <a:cubicBezTo>
                    <a:pt x="55087" y="6929"/>
                    <a:pt x="52271" y="-221"/>
                    <a:pt x="43071" y="-101"/>
                  </a:cubicBezTo>
                  <a:close/>
                </a:path>
              </a:pathLst>
            </a:custGeom>
            <a:solidFill>
              <a:srgbClr val="0097D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34C2DF73-BB96-81BB-9CBA-842B59061EC8}"/>
                </a:ext>
              </a:extLst>
            </p:cNvPr>
            <p:cNvSpPr/>
            <p:nvPr/>
          </p:nvSpPr>
          <p:spPr>
            <a:xfrm>
              <a:off x="9384204" y="3016636"/>
              <a:ext cx="37863" cy="37685"/>
            </a:xfrm>
            <a:custGeom>
              <a:avLst/>
              <a:gdLst>
                <a:gd name="connsiteX0" fmla="*/ 18821 w 37863"/>
                <a:gd name="connsiteY0" fmla="*/ -101 h 37685"/>
                <a:gd name="connsiteX1" fmla="*/ -125 w 37863"/>
                <a:gd name="connsiteY1" fmla="*/ 19027 h 37685"/>
                <a:gd name="connsiteX2" fmla="*/ 17677 w 37863"/>
                <a:gd name="connsiteY2" fmla="*/ 37576 h 37685"/>
                <a:gd name="connsiteX3" fmla="*/ 19060 w 37863"/>
                <a:gd name="connsiteY3" fmla="*/ 37559 h 37685"/>
                <a:gd name="connsiteX4" fmla="*/ 37732 w 37863"/>
                <a:gd name="connsiteY4" fmla="*/ 18567 h 37685"/>
                <a:gd name="connsiteX5" fmla="*/ 18821 w 37863"/>
                <a:gd name="connsiteY5" fmla="*/ -101 h 37685"/>
                <a:gd name="connsiteX6" fmla="*/ 18906 w 37863"/>
                <a:gd name="connsiteY6" fmla="*/ 30545 h 37685"/>
                <a:gd name="connsiteX7" fmla="*/ 9689 w 37863"/>
                <a:gd name="connsiteY7" fmla="*/ 18959 h 37685"/>
                <a:gd name="connsiteX8" fmla="*/ 18650 w 37863"/>
                <a:gd name="connsiteY8" fmla="*/ 6690 h 37685"/>
                <a:gd name="connsiteX9" fmla="*/ 28055 w 37863"/>
                <a:gd name="connsiteY9" fmla="*/ 18362 h 37685"/>
                <a:gd name="connsiteX10" fmla="*/ 18906 w 37863"/>
                <a:gd name="connsiteY10" fmla="*/ 30545 h 3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63" h="37685">
                  <a:moveTo>
                    <a:pt x="18821" y="-101"/>
                  </a:moveTo>
                  <a:cubicBezTo>
                    <a:pt x="7505" y="52"/>
                    <a:pt x="-278" y="7629"/>
                    <a:pt x="-125" y="19027"/>
                  </a:cubicBezTo>
                  <a:cubicBezTo>
                    <a:pt x="-329" y="29061"/>
                    <a:pt x="7641" y="37371"/>
                    <a:pt x="17677" y="37576"/>
                  </a:cubicBezTo>
                  <a:cubicBezTo>
                    <a:pt x="18138" y="37593"/>
                    <a:pt x="18599" y="37576"/>
                    <a:pt x="19060" y="37559"/>
                  </a:cubicBezTo>
                  <a:cubicBezTo>
                    <a:pt x="30120" y="37405"/>
                    <a:pt x="37886" y="29624"/>
                    <a:pt x="37732" y="18567"/>
                  </a:cubicBezTo>
                  <a:cubicBezTo>
                    <a:pt x="37579" y="7321"/>
                    <a:pt x="29608" y="-238"/>
                    <a:pt x="18821" y="-101"/>
                  </a:cubicBezTo>
                  <a:close/>
                  <a:moveTo>
                    <a:pt x="18906" y="30545"/>
                  </a:moveTo>
                  <a:cubicBezTo>
                    <a:pt x="13615" y="30631"/>
                    <a:pt x="9792" y="25887"/>
                    <a:pt x="9689" y="18959"/>
                  </a:cubicBezTo>
                  <a:cubicBezTo>
                    <a:pt x="9587" y="11417"/>
                    <a:pt x="13154" y="6775"/>
                    <a:pt x="18650" y="6690"/>
                  </a:cubicBezTo>
                  <a:cubicBezTo>
                    <a:pt x="24197" y="6622"/>
                    <a:pt x="27952" y="11093"/>
                    <a:pt x="28055" y="18362"/>
                  </a:cubicBezTo>
                  <a:cubicBezTo>
                    <a:pt x="28157" y="25631"/>
                    <a:pt x="24385" y="30477"/>
                    <a:pt x="18906" y="30545"/>
                  </a:cubicBezTo>
                  <a:close/>
                </a:path>
              </a:pathLst>
            </a:custGeom>
            <a:solidFill>
              <a:srgbClr val="0097D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6C047563-D852-4E91-EBDA-848231356789}"/>
                </a:ext>
              </a:extLst>
            </p:cNvPr>
            <p:cNvSpPr/>
            <p:nvPr/>
          </p:nvSpPr>
          <p:spPr>
            <a:xfrm>
              <a:off x="9427885" y="3016021"/>
              <a:ext cx="34375" cy="36774"/>
            </a:xfrm>
            <a:custGeom>
              <a:avLst/>
              <a:gdLst>
                <a:gd name="connsiteX0" fmla="*/ 20712 w 34375"/>
                <a:gd name="connsiteY0" fmla="*/ -101 h 36774"/>
                <a:gd name="connsiteX1" fmla="*/ 8747 w 34375"/>
                <a:gd name="connsiteY1" fmla="*/ 7117 h 36774"/>
                <a:gd name="connsiteX2" fmla="*/ 8610 w 34375"/>
                <a:gd name="connsiteY2" fmla="*/ 7117 h 36774"/>
                <a:gd name="connsiteX3" fmla="*/ 8525 w 34375"/>
                <a:gd name="connsiteY3" fmla="*/ 1230 h 36774"/>
                <a:gd name="connsiteX4" fmla="*/ -129 w 34375"/>
                <a:gd name="connsiteY4" fmla="*/ 1349 h 36774"/>
                <a:gd name="connsiteX5" fmla="*/ 366 w 34375"/>
                <a:gd name="connsiteY5" fmla="*/ 36672 h 36774"/>
                <a:gd name="connsiteX6" fmla="*/ 9412 w 34375"/>
                <a:gd name="connsiteY6" fmla="*/ 36552 h 36774"/>
                <a:gd name="connsiteX7" fmla="*/ 9208 w 34375"/>
                <a:gd name="connsiteY7" fmla="*/ 20563 h 36774"/>
                <a:gd name="connsiteX8" fmla="*/ 10607 w 34375"/>
                <a:gd name="connsiteY8" fmla="*/ 12304 h 36774"/>
                <a:gd name="connsiteX9" fmla="*/ 18066 w 34375"/>
                <a:gd name="connsiteY9" fmla="*/ 7271 h 36774"/>
                <a:gd name="connsiteX10" fmla="*/ 24944 w 34375"/>
                <a:gd name="connsiteY10" fmla="*/ 19318 h 36774"/>
                <a:gd name="connsiteX11" fmla="*/ 25184 w 34375"/>
                <a:gd name="connsiteY11" fmla="*/ 36330 h 36774"/>
                <a:gd name="connsiteX12" fmla="*/ 34246 w 34375"/>
                <a:gd name="connsiteY12" fmla="*/ 36211 h 36774"/>
                <a:gd name="connsiteX13" fmla="*/ 33956 w 34375"/>
                <a:gd name="connsiteY13" fmla="*/ 15632 h 36774"/>
                <a:gd name="connsiteX14" fmla="*/ 20712 w 34375"/>
                <a:gd name="connsiteY14" fmla="*/ -101 h 3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75" h="36774">
                  <a:moveTo>
                    <a:pt x="20712" y="-101"/>
                  </a:moveTo>
                  <a:cubicBezTo>
                    <a:pt x="15728" y="36"/>
                    <a:pt x="11187" y="2766"/>
                    <a:pt x="8747" y="7117"/>
                  </a:cubicBezTo>
                  <a:lnTo>
                    <a:pt x="8610" y="7117"/>
                  </a:lnTo>
                  <a:lnTo>
                    <a:pt x="8525" y="1230"/>
                  </a:lnTo>
                  <a:lnTo>
                    <a:pt x="-129" y="1349"/>
                  </a:lnTo>
                  <a:lnTo>
                    <a:pt x="366" y="36672"/>
                  </a:lnTo>
                  <a:lnTo>
                    <a:pt x="9412" y="36552"/>
                  </a:lnTo>
                  <a:lnTo>
                    <a:pt x="9208" y="20563"/>
                  </a:lnTo>
                  <a:cubicBezTo>
                    <a:pt x="9020" y="17731"/>
                    <a:pt x="9498" y="14915"/>
                    <a:pt x="10607" y="12304"/>
                  </a:cubicBezTo>
                  <a:cubicBezTo>
                    <a:pt x="11922" y="9335"/>
                    <a:pt x="14823" y="7390"/>
                    <a:pt x="18066" y="7271"/>
                  </a:cubicBezTo>
                  <a:cubicBezTo>
                    <a:pt x="24415" y="7185"/>
                    <a:pt x="24859" y="12526"/>
                    <a:pt x="24944" y="19318"/>
                  </a:cubicBezTo>
                  <a:lnTo>
                    <a:pt x="25184" y="36330"/>
                  </a:lnTo>
                  <a:lnTo>
                    <a:pt x="34246" y="36211"/>
                  </a:lnTo>
                  <a:lnTo>
                    <a:pt x="33956" y="15632"/>
                  </a:lnTo>
                  <a:cubicBezTo>
                    <a:pt x="33837" y="6162"/>
                    <a:pt x="30116" y="-237"/>
                    <a:pt x="20712" y="-101"/>
                  </a:cubicBezTo>
                  <a:close/>
                </a:path>
              </a:pathLst>
            </a:custGeom>
            <a:solidFill>
              <a:srgbClr val="0097D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9EA06372-6F9B-4C9A-5B8E-59B52EE11FC3}"/>
                </a:ext>
              </a:extLst>
            </p:cNvPr>
            <p:cNvSpPr/>
            <p:nvPr/>
          </p:nvSpPr>
          <p:spPr>
            <a:xfrm>
              <a:off x="9285449" y="3018001"/>
              <a:ext cx="33885" cy="37630"/>
            </a:xfrm>
            <a:custGeom>
              <a:avLst/>
              <a:gdLst>
                <a:gd name="connsiteX0" fmla="*/ 33754 w 33885"/>
                <a:gd name="connsiteY0" fmla="*/ 18891 h 37630"/>
                <a:gd name="connsiteX1" fmla="*/ 17659 w 33885"/>
                <a:gd name="connsiteY1" fmla="*/ -101 h 37630"/>
                <a:gd name="connsiteX2" fmla="*/ -126 w 33885"/>
                <a:gd name="connsiteY2" fmla="*/ 18789 h 37630"/>
                <a:gd name="connsiteX3" fmla="*/ 19673 w 33885"/>
                <a:gd name="connsiteY3" fmla="*/ 37525 h 37630"/>
                <a:gd name="connsiteX4" fmla="*/ 31177 w 33885"/>
                <a:gd name="connsiteY4" fmla="*/ 35033 h 37630"/>
                <a:gd name="connsiteX5" fmla="*/ 30938 w 33885"/>
                <a:gd name="connsiteY5" fmla="*/ 27491 h 37630"/>
                <a:gd name="connsiteX6" fmla="*/ 20680 w 33885"/>
                <a:gd name="connsiteY6" fmla="*/ 30511 h 37630"/>
                <a:gd name="connsiteX7" fmla="*/ 8988 w 33885"/>
                <a:gd name="connsiteY7" fmla="*/ 21758 h 37630"/>
                <a:gd name="connsiteX8" fmla="*/ 33651 w 33885"/>
                <a:gd name="connsiteY8" fmla="*/ 21416 h 37630"/>
                <a:gd name="connsiteX9" fmla="*/ 33754 w 33885"/>
                <a:gd name="connsiteY9" fmla="*/ 18891 h 37630"/>
                <a:gd name="connsiteX10" fmla="*/ 8749 w 33885"/>
                <a:gd name="connsiteY10" fmla="*/ 15444 h 37630"/>
                <a:gd name="connsiteX11" fmla="*/ 17403 w 33885"/>
                <a:gd name="connsiteY11" fmla="*/ 6417 h 37630"/>
                <a:gd name="connsiteX12" fmla="*/ 25254 w 33885"/>
                <a:gd name="connsiteY12" fmla="*/ 15222 h 3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885" h="37630">
                  <a:moveTo>
                    <a:pt x="33754" y="18891"/>
                  </a:moveTo>
                  <a:cubicBezTo>
                    <a:pt x="33583" y="6127"/>
                    <a:pt x="27882" y="-237"/>
                    <a:pt x="17659" y="-101"/>
                  </a:cubicBezTo>
                  <a:cubicBezTo>
                    <a:pt x="7008" y="53"/>
                    <a:pt x="-280" y="8158"/>
                    <a:pt x="-126" y="18789"/>
                  </a:cubicBezTo>
                  <a:cubicBezTo>
                    <a:pt x="27" y="31092"/>
                    <a:pt x="8083" y="37678"/>
                    <a:pt x="19673" y="37525"/>
                  </a:cubicBezTo>
                  <a:cubicBezTo>
                    <a:pt x="23650" y="37542"/>
                    <a:pt x="27558" y="36689"/>
                    <a:pt x="31177" y="35033"/>
                  </a:cubicBezTo>
                  <a:lnTo>
                    <a:pt x="30938" y="27491"/>
                  </a:lnTo>
                  <a:cubicBezTo>
                    <a:pt x="27865" y="29453"/>
                    <a:pt x="24315" y="30511"/>
                    <a:pt x="20680" y="30511"/>
                  </a:cubicBezTo>
                  <a:cubicBezTo>
                    <a:pt x="14296" y="30597"/>
                    <a:pt x="9193" y="27167"/>
                    <a:pt x="8988" y="21758"/>
                  </a:cubicBezTo>
                  <a:lnTo>
                    <a:pt x="33651" y="21416"/>
                  </a:lnTo>
                  <a:cubicBezTo>
                    <a:pt x="33720" y="20939"/>
                    <a:pt x="33771" y="19437"/>
                    <a:pt x="33754" y="18891"/>
                  </a:cubicBezTo>
                  <a:close/>
                  <a:moveTo>
                    <a:pt x="8749" y="15444"/>
                  </a:moveTo>
                  <a:cubicBezTo>
                    <a:pt x="9159" y="9950"/>
                    <a:pt x="12555" y="6486"/>
                    <a:pt x="17403" y="6417"/>
                  </a:cubicBezTo>
                  <a:cubicBezTo>
                    <a:pt x="22830" y="6349"/>
                    <a:pt x="25186" y="9455"/>
                    <a:pt x="25254" y="15222"/>
                  </a:cubicBezTo>
                  <a:close/>
                </a:path>
              </a:pathLst>
            </a:custGeom>
            <a:solidFill>
              <a:srgbClr val="0097D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D35D69CA-D516-EC17-777D-726F64CEF181}"/>
                </a:ext>
              </a:extLst>
            </p:cNvPr>
            <p:cNvSpPr/>
            <p:nvPr/>
          </p:nvSpPr>
          <p:spPr>
            <a:xfrm>
              <a:off x="9468574" y="3015509"/>
              <a:ext cx="33899" cy="37630"/>
            </a:xfrm>
            <a:custGeom>
              <a:avLst/>
              <a:gdLst>
                <a:gd name="connsiteX0" fmla="*/ 33771 w 33899"/>
                <a:gd name="connsiteY0" fmla="*/ 18874 h 37630"/>
                <a:gd name="connsiteX1" fmla="*/ 17659 w 33899"/>
                <a:gd name="connsiteY1" fmla="*/ -101 h 37630"/>
                <a:gd name="connsiteX2" fmla="*/ -127 w 33899"/>
                <a:gd name="connsiteY2" fmla="*/ 18789 h 37630"/>
                <a:gd name="connsiteX3" fmla="*/ 19690 w 33899"/>
                <a:gd name="connsiteY3" fmla="*/ 37525 h 37630"/>
                <a:gd name="connsiteX4" fmla="*/ 31176 w 33899"/>
                <a:gd name="connsiteY4" fmla="*/ 35033 h 37630"/>
                <a:gd name="connsiteX5" fmla="*/ 30938 w 33899"/>
                <a:gd name="connsiteY5" fmla="*/ 27491 h 37630"/>
                <a:gd name="connsiteX6" fmla="*/ 20680 w 33899"/>
                <a:gd name="connsiteY6" fmla="*/ 30511 h 37630"/>
                <a:gd name="connsiteX7" fmla="*/ 8988 w 33899"/>
                <a:gd name="connsiteY7" fmla="*/ 21741 h 37630"/>
                <a:gd name="connsiteX8" fmla="*/ 33668 w 33899"/>
                <a:gd name="connsiteY8" fmla="*/ 21399 h 37630"/>
                <a:gd name="connsiteX9" fmla="*/ 33771 w 33899"/>
                <a:gd name="connsiteY9" fmla="*/ 18874 h 37630"/>
                <a:gd name="connsiteX10" fmla="*/ 8766 w 33899"/>
                <a:gd name="connsiteY10" fmla="*/ 15427 h 37630"/>
                <a:gd name="connsiteX11" fmla="*/ 17402 w 33899"/>
                <a:gd name="connsiteY11" fmla="*/ 6417 h 37630"/>
                <a:gd name="connsiteX12" fmla="*/ 25271 w 33899"/>
                <a:gd name="connsiteY12" fmla="*/ 15205 h 3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899" h="37630">
                  <a:moveTo>
                    <a:pt x="33771" y="18874"/>
                  </a:moveTo>
                  <a:cubicBezTo>
                    <a:pt x="33583" y="6110"/>
                    <a:pt x="27882" y="-238"/>
                    <a:pt x="17659" y="-101"/>
                  </a:cubicBezTo>
                  <a:cubicBezTo>
                    <a:pt x="7025" y="35"/>
                    <a:pt x="-263" y="8158"/>
                    <a:pt x="-127" y="18789"/>
                  </a:cubicBezTo>
                  <a:cubicBezTo>
                    <a:pt x="44" y="31092"/>
                    <a:pt x="8083" y="37678"/>
                    <a:pt x="19690" y="37525"/>
                  </a:cubicBezTo>
                  <a:cubicBezTo>
                    <a:pt x="23649" y="37525"/>
                    <a:pt x="27575" y="36689"/>
                    <a:pt x="31176" y="35033"/>
                  </a:cubicBezTo>
                  <a:lnTo>
                    <a:pt x="30938" y="27491"/>
                  </a:lnTo>
                  <a:cubicBezTo>
                    <a:pt x="27882" y="29453"/>
                    <a:pt x="24315" y="30494"/>
                    <a:pt x="20680" y="30511"/>
                  </a:cubicBezTo>
                  <a:cubicBezTo>
                    <a:pt x="14296" y="30597"/>
                    <a:pt x="9193" y="27167"/>
                    <a:pt x="8988" y="21741"/>
                  </a:cubicBezTo>
                  <a:lnTo>
                    <a:pt x="33668" y="21399"/>
                  </a:lnTo>
                  <a:cubicBezTo>
                    <a:pt x="33720" y="20922"/>
                    <a:pt x="33771" y="19420"/>
                    <a:pt x="33771" y="18874"/>
                  </a:cubicBezTo>
                  <a:close/>
                  <a:moveTo>
                    <a:pt x="8766" y="15427"/>
                  </a:moveTo>
                  <a:cubicBezTo>
                    <a:pt x="9176" y="9933"/>
                    <a:pt x="12572" y="6486"/>
                    <a:pt x="17402" y="6417"/>
                  </a:cubicBezTo>
                  <a:cubicBezTo>
                    <a:pt x="22830" y="6349"/>
                    <a:pt x="25185" y="9438"/>
                    <a:pt x="25271" y="15205"/>
                  </a:cubicBezTo>
                  <a:close/>
                </a:path>
              </a:pathLst>
            </a:custGeom>
            <a:solidFill>
              <a:srgbClr val="0097D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1DA163C-E9BB-7991-0327-836DA8422948}"/>
                </a:ext>
              </a:extLst>
            </p:cNvPr>
            <p:cNvSpPr/>
            <p:nvPr/>
          </p:nvSpPr>
          <p:spPr>
            <a:xfrm>
              <a:off x="9324826" y="3017514"/>
              <a:ext cx="26287" cy="37697"/>
            </a:xfrm>
            <a:custGeom>
              <a:avLst/>
              <a:gdLst>
                <a:gd name="connsiteX0" fmla="*/ 15661 w 26287"/>
                <a:gd name="connsiteY0" fmla="*/ 15300 h 37697"/>
                <a:gd name="connsiteX1" fmla="*/ 8799 w 26287"/>
                <a:gd name="connsiteY1" fmla="*/ 10522 h 37697"/>
                <a:gd name="connsiteX2" fmla="*/ 14432 w 26287"/>
                <a:gd name="connsiteY2" fmla="*/ 6410 h 37697"/>
                <a:gd name="connsiteX3" fmla="*/ 22659 w 26287"/>
                <a:gd name="connsiteY3" fmla="*/ 8201 h 37697"/>
                <a:gd name="connsiteX4" fmla="*/ 22573 w 26287"/>
                <a:gd name="connsiteY4" fmla="*/ 1086 h 37697"/>
                <a:gd name="connsiteX5" fmla="*/ 13937 w 26287"/>
                <a:gd name="connsiteY5" fmla="*/ -92 h 37697"/>
                <a:gd name="connsiteX6" fmla="*/ -127 w 26287"/>
                <a:gd name="connsiteY6" fmla="*/ 11273 h 37697"/>
                <a:gd name="connsiteX7" fmla="*/ 9619 w 26287"/>
                <a:gd name="connsiteY7" fmla="*/ 21033 h 37697"/>
                <a:gd name="connsiteX8" fmla="*/ 16975 w 26287"/>
                <a:gd name="connsiteY8" fmla="*/ 26682 h 37697"/>
                <a:gd name="connsiteX9" fmla="*/ 10933 w 26287"/>
                <a:gd name="connsiteY9" fmla="*/ 30862 h 37697"/>
                <a:gd name="connsiteX10" fmla="*/ 1238 w 26287"/>
                <a:gd name="connsiteY10" fmla="*/ 28729 h 37697"/>
                <a:gd name="connsiteX11" fmla="*/ 1324 w 26287"/>
                <a:gd name="connsiteY11" fmla="*/ 36118 h 37697"/>
                <a:gd name="connsiteX12" fmla="*/ 11496 w 26287"/>
                <a:gd name="connsiteY12" fmla="*/ 37585 h 37697"/>
                <a:gd name="connsiteX13" fmla="*/ 26158 w 26287"/>
                <a:gd name="connsiteY13" fmla="*/ 25794 h 37697"/>
                <a:gd name="connsiteX14" fmla="*/ 15661 w 26287"/>
                <a:gd name="connsiteY14" fmla="*/ 15300 h 37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287" h="37697">
                  <a:moveTo>
                    <a:pt x="15661" y="15300"/>
                  </a:moveTo>
                  <a:cubicBezTo>
                    <a:pt x="10626" y="13730"/>
                    <a:pt x="8833" y="12928"/>
                    <a:pt x="8799" y="10522"/>
                  </a:cubicBezTo>
                  <a:cubicBezTo>
                    <a:pt x="8782" y="8133"/>
                    <a:pt x="11342" y="6461"/>
                    <a:pt x="14432" y="6410"/>
                  </a:cubicBezTo>
                  <a:cubicBezTo>
                    <a:pt x="17283" y="6410"/>
                    <a:pt x="20082" y="7007"/>
                    <a:pt x="22659" y="8201"/>
                  </a:cubicBezTo>
                  <a:lnTo>
                    <a:pt x="22573" y="1086"/>
                  </a:lnTo>
                  <a:cubicBezTo>
                    <a:pt x="19774" y="216"/>
                    <a:pt x="16856" y="-177"/>
                    <a:pt x="13937" y="-92"/>
                  </a:cubicBezTo>
                  <a:cubicBezTo>
                    <a:pt x="5488" y="11"/>
                    <a:pt x="-229" y="4550"/>
                    <a:pt x="-127" y="11273"/>
                  </a:cubicBezTo>
                  <a:cubicBezTo>
                    <a:pt x="-59" y="16477"/>
                    <a:pt x="2860" y="18781"/>
                    <a:pt x="9619" y="21033"/>
                  </a:cubicBezTo>
                  <a:cubicBezTo>
                    <a:pt x="15285" y="22944"/>
                    <a:pt x="16941" y="24207"/>
                    <a:pt x="16975" y="26682"/>
                  </a:cubicBezTo>
                  <a:cubicBezTo>
                    <a:pt x="17009" y="29224"/>
                    <a:pt x="14022" y="30828"/>
                    <a:pt x="10933" y="30862"/>
                  </a:cubicBezTo>
                  <a:cubicBezTo>
                    <a:pt x="7570" y="30862"/>
                    <a:pt x="4276" y="30128"/>
                    <a:pt x="1238" y="28729"/>
                  </a:cubicBezTo>
                  <a:lnTo>
                    <a:pt x="1324" y="36118"/>
                  </a:lnTo>
                  <a:cubicBezTo>
                    <a:pt x="4618" y="37176"/>
                    <a:pt x="8048" y="37671"/>
                    <a:pt x="11496" y="37585"/>
                  </a:cubicBezTo>
                  <a:cubicBezTo>
                    <a:pt x="20082" y="37466"/>
                    <a:pt x="26260" y="33080"/>
                    <a:pt x="26158" y="25794"/>
                  </a:cubicBezTo>
                  <a:cubicBezTo>
                    <a:pt x="26073" y="19771"/>
                    <a:pt x="21925" y="17279"/>
                    <a:pt x="15661" y="15300"/>
                  </a:cubicBezTo>
                  <a:close/>
                </a:path>
              </a:pathLst>
            </a:custGeom>
            <a:solidFill>
              <a:srgbClr val="0097D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0D35B030-2FB5-AB51-3781-D6D92567F5AE}"/>
                </a:ext>
              </a:extLst>
            </p:cNvPr>
            <p:cNvSpPr/>
            <p:nvPr/>
          </p:nvSpPr>
          <p:spPr>
            <a:xfrm>
              <a:off x="9354253" y="3001110"/>
              <a:ext cx="25448" cy="53173"/>
            </a:xfrm>
            <a:custGeom>
              <a:avLst/>
              <a:gdLst>
                <a:gd name="connsiteX0" fmla="*/ 25030 w 25448"/>
                <a:gd name="connsiteY0" fmla="*/ 45031 h 53173"/>
                <a:gd name="connsiteX1" fmla="*/ 21667 w 25448"/>
                <a:gd name="connsiteY1" fmla="*/ 45628 h 53173"/>
                <a:gd name="connsiteX2" fmla="*/ 15745 w 25448"/>
                <a:gd name="connsiteY2" fmla="*/ 37625 h 53173"/>
                <a:gd name="connsiteX3" fmla="*/ 15557 w 25448"/>
                <a:gd name="connsiteY3" fmla="*/ 23837 h 53173"/>
                <a:gd name="connsiteX4" fmla="*/ 23989 w 25448"/>
                <a:gd name="connsiteY4" fmla="*/ 23718 h 53173"/>
                <a:gd name="connsiteX5" fmla="*/ 23903 w 25448"/>
                <a:gd name="connsiteY5" fmla="*/ 16944 h 53173"/>
                <a:gd name="connsiteX6" fmla="*/ 15455 w 25448"/>
                <a:gd name="connsiteY6" fmla="*/ 17046 h 53173"/>
                <a:gd name="connsiteX7" fmla="*/ 15216 w 25448"/>
                <a:gd name="connsiteY7" fmla="*/ -103 h 53173"/>
                <a:gd name="connsiteX8" fmla="*/ 6699 w 25448"/>
                <a:gd name="connsiteY8" fmla="*/ 8651 h 53173"/>
                <a:gd name="connsiteX9" fmla="*/ 6801 w 25448"/>
                <a:gd name="connsiteY9" fmla="*/ 17165 h 53173"/>
                <a:gd name="connsiteX10" fmla="*/ -129 w 25448"/>
                <a:gd name="connsiteY10" fmla="*/ 17268 h 53173"/>
                <a:gd name="connsiteX11" fmla="*/ -26 w 25448"/>
                <a:gd name="connsiteY11" fmla="*/ 24042 h 53173"/>
                <a:gd name="connsiteX12" fmla="*/ 6767 w 25448"/>
                <a:gd name="connsiteY12" fmla="*/ 23957 h 53173"/>
                <a:gd name="connsiteX13" fmla="*/ 6972 w 25448"/>
                <a:gd name="connsiteY13" fmla="*/ 39587 h 53173"/>
                <a:gd name="connsiteX14" fmla="*/ 19022 w 25448"/>
                <a:gd name="connsiteY14" fmla="*/ 53068 h 53173"/>
                <a:gd name="connsiteX15" fmla="*/ 25320 w 25448"/>
                <a:gd name="connsiteY15" fmla="*/ 52095 h 5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448" h="53173">
                  <a:moveTo>
                    <a:pt x="25030" y="45031"/>
                  </a:moveTo>
                  <a:cubicBezTo>
                    <a:pt x="23938" y="45406"/>
                    <a:pt x="22811" y="45594"/>
                    <a:pt x="21667" y="45628"/>
                  </a:cubicBezTo>
                  <a:cubicBezTo>
                    <a:pt x="17213" y="45696"/>
                    <a:pt x="15813" y="42966"/>
                    <a:pt x="15745" y="37625"/>
                  </a:cubicBezTo>
                  <a:lnTo>
                    <a:pt x="15557" y="23837"/>
                  </a:lnTo>
                  <a:lnTo>
                    <a:pt x="23989" y="23718"/>
                  </a:lnTo>
                  <a:lnTo>
                    <a:pt x="23903" y="16944"/>
                  </a:lnTo>
                  <a:lnTo>
                    <a:pt x="15455" y="17046"/>
                  </a:lnTo>
                  <a:lnTo>
                    <a:pt x="15216" y="-103"/>
                  </a:lnTo>
                  <a:lnTo>
                    <a:pt x="6699" y="8651"/>
                  </a:lnTo>
                  <a:lnTo>
                    <a:pt x="6801" y="17165"/>
                  </a:lnTo>
                  <a:lnTo>
                    <a:pt x="-129" y="17268"/>
                  </a:lnTo>
                  <a:lnTo>
                    <a:pt x="-26" y="24042"/>
                  </a:lnTo>
                  <a:lnTo>
                    <a:pt x="6767" y="23957"/>
                  </a:lnTo>
                  <a:lnTo>
                    <a:pt x="6972" y="39587"/>
                  </a:lnTo>
                  <a:cubicBezTo>
                    <a:pt x="7108" y="48921"/>
                    <a:pt x="10931" y="53187"/>
                    <a:pt x="19022" y="53068"/>
                  </a:cubicBezTo>
                  <a:cubicBezTo>
                    <a:pt x="21172" y="53102"/>
                    <a:pt x="23289" y="52761"/>
                    <a:pt x="25320" y="52095"/>
                  </a:cubicBezTo>
                  <a:close/>
                </a:path>
              </a:pathLst>
            </a:custGeom>
            <a:solidFill>
              <a:srgbClr val="0097D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1D1D2D9-2AB3-F0A7-0B3F-6EE02D670242}"/>
                </a:ext>
              </a:extLst>
            </p:cNvPr>
            <p:cNvSpPr/>
            <p:nvPr/>
          </p:nvSpPr>
          <p:spPr>
            <a:xfrm>
              <a:off x="9267475" y="3001710"/>
              <a:ext cx="10121" cy="53273"/>
            </a:xfrm>
            <a:custGeom>
              <a:avLst/>
              <a:gdLst>
                <a:gd name="connsiteX0" fmla="*/ 0 w 10121"/>
                <a:gd name="connsiteY0" fmla="*/ 9641 h 53273"/>
                <a:gd name="connsiteX1" fmla="*/ 598 w 10121"/>
                <a:gd name="connsiteY1" fmla="*/ 53273 h 53273"/>
                <a:gd name="connsiteX2" fmla="*/ 10122 w 10121"/>
                <a:gd name="connsiteY2" fmla="*/ 53137 h 53273"/>
                <a:gd name="connsiteX3" fmla="*/ 9405 w 10121"/>
                <a:gd name="connsiteY3" fmla="*/ 0 h 53273"/>
                <a:gd name="connsiteX4" fmla="*/ 0 w 10121"/>
                <a:gd name="connsiteY4" fmla="*/ 9641 h 5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1" h="53273">
                  <a:moveTo>
                    <a:pt x="0" y="9641"/>
                  </a:moveTo>
                  <a:lnTo>
                    <a:pt x="598" y="53273"/>
                  </a:lnTo>
                  <a:lnTo>
                    <a:pt x="10122" y="53137"/>
                  </a:lnTo>
                  <a:lnTo>
                    <a:pt x="9405" y="0"/>
                  </a:lnTo>
                  <a:lnTo>
                    <a:pt x="0" y="9641"/>
                  </a:lnTo>
                  <a:close/>
                </a:path>
              </a:pathLst>
            </a:custGeom>
            <a:solidFill>
              <a:srgbClr val="0097D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9590C796-4BCE-DFBE-5D40-0D061AD4E2B7}"/>
                </a:ext>
              </a:extLst>
            </p:cNvPr>
            <p:cNvSpPr/>
            <p:nvPr/>
          </p:nvSpPr>
          <p:spPr>
            <a:xfrm>
              <a:off x="7939450" y="1802339"/>
              <a:ext cx="89632" cy="89612"/>
            </a:xfrm>
            <a:custGeom>
              <a:avLst/>
              <a:gdLst>
                <a:gd name="connsiteX0" fmla="*/ -125 w 89632"/>
                <a:gd name="connsiteY0" fmla="*/ 45691 h 89612"/>
                <a:gd name="connsiteX1" fmla="*/ 13564 w 89632"/>
                <a:gd name="connsiteY1" fmla="*/ 77065 h 89612"/>
                <a:gd name="connsiteX2" fmla="*/ 45669 w 89632"/>
                <a:gd name="connsiteY2" fmla="*/ 89501 h 89612"/>
                <a:gd name="connsiteX3" fmla="*/ 89500 w 89632"/>
                <a:gd name="connsiteY3" fmla="*/ 44470 h 89612"/>
                <a:gd name="connsiteX4" fmla="*/ 76187 w 89632"/>
                <a:gd name="connsiteY4" fmla="*/ 12721 h 89612"/>
                <a:gd name="connsiteX5" fmla="*/ 44457 w 89632"/>
                <a:gd name="connsiteY5" fmla="*/ -96 h 89612"/>
                <a:gd name="connsiteX6" fmla="*/ -125 w 89632"/>
                <a:gd name="connsiteY6" fmla="*/ 45691 h 89612"/>
                <a:gd name="connsiteX7" fmla="*/ 1291 w 89632"/>
                <a:gd name="connsiteY7" fmla="*/ 45673 h 89612"/>
                <a:gd name="connsiteX8" fmla="*/ 44474 w 89632"/>
                <a:gd name="connsiteY8" fmla="*/ 1320 h 89612"/>
                <a:gd name="connsiteX9" fmla="*/ 88834 w 89632"/>
                <a:gd name="connsiteY9" fmla="*/ 44476 h 89612"/>
                <a:gd name="connsiteX10" fmla="*/ 45669 w 89632"/>
                <a:gd name="connsiteY10" fmla="*/ 88830 h 89612"/>
                <a:gd name="connsiteX11" fmla="*/ 1291 w 89632"/>
                <a:gd name="connsiteY11" fmla="*/ 45673 h 89612"/>
                <a:gd name="connsiteX12" fmla="*/ 5661 w 89632"/>
                <a:gd name="connsiteY12" fmla="*/ 45613 h 89612"/>
                <a:gd name="connsiteX13" fmla="*/ 45601 w 89632"/>
                <a:gd name="connsiteY13" fmla="*/ 84464 h 89612"/>
                <a:gd name="connsiteX14" fmla="*/ 84465 w 89632"/>
                <a:gd name="connsiteY14" fmla="*/ 44529 h 89612"/>
                <a:gd name="connsiteX15" fmla="*/ 44525 w 89632"/>
                <a:gd name="connsiteY15" fmla="*/ 5680 h 89612"/>
                <a:gd name="connsiteX16" fmla="*/ 5661 w 89632"/>
                <a:gd name="connsiteY16" fmla="*/ 45613 h 89612"/>
                <a:gd name="connsiteX17" fmla="*/ 18206 w 89632"/>
                <a:gd name="connsiteY17" fmla="*/ 72287 h 89612"/>
                <a:gd name="connsiteX18" fmla="*/ 6327 w 89632"/>
                <a:gd name="connsiteY18" fmla="*/ 45604 h 89612"/>
                <a:gd name="connsiteX19" fmla="*/ 44542 w 89632"/>
                <a:gd name="connsiteY19" fmla="*/ 6352 h 89612"/>
                <a:gd name="connsiteX20" fmla="*/ 71544 w 89632"/>
                <a:gd name="connsiteY20" fmla="*/ 17498 h 89612"/>
                <a:gd name="connsiteX21" fmla="*/ 83048 w 89632"/>
                <a:gd name="connsiteY21" fmla="*/ 44557 h 89612"/>
                <a:gd name="connsiteX22" fmla="*/ 45584 w 89632"/>
                <a:gd name="connsiteY22" fmla="*/ 83053 h 89612"/>
                <a:gd name="connsiteX23" fmla="*/ 18206 w 89632"/>
                <a:gd name="connsiteY23" fmla="*/ 72287 h 89612"/>
                <a:gd name="connsiteX24" fmla="*/ 57378 w 89632"/>
                <a:gd name="connsiteY24" fmla="*/ 17720 h 89612"/>
                <a:gd name="connsiteX25" fmla="*/ 57548 w 89632"/>
                <a:gd name="connsiteY25" fmla="*/ 30827 h 89612"/>
                <a:gd name="connsiteX26" fmla="*/ 31451 w 89632"/>
                <a:gd name="connsiteY26" fmla="*/ 31184 h 89612"/>
                <a:gd name="connsiteX27" fmla="*/ 31280 w 89632"/>
                <a:gd name="connsiteY27" fmla="*/ 18075 h 89612"/>
                <a:gd name="connsiteX28" fmla="*/ 29556 w 89632"/>
                <a:gd name="connsiteY28" fmla="*/ 15671 h 89612"/>
                <a:gd name="connsiteX29" fmla="*/ 28310 w 89632"/>
                <a:gd name="connsiteY29" fmla="*/ 16046 h 89612"/>
                <a:gd name="connsiteX30" fmla="*/ 12232 w 89632"/>
                <a:gd name="connsiteY30" fmla="*/ 45522 h 89612"/>
                <a:gd name="connsiteX31" fmla="*/ 29096 w 89632"/>
                <a:gd name="connsiteY31" fmla="*/ 73794 h 89612"/>
                <a:gd name="connsiteX32" fmla="*/ 30359 w 89632"/>
                <a:gd name="connsiteY32" fmla="*/ 74132 h 89612"/>
                <a:gd name="connsiteX33" fmla="*/ 32014 w 89632"/>
                <a:gd name="connsiteY33" fmla="*/ 72441 h 89612"/>
                <a:gd name="connsiteX34" fmla="*/ 31826 w 89632"/>
                <a:gd name="connsiteY34" fmla="*/ 58590 h 89612"/>
                <a:gd name="connsiteX35" fmla="*/ 57924 w 89632"/>
                <a:gd name="connsiteY35" fmla="*/ 58233 h 89612"/>
                <a:gd name="connsiteX36" fmla="*/ 58111 w 89632"/>
                <a:gd name="connsiteY36" fmla="*/ 72084 h 89612"/>
                <a:gd name="connsiteX37" fmla="*/ 60569 w 89632"/>
                <a:gd name="connsiteY37" fmla="*/ 73731 h 89612"/>
                <a:gd name="connsiteX38" fmla="*/ 61423 w 89632"/>
                <a:gd name="connsiteY38" fmla="*/ 73475 h 89612"/>
                <a:gd name="connsiteX39" fmla="*/ 77160 w 89632"/>
                <a:gd name="connsiteY39" fmla="*/ 44637 h 89612"/>
                <a:gd name="connsiteX40" fmla="*/ 61030 w 89632"/>
                <a:gd name="connsiteY40" fmla="*/ 15601 h 89612"/>
                <a:gd name="connsiteX41" fmla="*/ 59767 w 89632"/>
                <a:gd name="connsiteY41" fmla="*/ 15258 h 89612"/>
                <a:gd name="connsiteX42" fmla="*/ 57378 w 89632"/>
                <a:gd name="connsiteY42" fmla="*/ 17720 h 89612"/>
                <a:gd name="connsiteX43" fmla="*/ 58146 w 89632"/>
                <a:gd name="connsiteY43" fmla="*/ 32237 h 89612"/>
                <a:gd name="connsiteX44" fmla="*/ 58965 w 89632"/>
                <a:gd name="connsiteY44" fmla="*/ 31380 h 89612"/>
                <a:gd name="connsiteX45" fmla="*/ 58777 w 89632"/>
                <a:gd name="connsiteY45" fmla="*/ 17700 h 89612"/>
                <a:gd name="connsiteX46" fmla="*/ 59784 w 89632"/>
                <a:gd name="connsiteY46" fmla="*/ 16681 h 89612"/>
                <a:gd name="connsiteX47" fmla="*/ 60313 w 89632"/>
                <a:gd name="connsiteY47" fmla="*/ 16816 h 89612"/>
                <a:gd name="connsiteX48" fmla="*/ 71971 w 89632"/>
                <a:gd name="connsiteY48" fmla="*/ 61709 h 89612"/>
                <a:gd name="connsiteX49" fmla="*/ 61081 w 89632"/>
                <a:gd name="connsiteY49" fmla="*/ 72908 h 89612"/>
                <a:gd name="connsiteX50" fmla="*/ 59682 w 89632"/>
                <a:gd name="connsiteY50" fmla="*/ 72586 h 89612"/>
                <a:gd name="connsiteX51" fmla="*/ 59528 w 89632"/>
                <a:gd name="connsiteY51" fmla="*/ 72065 h 89612"/>
                <a:gd name="connsiteX52" fmla="*/ 59340 w 89632"/>
                <a:gd name="connsiteY52" fmla="*/ 58387 h 89612"/>
                <a:gd name="connsiteX53" fmla="*/ 58487 w 89632"/>
                <a:gd name="connsiteY53" fmla="*/ 57556 h 89612"/>
                <a:gd name="connsiteX54" fmla="*/ 31997 w 89632"/>
                <a:gd name="connsiteY54" fmla="*/ 57918 h 89612"/>
                <a:gd name="connsiteX55" fmla="*/ 31161 w 89632"/>
                <a:gd name="connsiteY55" fmla="*/ 58771 h 89612"/>
                <a:gd name="connsiteX56" fmla="*/ 31349 w 89632"/>
                <a:gd name="connsiteY56" fmla="*/ 72449 h 89612"/>
                <a:gd name="connsiteX57" fmla="*/ 30342 w 89632"/>
                <a:gd name="connsiteY57" fmla="*/ 73473 h 89612"/>
                <a:gd name="connsiteX58" fmla="*/ 29830 w 89632"/>
                <a:gd name="connsiteY58" fmla="*/ 73333 h 89612"/>
                <a:gd name="connsiteX59" fmla="*/ 18155 w 89632"/>
                <a:gd name="connsiteY59" fmla="*/ 28440 h 89612"/>
                <a:gd name="connsiteX60" fmla="*/ 29061 w 89632"/>
                <a:gd name="connsiteY60" fmla="*/ 17241 h 89612"/>
                <a:gd name="connsiteX61" fmla="*/ 29574 w 89632"/>
                <a:gd name="connsiteY61" fmla="*/ 17091 h 89612"/>
                <a:gd name="connsiteX62" fmla="*/ 30598 w 89632"/>
                <a:gd name="connsiteY62" fmla="*/ 18079 h 89612"/>
                <a:gd name="connsiteX63" fmla="*/ 30598 w 89632"/>
                <a:gd name="connsiteY63" fmla="*/ 18084 h 89612"/>
                <a:gd name="connsiteX64" fmla="*/ 30785 w 89632"/>
                <a:gd name="connsiteY64" fmla="*/ 31762 h 89612"/>
                <a:gd name="connsiteX65" fmla="*/ 31639 w 89632"/>
                <a:gd name="connsiteY65" fmla="*/ 32597 h 89612"/>
                <a:gd name="connsiteX66" fmla="*/ 63846 w 89632"/>
                <a:gd name="connsiteY66" fmla="*/ 26206 h 89612"/>
                <a:gd name="connsiteX67" fmla="*/ 63932 w 89632"/>
                <a:gd name="connsiteY67" fmla="*/ 26962 h 89612"/>
                <a:gd name="connsiteX68" fmla="*/ 64000 w 89632"/>
                <a:gd name="connsiteY68" fmla="*/ 27660 h 89612"/>
                <a:gd name="connsiteX69" fmla="*/ 64256 w 89632"/>
                <a:gd name="connsiteY69" fmla="*/ 31822 h 89612"/>
                <a:gd name="connsiteX70" fmla="*/ 64597 w 89632"/>
                <a:gd name="connsiteY70" fmla="*/ 57800 h 89612"/>
                <a:gd name="connsiteX71" fmla="*/ 64478 w 89632"/>
                <a:gd name="connsiteY71" fmla="*/ 61970 h 89612"/>
                <a:gd name="connsiteX72" fmla="*/ 64341 w 89632"/>
                <a:gd name="connsiteY72" fmla="*/ 63627 h 89612"/>
                <a:gd name="connsiteX73" fmla="*/ 65348 w 89632"/>
                <a:gd name="connsiteY73" fmla="*/ 62313 h 89612"/>
                <a:gd name="connsiteX74" fmla="*/ 64870 w 89632"/>
                <a:gd name="connsiteY74" fmla="*/ 27291 h 89612"/>
                <a:gd name="connsiteX75" fmla="*/ 63829 w 89632"/>
                <a:gd name="connsiteY75" fmla="*/ 26007 h 89612"/>
                <a:gd name="connsiteX76" fmla="*/ 65246 w 89632"/>
                <a:gd name="connsiteY76" fmla="*/ 59153 h 89612"/>
                <a:gd name="connsiteX77" fmla="*/ 64854 w 89632"/>
                <a:gd name="connsiteY77" fmla="*/ 29820 h 89612"/>
                <a:gd name="connsiteX78" fmla="*/ 64819 w 89632"/>
                <a:gd name="connsiteY78" fmla="*/ 28899 h 89612"/>
                <a:gd name="connsiteX79" fmla="*/ 69803 w 89632"/>
                <a:gd name="connsiteY79" fmla="*/ 44737 h 89612"/>
                <a:gd name="connsiteX80" fmla="*/ 65246 w 89632"/>
                <a:gd name="connsiteY80" fmla="*/ 60081 h 89612"/>
                <a:gd name="connsiteX81" fmla="*/ 65246 w 89632"/>
                <a:gd name="connsiteY81" fmla="*/ 59153 h 89612"/>
                <a:gd name="connsiteX82" fmla="*/ 25665 w 89632"/>
                <a:gd name="connsiteY82" fmla="*/ 26684 h 89612"/>
                <a:gd name="connsiteX83" fmla="*/ 24777 w 89632"/>
                <a:gd name="connsiteY83" fmla="*/ 27839 h 89612"/>
                <a:gd name="connsiteX84" fmla="*/ 25255 w 89632"/>
                <a:gd name="connsiteY84" fmla="*/ 62859 h 89612"/>
                <a:gd name="connsiteX85" fmla="*/ 26313 w 89632"/>
                <a:gd name="connsiteY85" fmla="*/ 64146 h 89612"/>
                <a:gd name="connsiteX86" fmla="*/ 26126 w 89632"/>
                <a:gd name="connsiteY86" fmla="*/ 62492 h 89612"/>
                <a:gd name="connsiteX87" fmla="*/ 25887 w 89632"/>
                <a:gd name="connsiteY87" fmla="*/ 58329 h 89612"/>
                <a:gd name="connsiteX88" fmla="*/ 25528 w 89632"/>
                <a:gd name="connsiteY88" fmla="*/ 32351 h 89612"/>
                <a:gd name="connsiteX89" fmla="*/ 25665 w 89632"/>
                <a:gd name="connsiteY89" fmla="*/ 28184 h 89612"/>
                <a:gd name="connsiteX90" fmla="*/ 25802 w 89632"/>
                <a:gd name="connsiteY90" fmla="*/ 26525 h 89612"/>
                <a:gd name="connsiteX91" fmla="*/ 19589 w 89632"/>
                <a:gd name="connsiteY91" fmla="*/ 45423 h 89612"/>
                <a:gd name="connsiteX92" fmla="*/ 24112 w 89632"/>
                <a:gd name="connsiteY92" fmla="*/ 30023 h 89612"/>
                <a:gd name="connsiteX93" fmla="*/ 24095 w 89632"/>
                <a:gd name="connsiteY93" fmla="*/ 30962 h 89612"/>
                <a:gd name="connsiteX94" fmla="*/ 24470 w 89632"/>
                <a:gd name="connsiteY94" fmla="*/ 59059 h 89612"/>
                <a:gd name="connsiteX95" fmla="*/ 24521 w 89632"/>
                <a:gd name="connsiteY95" fmla="*/ 59996 h 89612"/>
                <a:gd name="connsiteX96" fmla="*/ 19589 w 89632"/>
                <a:gd name="connsiteY96" fmla="*/ 45423 h 89612"/>
                <a:gd name="connsiteX97" fmla="*/ 31724 w 89632"/>
                <a:gd name="connsiteY97" fmla="*/ 37866 h 89612"/>
                <a:gd name="connsiteX98" fmla="*/ 30888 w 89632"/>
                <a:gd name="connsiteY98" fmla="*/ 38722 h 89612"/>
                <a:gd name="connsiteX99" fmla="*/ 31058 w 89632"/>
                <a:gd name="connsiteY99" fmla="*/ 51816 h 89612"/>
                <a:gd name="connsiteX100" fmla="*/ 31912 w 89632"/>
                <a:gd name="connsiteY100" fmla="*/ 52647 h 89612"/>
                <a:gd name="connsiteX101" fmla="*/ 58419 w 89632"/>
                <a:gd name="connsiteY101" fmla="*/ 52285 h 89612"/>
                <a:gd name="connsiteX102" fmla="*/ 59238 w 89632"/>
                <a:gd name="connsiteY102" fmla="*/ 51432 h 89612"/>
                <a:gd name="connsiteX103" fmla="*/ 59067 w 89632"/>
                <a:gd name="connsiteY103" fmla="*/ 38339 h 89612"/>
                <a:gd name="connsiteX104" fmla="*/ 58214 w 89632"/>
                <a:gd name="connsiteY104" fmla="*/ 37504 h 89612"/>
                <a:gd name="connsiteX105" fmla="*/ 57651 w 89632"/>
                <a:gd name="connsiteY105" fmla="*/ 38183 h 89612"/>
                <a:gd name="connsiteX106" fmla="*/ 57821 w 89632"/>
                <a:gd name="connsiteY106" fmla="*/ 50879 h 89612"/>
                <a:gd name="connsiteX107" fmla="*/ 31724 w 89632"/>
                <a:gd name="connsiteY107" fmla="*/ 51234 h 89612"/>
                <a:gd name="connsiteX108" fmla="*/ 31553 w 89632"/>
                <a:gd name="connsiteY108" fmla="*/ 38538 h 89612"/>
                <a:gd name="connsiteX109" fmla="*/ 57651 w 89632"/>
                <a:gd name="connsiteY109" fmla="*/ 38183 h 8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89632" h="89612">
                  <a:moveTo>
                    <a:pt x="-125" y="45691"/>
                  </a:moveTo>
                  <a:cubicBezTo>
                    <a:pt x="-6" y="57573"/>
                    <a:pt x="4927" y="68898"/>
                    <a:pt x="13564" y="77065"/>
                  </a:cubicBezTo>
                  <a:cubicBezTo>
                    <a:pt x="22217" y="85267"/>
                    <a:pt x="33755" y="89735"/>
                    <a:pt x="45669" y="89501"/>
                  </a:cubicBezTo>
                  <a:cubicBezTo>
                    <a:pt x="70196" y="89137"/>
                    <a:pt x="89807" y="68994"/>
                    <a:pt x="89500" y="44470"/>
                  </a:cubicBezTo>
                  <a:cubicBezTo>
                    <a:pt x="89415" y="32549"/>
                    <a:pt x="84636" y="21145"/>
                    <a:pt x="76187" y="12721"/>
                  </a:cubicBezTo>
                  <a:cubicBezTo>
                    <a:pt x="67789" y="4318"/>
                    <a:pt x="56336" y="-309"/>
                    <a:pt x="44457" y="-96"/>
                  </a:cubicBezTo>
                  <a:cubicBezTo>
                    <a:pt x="19503" y="273"/>
                    <a:pt x="-432" y="20756"/>
                    <a:pt x="-125" y="45691"/>
                  </a:cubicBezTo>
                  <a:close/>
                  <a:moveTo>
                    <a:pt x="1291" y="45673"/>
                  </a:moveTo>
                  <a:cubicBezTo>
                    <a:pt x="967" y="21507"/>
                    <a:pt x="20288" y="1650"/>
                    <a:pt x="44474" y="1320"/>
                  </a:cubicBezTo>
                  <a:cubicBezTo>
                    <a:pt x="68643" y="989"/>
                    <a:pt x="88510" y="20312"/>
                    <a:pt x="88834" y="44476"/>
                  </a:cubicBezTo>
                  <a:cubicBezTo>
                    <a:pt x="89159" y="68642"/>
                    <a:pt x="69837" y="88499"/>
                    <a:pt x="45669" y="88830"/>
                  </a:cubicBezTo>
                  <a:cubicBezTo>
                    <a:pt x="21500" y="89132"/>
                    <a:pt x="1650" y="69826"/>
                    <a:pt x="1291" y="45673"/>
                  </a:cubicBezTo>
                  <a:close/>
                  <a:moveTo>
                    <a:pt x="5661" y="45613"/>
                  </a:moveTo>
                  <a:cubicBezTo>
                    <a:pt x="5968" y="67367"/>
                    <a:pt x="23839" y="84762"/>
                    <a:pt x="45601" y="84464"/>
                  </a:cubicBezTo>
                  <a:cubicBezTo>
                    <a:pt x="67363" y="84165"/>
                    <a:pt x="84772" y="66286"/>
                    <a:pt x="84465" y="44529"/>
                  </a:cubicBezTo>
                  <a:cubicBezTo>
                    <a:pt x="84175" y="22776"/>
                    <a:pt x="66287" y="5383"/>
                    <a:pt x="44525" y="5680"/>
                  </a:cubicBezTo>
                  <a:cubicBezTo>
                    <a:pt x="22780" y="5999"/>
                    <a:pt x="5388" y="23865"/>
                    <a:pt x="5661" y="45613"/>
                  </a:cubicBezTo>
                  <a:close/>
                  <a:moveTo>
                    <a:pt x="18206" y="72287"/>
                  </a:moveTo>
                  <a:cubicBezTo>
                    <a:pt x="10781" y="65378"/>
                    <a:pt x="6497" y="55744"/>
                    <a:pt x="6327" y="45604"/>
                  </a:cubicBezTo>
                  <a:cubicBezTo>
                    <a:pt x="6071" y="24227"/>
                    <a:pt x="23156" y="6668"/>
                    <a:pt x="44542" y="6352"/>
                  </a:cubicBezTo>
                  <a:cubicBezTo>
                    <a:pt x="54681" y="6238"/>
                    <a:pt x="64427" y="10263"/>
                    <a:pt x="71544" y="17498"/>
                  </a:cubicBezTo>
                  <a:cubicBezTo>
                    <a:pt x="78781" y="24660"/>
                    <a:pt x="82912" y="34378"/>
                    <a:pt x="83048" y="44557"/>
                  </a:cubicBezTo>
                  <a:cubicBezTo>
                    <a:pt x="83321" y="65523"/>
                    <a:pt x="66560" y="82744"/>
                    <a:pt x="45584" y="83053"/>
                  </a:cubicBezTo>
                  <a:cubicBezTo>
                    <a:pt x="35394" y="83189"/>
                    <a:pt x="25563" y="79322"/>
                    <a:pt x="18206" y="72287"/>
                  </a:cubicBezTo>
                  <a:close/>
                  <a:moveTo>
                    <a:pt x="57378" y="17720"/>
                  </a:moveTo>
                  <a:lnTo>
                    <a:pt x="57548" y="30827"/>
                  </a:lnTo>
                  <a:lnTo>
                    <a:pt x="31451" y="31184"/>
                  </a:lnTo>
                  <a:lnTo>
                    <a:pt x="31280" y="18075"/>
                  </a:lnTo>
                  <a:cubicBezTo>
                    <a:pt x="31263" y="17031"/>
                    <a:pt x="31058" y="15650"/>
                    <a:pt x="29556" y="15671"/>
                  </a:cubicBezTo>
                  <a:cubicBezTo>
                    <a:pt x="29113" y="15676"/>
                    <a:pt x="28686" y="15807"/>
                    <a:pt x="28310" y="16046"/>
                  </a:cubicBezTo>
                  <a:cubicBezTo>
                    <a:pt x="18121" y="22351"/>
                    <a:pt x="12010" y="33550"/>
                    <a:pt x="12232" y="45522"/>
                  </a:cubicBezTo>
                  <a:cubicBezTo>
                    <a:pt x="12386" y="57284"/>
                    <a:pt x="18820" y="68062"/>
                    <a:pt x="29096" y="73794"/>
                  </a:cubicBezTo>
                  <a:cubicBezTo>
                    <a:pt x="29471" y="74021"/>
                    <a:pt x="29915" y="74138"/>
                    <a:pt x="30359" y="74132"/>
                  </a:cubicBezTo>
                  <a:cubicBezTo>
                    <a:pt x="31280" y="74113"/>
                    <a:pt x="32014" y="73360"/>
                    <a:pt x="32014" y="72441"/>
                  </a:cubicBezTo>
                  <a:lnTo>
                    <a:pt x="31826" y="58590"/>
                  </a:lnTo>
                  <a:lnTo>
                    <a:pt x="57924" y="58233"/>
                  </a:lnTo>
                  <a:lnTo>
                    <a:pt x="58111" y="72084"/>
                  </a:lnTo>
                  <a:cubicBezTo>
                    <a:pt x="58129" y="73592"/>
                    <a:pt x="59528" y="73746"/>
                    <a:pt x="60569" y="73731"/>
                  </a:cubicBezTo>
                  <a:cubicBezTo>
                    <a:pt x="60877" y="73731"/>
                    <a:pt x="61167" y="73642"/>
                    <a:pt x="61423" y="73475"/>
                  </a:cubicBezTo>
                  <a:cubicBezTo>
                    <a:pt x="71356" y="67279"/>
                    <a:pt x="77330" y="56341"/>
                    <a:pt x="77160" y="44637"/>
                  </a:cubicBezTo>
                  <a:cubicBezTo>
                    <a:pt x="77006" y="32666"/>
                    <a:pt x="70657" y="21264"/>
                    <a:pt x="61030" y="15601"/>
                  </a:cubicBezTo>
                  <a:cubicBezTo>
                    <a:pt x="60655" y="15372"/>
                    <a:pt x="60211" y="15253"/>
                    <a:pt x="59767" y="15258"/>
                  </a:cubicBezTo>
                  <a:cubicBezTo>
                    <a:pt x="58419" y="15278"/>
                    <a:pt x="57361" y="16379"/>
                    <a:pt x="57378" y="17720"/>
                  </a:cubicBezTo>
                  <a:close/>
                  <a:moveTo>
                    <a:pt x="58146" y="32237"/>
                  </a:moveTo>
                  <a:cubicBezTo>
                    <a:pt x="58607" y="32230"/>
                    <a:pt x="58982" y="31846"/>
                    <a:pt x="58965" y="31380"/>
                  </a:cubicBezTo>
                  <a:lnTo>
                    <a:pt x="58777" y="17700"/>
                  </a:lnTo>
                  <a:cubicBezTo>
                    <a:pt x="58777" y="17140"/>
                    <a:pt x="59238" y="16685"/>
                    <a:pt x="59784" y="16681"/>
                  </a:cubicBezTo>
                  <a:cubicBezTo>
                    <a:pt x="59972" y="16679"/>
                    <a:pt x="60143" y="16725"/>
                    <a:pt x="60313" y="16816"/>
                  </a:cubicBezTo>
                  <a:cubicBezTo>
                    <a:pt x="75931" y="25993"/>
                    <a:pt x="81154" y="46092"/>
                    <a:pt x="71971" y="61709"/>
                  </a:cubicBezTo>
                  <a:cubicBezTo>
                    <a:pt x="69291" y="66265"/>
                    <a:pt x="65553" y="70108"/>
                    <a:pt x="61081" y="72908"/>
                  </a:cubicBezTo>
                  <a:cubicBezTo>
                    <a:pt x="60603" y="73203"/>
                    <a:pt x="59972" y="73058"/>
                    <a:pt x="59682" y="72586"/>
                  </a:cubicBezTo>
                  <a:cubicBezTo>
                    <a:pt x="59579" y="72429"/>
                    <a:pt x="59528" y="72249"/>
                    <a:pt x="59528" y="72065"/>
                  </a:cubicBezTo>
                  <a:lnTo>
                    <a:pt x="59340" y="58387"/>
                  </a:lnTo>
                  <a:cubicBezTo>
                    <a:pt x="59340" y="57921"/>
                    <a:pt x="58948" y="57551"/>
                    <a:pt x="58487" y="57556"/>
                  </a:cubicBezTo>
                  <a:lnTo>
                    <a:pt x="31997" y="57918"/>
                  </a:lnTo>
                  <a:cubicBezTo>
                    <a:pt x="31519" y="57924"/>
                    <a:pt x="31161" y="58305"/>
                    <a:pt x="31161" y="58771"/>
                  </a:cubicBezTo>
                  <a:lnTo>
                    <a:pt x="31349" y="72449"/>
                  </a:lnTo>
                  <a:cubicBezTo>
                    <a:pt x="31349" y="73005"/>
                    <a:pt x="30905" y="73464"/>
                    <a:pt x="30342" y="73473"/>
                  </a:cubicBezTo>
                  <a:cubicBezTo>
                    <a:pt x="30171" y="73475"/>
                    <a:pt x="29983" y="73427"/>
                    <a:pt x="29830" y="73333"/>
                  </a:cubicBezTo>
                  <a:cubicBezTo>
                    <a:pt x="14195" y="64158"/>
                    <a:pt x="8972" y="44058"/>
                    <a:pt x="18155" y="28440"/>
                  </a:cubicBezTo>
                  <a:cubicBezTo>
                    <a:pt x="20835" y="23884"/>
                    <a:pt x="24572" y="20043"/>
                    <a:pt x="29061" y="17241"/>
                  </a:cubicBezTo>
                  <a:cubicBezTo>
                    <a:pt x="29215" y="17145"/>
                    <a:pt x="29403" y="17094"/>
                    <a:pt x="29574" y="17091"/>
                  </a:cubicBezTo>
                  <a:cubicBezTo>
                    <a:pt x="30137" y="17080"/>
                    <a:pt x="30598" y="17522"/>
                    <a:pt x="30598" y="18079"/>
                  </a:cubicBezTo>
                  <a:cubicBezTo>
                    <a:pt x="30598" y="18080"/>
                    <a:pt x="30598" y="18082"/>
                    <a:pt x="30598" y="18084"/>
                  </a:cubicBezTo>
                  <a:lnTo>
                    <a:pt x="30785" y="31762"/>
                  </a:lnTo>
                  <a:cubicBezTo>
                    <a:pt x="30802" y="32230"/>
                    <a:pt x="31178" y="32602"/>
                    <a:pt x="31639" y="32597"/>
                  </a:cubicBezTo>
                  <a:close/>
                  <a:moveTo>
                    <a:pt x="63846" y="26206"/>
                  </a:moveTo>
                  <a:lnTo>
                    <a:pt x="63932" y="26962"/>
                  </a:lnTo>
                  <a:lnTo>
                    <a:pt x="64000" y="27660"/>
                  </a:lnTo>
                  <a:cubicBezTo>
                    <a:pt x="64154" y="29018"/>
                    <a:pt x="64222" y="30419"/>
                    <a:pt x="64256" y="31822"/>
                  </a:cubicBezTo>
                  <a:lnTo>
                    <a:pt x="64597" y="57800"/>
                  </a:lnTo>
                  <a:cubicBezTo>
                    <a:pt x="64615" y="59204"/>
                    <a:pt x="64580" y="60607"/>
                    <a:pt x="64478" y="61970"/>
                  </a:cubicBezTo>
                  <a:lnTo>
                    <a:pt x="64341" y="63627"/>
                  </a:lnTo>
                  <a:lnTo>
                    <a:pt x="65348" y="62313"/>
                  </a:lnTo>
                  <a:cubicBezTo>
                    <a:pt x="73353" y="51945"/>
                    <a:pt x="73149" y="37438"/>
                    <a:pt x="64870" y="27291"/>
                  </a:cubicBezTo>
                  <a:lnTo>
                    <a:pt x="63829" y="26007"/>
                  </a:lnTo>
                  <a:close/>
                  <a:moveTo>
                    <a:pt x="65246" y="59153"/>
                  </a:moveTo>
                  <a:lnTo>
                    <a:pt x="64854" y="29820"/>
                  </a:lnTo>
                  <a:cubicBezTo>
                    <a:pt x="64854" y="29820"/>
                    <a:pt x="64836" y="29235"/>
                    <a:pt x="64819" y="28899"/>
                  </a:cubicBezTo>
                  <a:cubicBezTo>
                    <a:pt x="67892" y="33625"/>
                    <a:pt x="69615" y="39101"/>
                    <a:pt x="69803" y="44737"/>
                  </a:cubicBezTo>
                  <a:cubicBezTo>
                    <a:pt x="69786" y="50184"/>
                    <a:pt x="68199" y="55512"/>
                    <a:pt x="65246" y="60081"/>
                  </a:cubicBezTo>
                  <a:cubicBezTo>
                    <a:pt x="65246" y="59786"/>
                    <a:pt x="65246" y="59153"/>
                    <a:pt x="65246" y="59153"/>
                  </a:cubicBezTo>
                  <a:close/>
                  <a:moveTo>
                    <a:pt x="25665" y="26684"/>
                  </a:moveTo>
                  <a:lnTo>
                    <a:pt x="24777" y="27839"/>
                  </a:lnTo>
                  <a:cubicBezTo>
                    <a:pt x="16772" y="38205"/>
                    <a:pt x="16977" y="52715"/>
                    <a:pt x="25255" y="62859"/>
                  </a:cubicBezTo>
                  <a:lnTo>
                    <a:pt x="26313" y="64146"/>
                  </a:lnTo>
                  <a:lnTo>
                    <a:pt x="26126" y="62492"/>
                  </a:lnTo>
                  <a:cubicBezTo>
                    <a:pt x="25989" y="61126"/>
                    <a:pt x="25904" y="59725"/>
                    <a:pt x="25887" y="58329"/>
                  </a:cubicBezTo>
                  <a:lnTo>
                    <a:pt x="25528" y="32351"/>
                  </a:lnTo>
                  <a:cubicBezTo>
                    <a:pt x="25511" y="30953"/>
                    <a:pt x="25563" y="29552"/>
                    <a:pt x="25665" y="28184"/>
                  </a:cubicBezTo>
                  <a:lnTo>
                    <a:pt x="25802" y="26525"/>
                  </a:lnTo>
                  <a:close/>
                  <a:moveTo>
                    <a:pt x="19589" y="45423"/>
                  </a:moveTo>
                  <a:cubicBezTo>
                    <a:pt x="19572" y="39961"/>
                    <a:pt x="21142" y="34612"/>
                    <a:pt x="24112" y="30023"/>
                  </a:cubicBezTo>
                  <a:cubicBezTo>
                    <a:pt x="24095" y="30315"/>
                    <a:pt x="24095" y="30962"/>
                    <a:pt x="24095" y="30962"/>
                  </a:cubicBezTo>
                  <a:lnTo>
                    <a:pt x="24470" y="59059"/>
                  </a:lnTo>
                  <a:cubicBezTo>
                    <a:pt x="24470" y="59062"/>
                    <a:pt x="24504" y="59661"/>
                    <a:pt x="24521" y="59996"/>
                  </a:cubicBezTo>
                  <a:cubicBezTo>
                    <a:pt x="21432" y="55750"/>
                    <a:pt x="19708" y="50669"/>
                    <a:pt x="19589" y="45423"/>
                  </a:cubicBezTo>
                  <a:close/>
                  <a:moveTo>
                    <a:pt x="31724" y="37866"/>
                  </a:moveTo>
                  <a:cubicBezTo>
                    <a:pt x="31246" y="37873"/>
                    <a:pt x="30871" y="38257"/>
                    <a:pt x="30888" y="38722"/>
                  </a:cubicBezTo>
                  <a:lnTo>
                    <a:pt x="31058" y="51816"/>
                  </a:lnTo>
                  <a:cubicBezTo>
                    <a:pt x="31076" y="52281"/>
                    <a:pt x="31451" y="52653"/>
                    <a:pt x="31912" y="52647"/>
                  </a:cubicBezTo>
                  <a:lnTo>
                    <a:pt x="58419" y="52285"/>
                  </a:lnTo>
                  <a:cubicBezTo>
                    <a:pt x="58880" y="52280"/>
                    <a:pt x="59255" y="51897"/>
                    <a:pt x="59238" y="51432"/>
                  </a:cubicBezTo>
                  <a:lnTo>
                    <a:pt x="59067" y="38339"/>
                  </a:lnTo>
                  <a:cubicBezTo>
                    <a:pt x="59067" y="37871"/>
                    <a:pt x="58675" y="37499"/>
                    <a:pt x="58214" y="37504"/>
                  </a:cubicBezTo>
                  <a:close/>
                  <a:moveTo>
                    <a:pt x="57651" y="38183"/>
                  </a:moveTo>
                  <a:lnTo>
                    <a:pt x="57821" y="50879"/>
                  </a:lnTo>
                  <a:lnTo>
                    <a:pt x="31724" y="51234"/>
                  </a:lnTo>
                  <a:lnTo>
                    <a:pt x="31553" y="38538"/>
                  </a:lnTo>
                  <a:lnTo>
                    <a:pt x="57651" y="38183"/>
                  </a:lnTo>
                </a:path>
              </a:pathLst>
            </a:custGeom>
            <a:solidFill>
              <a:srgbClr val="231F2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F4EF6B1F-89F1-7621-94A1-8F28E85295AB}"/>
                </a:ext>
              </a:extLst>
            </p:cNvPr>
            <p:cNvSpPr/>
            <p:nvPr/>
          </p:nvSpPr>
          <p:spPr>
            <a:xfrm>
              <a:off x="7940030" y="1802907"/>
              <a:ext cx="88488" cy="88479"/>
            </a:xfrm>
            <a:custGeom>
              <a:avLst/>
              <a:gdLst>
                <a:gd name="connsiteX0" fmla="*/ -125 w 88488"/>
                <a:gd name="connsiteY0" fmla="*/ 45116 h 88479"/>
                <a:gd name="connsiteX1" fmla="*/ 13376 w 88488"/>
                <a:gd name="connsiteY1" fmla="*/ 76087 h 88479"/>
                <a:gd name="connsiteX2" fmla="*/ 45089 w 88488"/>
                <a:gd name="connsiteY2" fmla="*/ 88368 h 88479"/>
                <a:gd name="connsiteX3" fmla="*/ 88357 w 88488"/>
                <a:gd name="connsiteY3" fmla="*/ 43910 h 88479"/>
                <a:gd name="connsiteX4" fmla="*/ 75214 w 88488"/>
                <a:gd name="connsiteY4" fmla="*/ 12555 h 88479"/>
                <a:gd name="connsiteX5" fmla="*/ 43877 w 88488"/>
                <a:gd name="connsiteY5" fmla="*/ -96 h 88479"/>
                <a:gd name="connsiteX6" fmla="*/ -125 w 88488"/>
                <a:gd name="connsiteY6" fmla="*/ 45116 h 88479"/>
                <a:gd name="connsiteX7" fmla="*/ 17233 w 88488"/>
                <a:gd name="connsiteY7" fmla="*/ 72130 h 88479"/>
                <a:gd name="connsiteX8" fmla="*/ 17233 w 88488"/>
                <a:gd name="connsiteY8" fmla="*/ 72130 h 88479"/>
                <a:gd name="connsiteX9" fmla="*/ 5183 w 88488"/>
                <a:gd name="connsiteY9" fmla="*/ 45043 h 88479"/>
                <a:gd name="connsiteX10" fmla="*/ 43945 w 88488"/>
                <a:gd name="connsiteY10" fmla="*/ 5225 h 88479"/>
                <a:gd name="connsiteX11" fmla="*/ 71356 w 88488"/>
                <a:gd name="connsiteY11" fmla="*/ 16524 h 88479"/>
                <a:gd name="connsiteX12" fmla="*/ 83031 w 88488"/>
                <a:gd name="connsiteY12" fmla="*/ 43982 h 88479"/>
                <a:gd name="connsiteX13" fmla="*/ 45003 w 88488"/>
                <a:gd name="connsiteY13" fmla="*/ 83049 h 88479"/>
                <a:gd name="connsiteX14" fmla="*/ 17233 w 88488"/>
                <a:gd name="connsiteY14" fmla="*/ 72130 h 88479"/>
                <a:gd name="connsiteX15" fmla="*/ 57361 w 88488"/>
                <a:gd name="connsiteY15" fmla="*/ 17144 h 88479"/>
                <a:gd name="connsiteX16" fmla="*/ 57548 w 88488"/>
                <a:gd name="connsiteY16" fmla="*/ 30819 h 88479"/>
                <a:gd name="connsiteX17" fmla="*/ 30308 w 88488"/>
                <a:gd name="connsiteY17" fmla="*/ 31189 h 88479"/>
                <a:gd name="connsiteX18" fmla="*/ 30120 w 88488"/>
                <a:gd name="connsiteY18" fmla="*/ 17516 h 88479"/>
                <a:gd name="connsiteX19" fmla="*/ 28993 w 88488"/>
                <a:gd name="connsiteY19" fmla="*/ 15671 h 88479"/>
                <a:gd name="connsiteX20" fmla="*/ 28020 w 88488"/>
                <a:gd name="connsiteY20" fmla="*/ 15959 h 88479"/>
                <a:gd name="connsiteX21" fmla="*/ 12215 w 88488"/>
                <a:gd name="connsiteY21" fmla="*/ 44947 h 88479"/>
                <a:gd name="connsiteX22" fmla="*/ 28806 w 88488"/>
                <a:gd name="connsiteY22" fmla="*/ 72739 h 88479"/>
                <a:gd name="connsiteX23" fmla="*/ 29761 w 88488"/>
                <a:gd name="connsiteY23" fmla="*/ 72997 h 88479"/>
                <a:gd name="connsiteX24" fmla="*/ 30871 w 88488"/>
                <a:gd name="connsiteY24" fmla="*/ 71879 h 88479"/>
                <a:gd name="connsiteX25" fmla="*/ 30666 w 88488"/>
                <a:gd name="connsiteY25" fmla="*/ 57464 h 88479"/>
                <a:gd name="connsiteX26" fmla="*/ 57907 w 88488"/>
                <a:gd name="connsiteY26" fmla="*/ 57092 h 88479"/>
                <a:gd name="connsiteX27" fmla="*/ 58094 w 88488"/>
                <a:gd name="connsiteY27" fmla="*/ 71509 h 88479"/>
                <a:gd name="connsiteX28" fmla="*/ 59972 w 88488"/>
                <a:gd name="connsiteY28" fmla="*/ 72599 h 88479"/>
                <a:gd name="connsiteX29" fmla="*/ 60552 w 88488"/>
                <a:gd name="connsiteY29" fmla="*/ 72427 h 88479"/>
                <a:gd name="connsiteX30" fmla="*/ 76016 w 88488"/>
                <a:gd name="connsiteY30" fmla="*/ 44077 h 88479"/>
                <a:gd name="connsiteX31" fmla="*/ 60160 w 88488"/>
                <a:gd name="connsiteY31" fmla="*/ 15521 h 88479"/>
                <a:gd name="connsiteX32" fmla="*/ 59187 w 88488"/>
                <a:gd name="connsiteY32" fmla="*/ 15260 h 88479"/>
                <a:gd name="connsiteX33" fmla="*/ 57361 w 88488"/>
                <a:gd name="connsiteY33" fmla="*/ 17144 h 88479"/>
                <a:gd name="connsiteX34" fmla="*/ 23463 w 88488"/>
                <a:gd name="connsiteY34" fmla="*/ 59743 h 88479"/>
                <a:gd name="connsiteX35" fmla="*/ 18428 w 88488"/>
                <a:gd name="connsiteY35" fmla="*/ 44862 h 88479"/>
                <a:gd name="connsiteX36" fmla="*/ 23054 w 88488"/>
                <a:gd name="connsiteY36" fmla="*/ 29153 h 88479"/>
                <a:gd name="connsiteX37" fmla="*/ 24129 w 88488"/>
                <a:gd name="connsiteY37" fmla="*/ 27452 h 88479"/>
                <a:gd name="connsiteX38" fmla="*/ 24078 w 88488"/>
                <a:gd name="connsiteY38" fmla="*/ 30402 h 88479"/>
                <a:gd name="connsiteX39" fmla="*/ 24470 w 88488"/>
                <a:gd name="connsiteY39" fmla="*/ 58482 h 88479"/>
                <a:gd name="connsiteX40" fmla="*/ 24504 w 88488"/>
                <a:gd name="connsiteY40" fmla="*/ 59404 h 88479"/>
                <a:gd name="connsiteX41" fmla="*/ 24590 w 88488"/>
                <a:gd name="connsiteY41" fmla="*/ 61405 h 88479"/>
                <a:gd name="connsiteX42" fmla="*/ 30581 w 88488"/>
                <a:gd name="connsiteY42" fmla="*/ 50674 h 88479"/>
                <a:gd name="connsiteX43" fmla="*/ 30393 w 88488"/>
                <a:gd name="connsiteY43" fmla="*/ 37412 h 88479"/>
                <a:gd name="connsiteX44" fmla="*/ 57634 w 88488"/>
                <a:gd name="connsiteY44" fmla="*/ 37040 h 88479"/>
                <a:gd name="connsiteX45" fmla="*/ 57822 w 88488"/>
                <a:gd name="connsiteY45" fmla="*/ 50869 h 88479"/>
                <a:gd name="connsiteX46" fmla="*/ 30581 w 88488"/>
                <a:gd name="connsiteY46" fmla="*/ 51241 h 88479"/>
                <a:gd name="connsiteX47" fmla="*/ 63693 w 88488"/>
                <a:gd name="connsiteY47" fmla="*/ 28918 h 88479"/>
                <a:gd name="connsiteX48" fmla="*/ 63573 w 88488"/>
                <a:gd name="connsiteY48" fmla="*/ 26233 h 88479"/>
                <a:gd name="connsiteX49" fmla="*/ 64717 w 88488"/>
                <a:gd name="connsiteY49" fmla="*/ 28027 h 88479"/>
                <a:gd name="connsiteX50" fmla="*/ 69786 w 88488"/>
                <a:gd name="connsiteY50" fmla="*/ 44161 h 88479"/>
                <a:gd name="connsiteX51" fmla="*/ 65144 w 88488"/>
                <a:gd name="connsiteY51" fmla="*/ 59803 h 88479"/>
                <a:gd name="connsiteX52" fmla="*/ 64051 w 88488"/>
                <a:gd name="connsiteY52" fmla="*/ 61612 h 88479"/>
                <a:gd name="connsiteX53" fmla="*/ 64102 w 88488"/>
                <a:gd name="connsiteY53" fmla="*/ 58583 h 88479"/>
                <a:gd name="connsiteX54" fmla="*/ 63710 w 88488"/>
                <a:gd name="connsiteY54" fmla="*/ 29259 h 88479"/>
                <a:gd name="connsiteX55" fmla="*/ 63727 w 88488"/>
                <a:gd name="connsiteY55" fmla="*/ 29395 h 88479"/>
                <a:gd name="connsiteX56" fmla="*/ 63693 w 88488"/>
                <a:gd name="connsiteY56" fmla="*/ 28918 h 8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88488" h="88479">
                  <a:moveTo>
                    <a:pt x="-125" y="45116"/>
                  </a:moveTo>
                  <a:cubicBezTo>
                    <a:pt x="-23" y="56844"/>
                    <a:pt x="4859" y="68023"/>
                    <a:pt x="13376" y="76087"/>
                  </a:cubicBezTo>
                  <a:cubicBezTo>
                    <a:pt x="21910" y="84186"/>
                    <a:pt x="33312" y="88598"/>
                    <a:pt x="45089" y="88368"/>
                  </a:cubicBezTo>
                  <a:cubicBezTo>
                    <a:pt x="69308" y="88010"/>
                    <a:pt x="88664" y="68122"/>
                    <a:pt x="88357" y="43910"/>
                  </a:cubicBezTo>
                  <a:cubicBezTo>
                    <a:pt x="88271" y="32138"/>
                    <a:pt x="83543" y="20874"/>
                    <a:pt x="75214" y="12555"/>
                  </a:cubicBezTo>
                  <a:cubicBezTo>
                    <a:pt x="66919" y="4259"/>
                    <a:pt x="55603" y="-309"/>
                    <a:pt x="43877" y="-96"/>
                  </a:cubicBezTo>
                  <a:cubicBezTo>
                    <a:pt x="19247" y="268"/>
                    <a:pt x="-432" y="20493"/>
                    <a:pt x="-125" y="45116"/>
                  </a:cubicBezTo>
                  <a:close/>
                  <a:moveTo>
                    <a:pt x="17233" y="72130"/>
                  </a:moveTo>
                  <a:lnTo>
                    <a:pt x="17233" y="72130"/>
                  </a:lnTo>
                  <a:cubicBezTo>
                    <a:pt x="9706" y="65117"/>
                    <a:pt x="5354" y="55336"/>
                    <a:pt x="5183" y="45043"/>
                  </a:cubicBezTo>
                  <a:cubicBezTo>
                    <a:pt x="4910" y="23357"/>
                    <a:pt x="22251" y="5542"/>
                    <a:pt x="43945" y="5225"/>
                  </a:cubicBezTo>
                  <a:cubicBezTo>
                    <a:pt x="54237" y="5107"/>
                    <a:pt x="64137" y="9187"/>
                    <a:pt x="71356" y="16524"/>
                  </a:cubicBezTo>
                  <a:cubicBezTo>
                    <a:pt x="78696" y="23793"/>
                    <a:pt x="82895" y="33653"/>
                    <a:pt x="83031" y="43982"/>
                  </a:cubicBezTo>
                  <a:cubicBezTo>
                    <a:pt x="83304" y="65258"/>
                    <a:pt x="66287" y="82735"/>
                    <a:pt x="45003" y="83049"/>
                  </a:cubicBezTo>
                  <a:cubicBezTo>
                    <a:pt x="34677" y="83189"/>
                    <a:pt x="24709" y="79268"/>
                    <a:pt x="17233" y="72130"/>
                  </a:cubicBezTo>
                  <a:close/>
                  <a:moveTo>
                    <a:pt x="57361" y="17144"/>
                  </a:moveTo>
                  <a:lnTo>
                    <a:pt x="57548" y="30819"/>
                  </a:lnTo>
                  <a:lnTo>
                    <a:pt x="30308" y="31189"/>
                  </a:lnTo>
                  <a:lnTo>
                    <a:pt x="30120" y="17516"/>
                  </a:lnTo>
                  <a:cubicBezTo>
                    <a:pt x="30103" y="15799"/>
                    <a:pt x="29522" y="15664"/>
                    <a:pt x="28993" y="15671"/>
                  </a:cubicBezTo>
                  <a:cubicBezTo>
                    <a:pt x="28652" y="15676"/>
                    <a:pt x="28311" y="15777"/>
                    <a:pt x="28020" y="15959"/>
                  </a:cubicBezTo>
                  <a:cubicBezTo>
                    <a:pt x="18018" y="22160"/>
                    <a:pt x="12010" y="33173"/>
                    <a:pt x="12215" y="44947"/>
                  </a:cubicBezTo>
                  <a:cubicBezTo>
                    <a:pt x="12369" y="56510"/>
                    <a:pt x="18701" y="67106"/>
                    <a:pt x="28806" y="72739"/>
                  </a:cubicBezTo>
                  <a:cubicBezTo>
                    <a:pt x="29096" y="72912"/>
                    <a:pt x="29437" y="73002"/>
                    <a:pt x="29761" y="72997"/>
                  </a:cubicBezTo>
                  <a:cubicBezTo>
                    <a:pt x="30376" y="72970"/>
                    <a:pt x="30854" y="72483"/>
                    <a:pt x="30871" y="71879"/>
                  </a:cubicBezTo>
                  <a:lnTo>
                    <a:pt x="30666" y="57464"/>
                  </a:lnTo>
                  <a:lnTo>
                    <a:pt x="57907" y="57092"/>
                  </a:lnTo>
                  <a:lnTo>
                    <a:pt x="58094" y="71509"/>
                  </a:lnTo>
                  <a:cubicBezTo>
                    <a:pt x="58112" y="72048"/>
                    <a:pt x="58265" y="72623"/>
                    <a:pt x="59972" y="72599"/>
                  </a:cubicBezTo>
                  <a:cubicBezTo>
                    <a:pt x="60177" y="72598"/>
                    <a:pt x="60382" y="72538"/>
                    <a:pt x="60552" y="72427"/>
                  </a:cubicBezTo>
                  <a:cubicBezTo>
                    <a:pt x="70315" y="66335"/>
                    <a:pt x="76170" y="55582"/>
                    <a:pt x="76016" y="44077"/>
                  </a:cubicBezTo>
                  <a:cubicBezTo>
                    <a:pt x="75845" y="32301"/>
                    <a:pt x="69633" y="21090"/>
                    <a:pt x="60160" y="15521"/>
                  </a:cubicBezTo>
                  <a:cubicBezTo>
                    <a:pt x="59870" y="15345"/>
                    <a:pt x="59528" y="15255"/>
                    <a:pt x="59187" y="15260"/>
                  </a:cubicBezTo>
                  <a:cubicBezTo>
                    <a:pt x="58163" y="15273"/>
                    <a:pt x="57344" y="16116"/>
                    <a:pt x="57361" y="17144"/>
                  </a:cubicBezTo>
                  <a:close/>
                  <a:moveTo>
                    <a:pt x="23463" y="59743"/>
                  </a:moveTo>
                  <a:cubicBezTo>
                    <a:pt x="20323" y="55408"/>
                    <a:pt x="18565" y="50217"/>
                    <a:pt x="18428" y="44862"/>
                  </a:cubicBezTo>
                  <a:cubicBezTo>
                    <a:pt x="18428" y="39291"/>
                    <a:pt x="20033" y="33835"/>
                    <a:pt x="23054" y="29153"/>
                  </a:cubicBezTo>
                  <a:lnTo>
                    <a:pt x="24129" y="27452"/>
                  </a:lnTo>
                  <a:lnTo>
                    <a:pt x="24078" y="30402"/>
                  </a:lnTo>
                  <a:lnTo>
                    <a:pt x="24470" y="58482"/>
                  </a:lnTo>
                  <a:cubicBezTo>
                    <a:pt x="24453" y="58469"/>
                    <a:pt x="24504" y="59404"/>
                    <a:pt x="24504" y="59404"/>
                  </a:cubicBezTo>
                  <a:lnTo>
                    <a:pt x="24590" y="61405"/>
                  </a:lnTo>
                  <a:close/>
                  <a:moveTo>
                    <a:pt x="30581" y="50674"/>
                  </a:moveTo>
                  <a:lnTo>
                    <a:pt x="30393" y="37412"/>
                  </a:lnTo>
                  <a:lnTo>
                    <a:pt x="57634" y="37040"/>
                  </a:lnTo>
                  <a:lnTo>
                    <a:pt x="57822" y="50869"/>
                  </a:lnTo>
                  <a:lnTo>
                    <a:pt x="30581" y="51241"/>
                  </a:lnTo>
                  <a:close/>
                  <a:moveTo>
                    <a:pt x="63693" y="28918"/>
                  </a:moveTo>
                  <a:lnTo>
                    <a:pt x="63573" y="26233"/>
                  </a:lnTo>
                  <a:lnTo>
                    <a:pt x="64717" y="28027"/>
                  </a:lnTo>
                  <a:cubicBezTo>
                    <a:pt x="67841" y="32844"/>
                    <a:pt x="69599" y="38422"/>
                    <a:pt x="69786" y="44161"/>
                  </a:cubicBezTo>
                  <a:cubicBezTo>
                    <a:pt x="69786" y="49713"/>
                    <a:pt x="68165" y="55145"/>
                    <a:pt x="65144" y="59803"/>
                  </a:cubicBezTo>
                  <a:lnTo>
                    <a:pt x="64051" y="61612"/>
                  </a:lnTo>
                  <a:cubicBezTo>
                    <a:pt x="64051" y="61612"/>
                    <a:pt x="64102" y="58598"/>
                    <a:pt x="64102" y="58583"/>
                  </a:cubicBezTo>
                  <a:lnTo>
                    <a:pt x="63710" y="29259"/>
                  </a:lnTo>
                  <a:lnTo>
                    <a:pt x="63727" y="29395"/>
                  </a:lnTo>
                  <a:lnTo>
                    <a:pt x="63693" y="28918"/>
                  </a:lnTo>
                </a:path>
              </a:pathLst>
            </a:custGeom>
            <a:solidFill>
              <a:srgbClr val="FFFFF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7" name="Obrázek 5">
              <a:extLst>
                <a:ext uri="{FF2B5EF4-FFF2-40B4-BE49-F238E27FC236}">
                  <a16:creationId xmlns:a16="http://schemas.microsoft.com/office/drawing/2014/main" id="{6A021168-5EA3-FC32-D848-1040FF309A3A}"/>
                </a:ext>
              </a:extLst>
            </p:cNvPr>
            <p:cNvGrpSpPr/>
            <p:nvPr/>
          </p:nvGrpSpPr>
          <p:grpSpPr>
            <a:xfrm>
              <a:off x="7936534" y="1799459"/>
              <a:ext cx="94110" cy="93973"/>
              <a:chOff x="7936534" y="1799459"/>
              <a:chExt cx="94110" cy="93973"/>
            </a:xfrm>
          </p:grpSpPr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7A1CF6B6-29E1-53F6-7DC6-7A066A401DE5}"/>
                  </a:ext>
                </a:extLst>
              </p:cNvPr>
              <p:cNvSpPr/>
              <p:nvPr/>
            </p:nvSpPr>
            <p:spPr>
              <a:xfrm>
                <a:off x="7936534" y="1799459"/>
                <a:ext cx="47569" cy="48713"/>
              </a:xfrm>
              <a:custGeom>
                <a:avLst/>
                <a:gdLst>
                  <a:gd name="connsiteX0" fmla="*/ 7654 w 47569"/>
                  <a:gd name="connsiteY0" fmla="*/ 48505 h 48713"/>
                  <a:gd name="connsiteX1" fmla="*/ -129 w 47569"/>
                  <a:gd name="connsiteY1" fmla="*/ 48611 h 48713"/>
                  <a:gd name="connsiteX2" fmla="*/ 47338 w 47569"/>
                  <a:gd name="connsiteY2" fmla="*/ -103 h 48713"/>
                  <a:gd name="connsiteX3" fmla="*/ 47440 w 47569"/>
                  <a:gd name="connsiteY3" fmla="*/ 7704 h 48713"/>
                  <a:gd name="connsiteX4" fmla="*/ 7654 w 47569"/>
                  <a:gd name="connsiteY4" fmla="*/ 48505 h 4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69" h="48713">
                    <a:moveTo>
                      <a:pt x="7654" y="48505"/>
                    </a:moveTo>
                    <a:lnTo>
                      <a:pt x="-129" y="48611"/>
                    </a:lnTo>
                    <a:cubicBezTo>
                      <a:pt x="-146" y="22194"/>
                      <a:pt x="20916" y="588"/>
                      <a:pt x="47338" y="-103"/>
                    </a:cubicBezTo>
                    <a:lnTo>
                      <a:pt x="47440" y="7704"/>
                    </a:lnTo>
                    <a:cubicBezTo>
                      <a:pt x="25303" y="8279"/>
                      <a:pt x="7671" y="26375"/>
                      <a:pt x="7654" y="48505"/>
                    </a:cubicBez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A147AEA7-C6E4-D6EA-C3C3-2D2F2065CF32}"/>
                  </a:ext>
                </a:extLst>
              </p:cNvPr>
              <p:cNvSpPr/>
              <p:nvPr/>
            </p:nvSpPr>
            <p:spPr>
              <a:xfrm rot="-1512922">
                <a:off x="7942100" y="1861956"/>
                <a:ext cx="3369" cy="4875"/>
              </a:xfrm>
              <a:custGeom>
                <a:avLst/>
                <a:gdLst>
                  <a:gd name="connsiteX0" fmla="*/ -129 w 3369"/>
                  <a:gd name="connsiteY0" fmla="*/ -103 h 4875"/>
                  <a:gd name="connsiteX1" fmla="*/ 3241 w 3369"/>
                  <a:gd name="connsiteY1" fmla="*/ -103 h 4875"/>
                  <a:gd name="connsiteX2" fmla="*/ 3241 w 3369"/>
                  <a:gd name="connsiteY2" fmla="*/ 4773 h 4875"/>
                  <a:gd name="connsiteX3" fmla="*/ -129 w 3369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5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63616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7A2B5A57-5841-0BE6-C8C3-FA67CD5F444E}"/>
                  </a:ext>
                </a:extLst>
              </p:cNvPr>
              <p:cNvSpPr/>
              <p:nvPr/>
            </p:nvSpPr>
            <p:spPr>
              <a:xfrm rot="-1562081">
                <a:off x="7942405" y="1862692"/>
                <a:ext cx="3370" cy="4873"/>
              </a:xfrm>
              <a:custGeom>
                <a:avLst/>
                <a:gdLst>
                  <a:gd name="connsiteX0" fmla="*/ -129 w 3370"/>
                  <a:gd name="connsiteY0" fmla="*/ -103 h 4873"/>
                  <a:gd name="connsiteX1" fmla="*/ 3241 w 3370"/>
                  <a:gd name="connsiteY1" fmla="*/ -103 h 4873"/>
                  <a:gd name="connsiteX2" fmla="*/ 3241 w 3370"/>
                  <a:gd name="connsiteY2" fmla="*/ 4771 h 4873"/>
                  <a:gd name="connsiteX3" fmla="*/ -129 w 3370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3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63606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2242C0C-1C13-95B2-F617-1B2A6A5B5458}"/>
                  </a:ext>
                </a:extLst>
              </p:cNvPr>
              <p:cNvSpPr/>
              <p:nvPr/>
            </p:nvSpPr>
            <p:spPr>
              <a:xfrm rot="-1624429">
                <a:off x="7942746" y="1863406"/>
                <a:ext cx="3374" cy="4881"/>
              </a:xfrm>
              <a:custGeom>
                <a:avLst/>
                <a:gdLst>
                  <a:gd name="connsiteX0" fmla="*/ -129 w 3374"/>
                  <a:gd name="connsiteY0" fmla="*/ -103 h 4881"/>
                  <a:gd name="connsiteX1" fmla="*/ 3245 w 3374"/>
                  <a:gd name="connsiteY1" fmla="*/ -103 h 4881"/>
                  <a:gd name="connsiteX2" fmla="*/ 3245 w 3374"/>
                  <a:gd name="connsiteY2" fmla="*/ 4779 h 4881"/>
                  <a:gd name="connsiteX3" fmla="*/ -129 w 3374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4" h="4881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625F6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CF58BFA0-A4A8-E951-6956-C79F8C237881}"/>
                  </a:ext>
                </a:extLst>
              </p:cNvPr>
              <p:cNvSpPr/>
              <p:nvPr/>
            </p:nvSpPr>
            <p:spPr>
              <a:xfrm>
                <a:off x="7942146" y="1863631"/>
                <a:ext cx="5256" cy="5888"/>
              </a:xfrm>
              <a:custGeom>
                <a:avLst/>
                <a:gdLst>
                  <a:gd name="connsiteX0" fmla="*/ 2287 w 5256"/>
                  <a:gd name="connsiteY0" fmla="*/ 5889 h 5888"/>
                  <a:gd name="connsiteX1" fmla="*/ 0 w 5256"/>
                  <a:gd name="connsiteY1" fmla="*/ 1583 h 5888"/>
                  <a:gd name="connsiteX2" fmla="*/ 2970 w 5256"/>
                  <a:gd name="connsiteY2" fmla="*/ 0 h 5888"/>
                  <a:gd name="connsiteX3" fmla="*/ 5257 w 5256"/>
                  <a:gd name="connsiteY3" fmla="*/ 4303 h 5888"/>
                  <a:gd name="connsiteX4" fmla="*/ 2287 w 5256"/>
                  <a:gd name="connsiteY4" fmla="*/ 5889 h 5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6" h="5888">
                    <a:moveTo>
                      <a:pt x="2287" y="5889"/>
                    </a:moveTo>
                    <a:lnTo>
                      <a:pt x="0" y="1583"/>
                    </a:lnTo>
                    <a:lnTo>
                      <a:pt x="2970" y="0"/>
                    </a:lnTo>
                    <a:lnTo>
                      <a:pt x="5257" y="4303"/>
                    </a:lnTo>
                    <a:lnTo>
                      <a:pt x="2287" y="5889"/>
                    </a:lnTo>
                    <a:close/>
                  </a:path>
                </a:pathLst>
              </a:custGeom>
              <a:solidFill>
                <a:srgbClr val="615E5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971AA1DB-F1CD-E4E4-2BFC-C499D44F247E}"/>
                  </a:ext>
                </a:extLst>
              </p:cNvPr>
              <p:cNvSpPr/>
              <p:nvPr/>
            </p:nvSpPr>
            <p:spPr>
              <a:xfrm>
                <a:off x="7942471" y="1864342"/>
                <a:ext cx="5308" cy="5898"/>
              </a:xfrm>
              <a:custGeom>
                <a:avLst/>
                <a:gdLst>
                  <a:gd name="connsiteX0" fmla="*/ 2355 w 5308"/>
                  <a:gd name="connsiteY0" fmla="*/ 5899 h 5898"/>
                  <a:gd name="connsiteX1" fmla="*/ 0 w 5308"/>
                  <a:gd name="connsiteY1" fmla="*/ 1626 h 5898"/>
                  <a:gd name="connsiteX2" fmla="*/ 2953 w 5308"/>
                  <a:gd name="connsiteY2" fmla="*/ 0 h 5898"/>
                  <a:gd name="connsiteX3" fmla="*/ 5308 w 5308"/>
                  <a:gd name="connsiteY3" fmla="*/ 4273 h 5898"/>
                  <a:gd name="connsiteX4" fmla="*/ 2355 w 5308"/>
                  <a:gd name="connsiteY4" fmla="*/ 5899 h 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8" h="5898">
                    <a:moveTo>
                      <a:pt x="2355" y="5899"/>
                    </a:moveTo>
                    <a:lnTo>
                      <a:pt x="0" y="1626"/>
                    </a:lnTo>
                    <a:lnTo>
                      <a:pt x="2953" y="0"/>
                    </a:lnTo>
                    <a:lnTo>
                      <a:pt x="5308" y="4273"/>
                    </a:lnTo>
                    <a:lnTo>
                      <a:pt x="2355" y="5899"/>
                    </a:lnTo>
                    <a:close/>
                  </a:path>
                </a:pathLst>
              </a:custGeom>
              <a:solidFill>
                <a:srgbClr val="605D5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C8CB076F-2E54-5E81-C763-5A0ABF56A6C4}"/>
                  </a:ext>
                </a:extLst>
              </p:cNvPr>
              <p:cNvSpPr/>
              <p:nvPr/>
            </p:nvSpPr>
            <p:spPr>
              <a:xfrm>
                <a:off x="7942829" y="1865050"/>
                <a:ext cx="5359" cy="5902"/>
              </a:xfrm>
              <a:custGeom>
                <a:avLst/>
                <a:gdLst>
                  <a:gd name="connsiteX0" fmla="*/ 2424 w 5359"/>
                  <a:gd name="connsiteY0" fmla="*/ 5902 h 5902"/>
                  <a:gd name="connsiteX1" fmla="*/ 0 w 5359"/>
                  <a:gd name="connsiteY1" fmla="*/ 1672 h 5902"/>
                  <a:gd name="connsiteX2" fmla="*/ 2919 w 5359"/>
                  <a:gd name="connsiteY2" fmla="*/ 0 h 5902"/>
                  <a:gd name="connsiteX3" fmla="*/ 5359 w 5359"/>
                  <a:gd name="connsiteY3" fmla="*/ 4230 h 5902"/>
                  <a:gd name="connsiteX4" fmla="*/ 2424 w 5359"/>
                  <a:gd name="connsiteY4" fmla="*/ 5902 h 5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9" h="5902">
                    <a:moveTo>
                      <a:pt x="2424" y="5902"/>
                    </a:moveTo>
                    <a:lnTo>
                      <a:pt x="0" y="1672"/>
                    </a:lnTo>
                    <a:lnTo>
                      <a:pt x="2919" y="0"/>
                    </a:lnTo>
                    <a:lnTo>
                      <a:pt x="5359" y="4230"/>
                    </a:lnTo>
                    <a:lnTo>
                      <a:pt x="2424" y="5902"/>
                    </a:lnTo>
                    <a:close/>
                  </a:path>
                </a:pathLst>
              </a:custGeom>
              <a:solidFill>
                <a:srgbClr val="5F5C5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8B153620-5E0E-1DC6-95EA-1DF96941F953}"/>
                  </a:ext>
                </a:extLst>
              </p:cNvPr>
              <p:cNvSpPr/>
              <p:nvPr/>
            </p:nvSpPr>
            <p:spPr>
              <a:xfrm rot="-1827948">
                <a:off x="7944215" y="1866267"/>
                <a:ext cx="3365" cy="4870"/>
              </a:xfrm>
              <a:custGeom>
                <a:avLst/>
                <a:gdLst>
                  <a:gd name="connsiteX0" fmla="*/ -129 w 3365"/>
                  <a:gd name="connsiteY0" fmla="*/ -103 h 4870"/>
                  <a:gd name="connsiteX1" fmla="*/ 3236 w 3365"/>
                  <a:gd name="connsiteY1" fmla="*/ -103 h 4870"/>
                  <a:gd name="connsiteX2" fmla="*/ 3236 w 3365"/>
                  <a:gd name="connsiteY2" fmla="*/ 4767 h 4870"/>
                  <a:gd name="connsiteX3" fmla="*/ -129 w 3365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5" h="4870">
                    <a:moveTo>
                      <a:pt x="-129" y="-103"/>
                    </a:moveTo>
                    <a:lnTo>
                      <a:pt x="3236" y="-103"/>
                    </a:lnTo>
                    <a:lnTo>
                      <a:pt x="3236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5E5B5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8C10EF77-874C-D271-C963-48A41C7E8D7D}"/>
                  </a:ext>
                </a:extLst>
              </p:cNvPr>
              <p:cNvSpPr/>
              <p:nvPr/>
            </p:nvSpPr>
            <p:spPr>
              <a:xfrm>
                <a:off x="7943580" y="1866439"/>
                <a:ext cx="5427" cy="5921"/>
              </a:xfrm>
              <a:custGeom>
                <a:avLst/>
                <a:gdLst>
                  <a:gd name="connsiteX0" fmla="*/ 2526 w 5427"/>
                  <a:gd name="connsiteY0" fmla="*/ 5921 h 5921"/>
                  <a:gd name="connsiteX1" fmla="*/ 0 w 5427"/>
                  <a:gd name="connsiteY1" fmla="*/ 1744 h 5921"/>
                  <a:gd name="connsiteX2" fmla="*/ 2885 w 5427"/>
                  <a:gd name="connsiteY2" fmla="*/ 0 h 5921"/>
                  <a:gd name="connsiteX3" fmla="*/ 5428 w 5427"/>
                  <a:gd name="connsiteY3" fmla="*/ 4177 h 5921"/>
                  <a:gd name="connsiteX4" fmla="*/ 2526 w 5427"/>
                  <a:gd name="connsiteY4" fmla="*/ 5921 h 5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5921">
                    <a:moveTo>
                      <a:pt x="2526" y="5921"/>
                    </a:moveTo>
                    <a:lnTo>
                      <a:pt x="0" y="1744"/>
                    </a:lnTo>
                    <a:lnTo>
                      <a:pt x="2885" y="0"/>
                    </a:lnTo>
                    <a:lnTo>
                      <a:pt x="5428" y="4177"/>
                    </a:lnTo>
                    <a:lnTo>
                      <a:pt x="2526" y="5921"/>
                    </a:lnTo>
                    <a:close/>
                  </a:path>
                </a:pathLst>
              </a:custGeom>
              <a:solidFill>
                <a:srgbClr val="5C5A5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D84C89E3-89BC-3259-E155-9F7B0F8E7DEA}"/>
                  </a:ext>
                </a:extLst>
              </p:cNvPr>
              <p:cNvSpPr/>
              <p:nvPr/>
            </p:nvSpPr>
            <p:spPr>
              <a:xfrm rot="-1913545">
                <a:off x="7944872" y="1867687"/>
                <a:ext cx="3366" cy="4869"/>
              </a:xfrm>
              <a:custGeom>
                <a:avLst/>
                <a:gdLst>
                  <a:gd name="connsiteX0" fmla="*/ -129 w 3366"/>
                  <a:gd name="connsiteY0" fmla="*/ -103 h 4869"/>
                  <a:gd name="connsiteX1" fmla="*/ 3237 w 3366"/>
                  <a:gd name="connsiteY1" fmla="*/ -103 h 4869"/>
                  <a:gd name="connsiteX2" fmla="*/ 3237 w 3366"/>
                  <a:gd name="connsiteY2" fmla="*/ 4766 h 4869"/>
                  <a:gd name="connsiteX3" fmla="*/ -129 w 3366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6" h="4869">
                    <a:moveTo>
                      <a:pt x="-129" y="-103"/>
                    </a:moveTo>
                    <a:lnTo>
                      <a:pt x="3237" y="-103"/>
                    </a:lnTo>
                    <a:lnTo>
                      <a:pt x="3237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C595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63A38CE2-3374-1D3E-6B40-CEE8960B27C7}"/>
                  </a:ext>
                </a:extLst>
              </p:cNvPr>
              <p:cNvSpPr/>
              <p:nvPr/>
            </p:nvSpPr>
            <p:spPr>
              <a:xfrm rot="-1962551">
                <a:off x="7945428" y="1868332"/>
                <a:ext cx="3370" cy="4875"/>
              </a:xfrm>
              <a:custGeom>
                <a:avLst/>
                <a:gdLst>
                  <a:gd name="connsiteX0" fmla="*/ -129 w 3370"/>
                  <a:gd name="connsiteY0" fmla="*/ -103 h 4875"/>
                  <a:gd name="connsiteX1" fmla="*/ 3242 w 3370"/>
                  <a:gd name="connsiteY1" fmla="*/ -103 h 4875"/>
                  <a:gd name="connsiteX2" fmla="*/ 3242 w 3370"/>
                  <a:gd name="connsiteY2" fmla="*/ 4772 h 4875"/>
                  <a:gd name="connsiteX3" fmla="*/ -129 w 3370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5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5B585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AE95BC8-E62E-AB06-E562-6CAAF9D1CC2E}"/>
                  </a:ext>
                </a:extLst>
              </p:cNvPr>
              <p:cNvSpPr/>
              <p:nvPr/>
            </p:nvSpPr>
            <p:spPr>
              <a:xfrm rot="-1994993">
                <a:off x="7945948" y="1869125"/>
                <a:ext cx="3378" cy="4879"/>
              </a:xfrm>
              <a:custGeom>
                <a:avLst/>
                <a:gdLst>
                  <a:gd name="connsiteX0" fmla="*/ -129 w 3378"/>
                  <a:gd name="connsiteY0" fmla="*/ -103 h 4879"/>
                  <a:gd name="connsiteX1" fmla="*/ 3250 w 3378"/>
                  <a:gd name="connsiteY1" fmla="*/ -103 h 4879"/>
                  <a:gd name="connsiteX2" fmla="*/ 3250 w 3378"/>
                  <a:gd name="connsiteY2" fmla="*/ 4777 h 4879"/>
                  <a:gd name="connsiteX3" fmla="*/ -129 w 3378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8" h="4879">
                    <a:moveTo>
                      <a:pt x="-129" y="-103"/>
                    </a:moveTo>
                    <a:lnTo>
                      <a:pt x="3250" y="-103"/>
                    </a:lnTo>
                    <a:lnTo>
                      <a:pt x="3250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59565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C31A2505-69E9-61BB-4623-92EEF10D16A4}"/>
                  </a:ext>
                </a:extLst>
              </p:cNvPr>
              <p:cNvSpPr/>
              <p:nvPr/>
            </p:nvSpPr>
            <p:spPr>
              <a:xfrm rot="-2031709">
                <a:off x="7946297" y="1869648"/>
                <a:ext cx="3374" cy="4876"/>
              </a:xfrm>
              <a:custGeom>
                <a:avLst/>
                <a:gdLst>
                  <a:gd name="connsiteX0" fmla="*/ -129 w 3374"/>
                  <a:gd name="connsiteY0" fmla="*/ -103 h 4876"/>
                  <a:gd name="connsiteX1" fmla="*/ 3246 w 3374"/>
                  <a:gd name="connsiteY1" fmla="*/ -103 h 4876"/>
                  <a:gd name="connsiteX2" fmla="*/ 3246 w 3374"/>
                  <a:gd name="connsiteY2" fmla="*/ 4773 h 4876"/>
                  <a:gd name="connsiteX3" fmla="*/ -129 w 3374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4" h="4876">
                    <a:moveTo>
                      <a:pt x="-129" y="-103"/>
                    </a:moveTo>
                    <a:lnTo>
                      <a:pt x="3246" y="-103"/>
                    </a:lnTo>
                    <a:lnTo>
                      <a:pt x="3246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58555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7FE4E1E2-8C73-6180-9486-E53989C67B9C}"/>
                  </a:ext>
                </a:extLst>
              </p:cNvPr>
              <p:cNvSpPr/>
              <p:nvPr/>
            </p:nvSpPr>
            <p:spPr>
              <a:xfrm rot="-4299155">
                <a:off x="7969040" y="1887056"/>
                <a:ext cx="3367" cy="4885"/>
              </a:xfrm>
              <a:custGeom>
                <a:avLst/>
                <a:gdLst>
                  <a:gd name="connsiteX0" fmla="*/ -129 w 3367"/>
                  <a:gd name="connsiteY0" fmla="*/ -103 h 4885"/>
                  <a:gd name="connsiteX1" fmla="*/ 3239 w 3367"/>
                  <a:gd name="connsiteY1" fmla="*/ -103 h 4885"/>
                  <a:gd name="connsiteX2" fmla="*/ 3239 w 3367"/>
                  <a:gd name="connsiteY2" fmla="*/ 4783 h 4885"/>
                  <a:gd name="connsiteX3" fmla="*/ -129 w 3367"/>
                  <a:gd name="connsiteY3" fmla="*/ 4783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85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83"/>
                    </a:lnTo>
                    <a:lnTo>
                      <a:pt x="-129" y="4783"/>
                    </a:lnTo>
                    <a:close/>
                  </a:path>
                </a:pathLst>
              </a:custGeom>
              <a:solidFill>
                <a:srgbClr val="2B272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4AF2BF5D-0049-3ED8-F545-A17D9A82773E}"/>
                  </a:ext>
                </a:extLst>
              </p:cNvPr>
              <p:cNvSpPr/>
              <p:nvPr/>
            </p:nvSpPr>
            <p:spPr>
              <a:xfrm rot="-4412647">
                <a:off x="7970281" y="1887453"/>
                <a:ext cx="3369" cy="4876"/>
              </a:xfrm>
              <a:custGeom>
                <a:avLst/>
                <a:gdLst>
                  <a:gd name="connsiteX0" fmla="*/ -129 w 3369"/>
                  <a:gd name="connsiteY0" fmla="*/ -103 h 4876"/>
                  <a:gd name="connsiteX1" fmla="*/ 3241 w 3369"/>
                  <a:gd name="connsiteY1" fmla="*/ -103 h 4876"/>
                  <a:gd name="connsiteX2" fmla="*/ 3241 w 3369"/>
                  <a:gd name="connsiteY2" fmla="*/ 4774 h 4876"/>
                  <a:gd name="connsiteX3" fmla="*/ -129 w 3369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6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2B272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BFEC2051-B40C-7800-C92E-E760C57A3285}"/>
                  </a:ext>
                </a:extLst>
              </p:cNvPr>
              <p:cNvSpPr/>
              <p:nvPr/>
            </p:nvSpPr>
            <p:spPr>
              <a:xfrm rot="-4526442">
                <a:off x="7971543" y="1887809"/>
                <a:ext cx="3370" cy="4872"/>
              </a:xfrm>
              <a:custGeom>
                <a:avLst/>
                <a:gdLst>
                  <a:gd name="connsiteX0" fmla="*/ -129 w 3370"/>
                  <a:gd name="connsiteY0" fmla="*/ -103 h 4872"/>
                  <a:gd name="connsiteX1" fmla="*/ 3242 w 3370"/>
                  <a:gd name="connsiteY1" fmla="*/ -103 h 4872"/>
                  <a:gd name="connsiteX2" fmla="*/ 3242 w 3370"/>
                  <a:gd name="connsiteY2" fmla="*/ 4770 h 4872"/>
                  <a:gd name="connsiteX3" fmla="*/ -129 w 3370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2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2A282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FC87698B-3ECD-F908-3797-681F76A73518}"/>
                  </a:ext>
                </a:extLst>
              </p:cNvPr>
              <p:cNvSpPr/>
              <p:nvPr/>
            </p:nvSpPr>
            <p:spPr>
              <a:xfrm rot="-4633158">
                <a:off x="7972834" y="1888110"/>
                <a:ext cx="3364" cy="4876"/>
              </a:xfrm>
              <a:custGeom>
                <a:avLst/>
                <a:gdLst>
                  <a:gd name="connsiteX0" fmla="*/ -129 w 3364"/>
                  <a:gd name="connsiteY0" fmla="*/ -103 h 4876"/>
                  <a:gd name="connsiteX1" fmla="*/ 3236 w 3364"/>
                  <a:gd name="connsiteY1" fmla="*/ -103 h 4876"/>
                  <a:gd name="connsiteX2" fmla="*/ 3236 w 3364"/>
                  <a:gd name="connsiteY2" fmla="*/ 4774 h 4876"/>
                  <a:gd name="connsiteX3" fmla="*/ -129 w 3364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4" h="4876">
                    <a:moveTo>
                      <a:pt x="-129" y="-103"/>
                    </a:moveTo>
                    <a:lnTo>
                      <a:pt x="3236" y="-103"/>
                    </a:lnTo>
                    <a:lnTo>
                      <a:pt x="3236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2A262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C99968E3-3F6E-5F3E-7AB0-1A801C2D6A2F}"/>
                  </a:ext>
                </a:extLst>
              </p:cNvPr>
              <p:cNvSpPr/>
              <p:nvPr/>
            </p:nvSpPr>
            <p:spPr>
              <a:xfrm rot="-4729417">
                <a:off x="7974127" y="1888383"/>
                <a:ext cx="3369" cy="4867"/>
              </a:xfrm>
              <a:custGeom>
                <a:avLst/>
                <a:gdLst>
                  <a:gd name="connsiteX0" fmla="*/ -129 w 3369"/>
                  <a:gd name="connsiteY0" fmla="*/ -103 h 4867"/>
                  <a:gd name="connsiteX1" fmla="*/ 3241 w 3369"/>
                  <a:gd name="connsiteY1" fmla="*/ -103 h 4867"/>
                  <a:gd name="connsiteX2" fmla="*/ 3241 w 3369"/>
                  <a:gd name="connsiteY2" fmla="*/ 4764 h 4867"/>
                  <a:gd name="connsiteX3" fmla="*/ -129 w 3369"/>
                  <a:gd name="connsiteY3" fmla="*/ 4764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67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64"/>
                    </a:lnTo>
                    <a:lnTo>
                      <a:pt x="-129" y="4764"/>
                    </a:lnTo>
                    <a:close/>
                  </a:path>
                </a:pathLst>
              </a:custGeom>
              <a:solidFill>
                <a:srgbClr val="2A262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C50E4AB9-E2D4-98BF-7D4B-A39E60C52B75}"/>
                  </a:ext>
                </a:extLst>
              </p:cNvPr>
              <p:cNvSpPr/>
              <p:nvPr/>
            </p:nvSpPr>
            <p:spPr>
              <a:xfrm rot="-4835808">
                <a:off x="7975453" y="1888624"/>
                <a:ext cx="3369" cy="4880"/>
              </a:xfrm>
              <a:custGeom>
                <a:avLst/>
                <a:gdLst>
                  <a:gd name="connsiteX0" fmla="*/ -129 w 3369"/>
                  <a:gd name="connsiteY0" fmla="*/ -103 h 4880"/>
                  <a:gd name="connsiteX1" fmla="*/ 3241 w 3369"/>
                  <a:gd name="connsiteY1" fmla="*/ -103 h 4880"/>
                  <a:gd name="connsiteX2" fmla="*/ 3241 w 3369"/>
                  <a:gd name="connsiteY2" fmla="*/ 4777 h 4880"/>
                  <a:gd name="connsiteX3" fmla="*/ -129 w 3369"/>
                  <a:gd name="connsiteY3" fmla="*/ 4777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80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29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046BAAD7-F6FF-6A0C-C57D-05764E6806A9}"/>
                  </a:ext>
                </a:extLst>
              </p:cNvPr>
              <p:cNvSpPr/>
              <p:nvPr/>
            </p:nvSpPr>
            <p:spPr>
              <a:xfrm rot="-4939399">
                <a:off x="7976778" y="1888820"/>
                <a:ext cx="3375" cy="4877"/>
              </a:xfrm>
              <a:custGeom>
                <a:avLst/>
                <a:gdLst>
                  <a:gd name="connsiteX0" fmla="*/ -129 w 3375"/>
                  <a:gd name="connsiteY0" fmla="*/ -103 h 4877"/>
                  <a:gd name="connsiteX1" fmla="*/ 3247 w 3375"/>
                  <a:gd name="connsiteY1" fmla="*/ -103 h 4877"/>
                  <a:gd name="connsiteX2" fmla="*/ 3247 w 3375"/>
                  <a:gd name="connsiteY2" fmla="*/ 4774 h 4877"/>
                  <a:gd name="connsiteX3" fmla="*/ -129 w 3375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5" h="4877">
                    <a:moveTo>
                      <a:pt x="-129" y="-103"/>
                    </a:moveTo>
                    <a:lnTo>
                      <a:pt x="3247" y="-103"/>
                    </a:lnTo>
                    <a:lnTo>
                      <a:pt x="3247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29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EBEB0894-DC62-179E-41FF-B6353482F35B}"/>
                  </a:ext>
                </a:extLst>
              </p:cNvPr>
              <p:cNvSpPr/>
              <p:nvPr/>
            </p:nvSpPr>
            <p:spPr>
              <a:xfrm rot="-5043019">
                <a:off x="7978125" y="1888990"/>
                <a:ext cx="3371" cy="4878"/>
              </a:xfrm>
              <a:custGeom>
                <a:avLst/>
                <a:gdLst>
                  <a:gd name="connsiteX0" fmla="*/ -129 w 3371"/>
                  <a:gd name="connsiteY0" fmla="*/ -103 h 4878"/>
                  <a:gd name="connsiteX1" fmla="*/ 3243 w 3371"/>
                  <a:gd name="connsiteY1" fmla="*/ -103 h 4878"/>
                  <a:gd name="connsiteX2" fmla="*/ 3243 w 3371"/>
                  <a:gd name="connsiteY2" fmla="*/ 4775 h 4878"/>
                  <a:gd name="connsiteX3" fmla="*/ -129 w 3371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8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28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F2C84E54-69A3-D6A1-D8E6-A83EFE6D1530}"/>
                  </a:ext>
                </a:extLst>
              </p:cNvPr>
              <p:cNvSpPr/>
              <p:nvPr/>
            </p:nvSpPr>
            <p:spPr>
              <a:xfrm rot="-5139204">
                <a:off x="7979473" y="1889099"/>
                <a:ext cx="3372" cy="4885"/>
              </a:xfrm>
              <a:custGeom>
                <a:avLst/>
                <a:gdLst>
                  <a:gd name="connsiteX0" fmla="*/ -129 w 3372"/>
                  <a:gd name="connsiteY0" fmla="*/ -103 h 4885"/>
                  <a:gd name="connsiteX1" fmla="*/ 3244 w 3372"/>
                  <a:gd name="connsiteY1" fmla="*/ -103 h 4885"/>
                  <a:gd name="connsiteX2" fmla="*/ 3244 w 3372"/>
                  <a:gd name="connsiteY2" fmla="*/ 4782 h 4885"/>
                  <a:gd name="connsiteX3" fmla="*/ -129 w 3372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85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28242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954EA1BA-7B4F-D6C2-E131-806D38264DEC}"/>
                  </a:ext>
                </a:extLst>
              </p:cNvPr>
              <p:cNvSpPr/>
              <p:nvPr/>
            </p:nvSpPr>
            <p:spPr>
              <a:xfrm rot="-5241462">
                <a:off x="7980831" y="1889191"/>
                <a:ext cx="3367" cy="4874"/>
              </a:xfrm>
              <a:custGeom>
                <a:avLst/>
                <a:gdLst>
                  <a:gd name="connsiteX0" fmla="*/ -129 w 3367"/>
                  <a:gd name="connsiteY0" fmla="*/ -103 h 4874"/>
                  <a:gd name="connsiteX1" fmla="*/ 3238 w 3367"/>
                  <a:gd name="connsiteY1" fmla="*/ -103 h 4874"/>
                  <a:gd name="connsiteX2" fmla="*/ 3238 w 3367"/>
                  <a:gd name="connsiteY2" fmla="*/ 4771 h 4874"/>
                  <a:gd name="connsiteX3" fmla="*/ -129 w 3367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74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28242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5EEE9A08-7D57-33EE-B6BE-B5897D928E2A}"/>
                  </a:ext>
                </a:extLst>
              </p:cNvPr>
              <p:cNvSpPr/>
              <p:nvPr/>
            </p:nvSpPr>
            <p:spPr>
              <a:xfrm rot="-5343964">
                <a:off x="7982333" y="1889170"/>
                <a:ext cx="3370" cy="4867"/>
              </a:xfrm>
              <a:custGeom>
                <a:avLst/>
                <a:gdLst>
                  <a:gd name="connsiteX0" fmla="*/ -129 w 3370"/>
                  <a:gd name="connsiteY0" fmla="*/ -103 h 4867"/>
                  <a:gd name="connsiteX1" fmla="*/ 3242 w 3370"/>
                  <a:gd name="connsiteY1" fmla="*/ -103 h 4867"/>
                  <a:gd name="connsiteX2" fmla="*/ 3242 w 3370"/>
                  <a:gd name="connsiteY2" fmla="*/ 4765 h 4867"/>
                  <a:gd name="connsiteX3" fmla="*/ -129 w 3370"/>
                  <a:gd name="connsiteY3" fmla="*/ 4765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67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9E09B51E-1054-FC78-D532-5743DC0A98C8}"/>
                  </a:ext>
                </a:extLst>
              </p:cNvPr>
              <p:cNvSpPr/>
              <p:nvPr/>
            </p:nvSpPr>
            <p:spPr>
              <a:xfrm rot="-46896">
                <a:off x="7982807" y="1889984"/>
                <a:ext cx="4887" cy="3373"/>
              </a:xfrm>
              <a:custGeom>
                <a:avLst/>
                <a:gdLst>
                  <a:gd name="connsiteX0" fmla="*/ -129 w 4887"/>
                  <a:gd name="connsiteY0" fmla="*/ -103 h 3373"/>
                  <a:gd name="connsiteX1" fmla="*/ 4759 w 4887"/>
                  <a:gd name="connsiteY1" fmla="*/ -103 h 3373"/>
                  <a:gd name="connsiteX2" fmla="*/ 4759 w 4887"/>
                  <a:gd name="connsiteY2" fmla="*/ 3271 h 3373"/>
                  <a:gd name="connsiteX3" fmla="*/ -129 w 4887"/>
                  <a:gd name="connsiteY3" fmla="*/ 3271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3373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EB7F8799-AC78-CD3F-DD1D-6AD0D280D047}"/>
                  </a:ext>
                </a:extLst>
              </p:cNvPr>
              <p:cNvSpPr/>
              <p:nvPr/>
            </p:nvSpPr>
            <p:spPr>
              <a:xfrm rot="-39536">
                <a:off x="7981485" y="1801698"/>
                <a:ext cx="4887" cy="3368"/>
              </a:xfrm>
              <a:custGeom>
                <a:avLst/>
                <a:gdLst>
                  <a:gd name="connsiteX0" fmla="*/ -129 w 4887"/>
                  <a:gd name="connsiteY0" fmla="*/ -103 h 3368"/>
                  <a:gd name="connsiteX1" fmla="*/ 4759 w 4887"/>
                  <a:gd name="connsiteY1" fmla="*/ -103 h 3368"/>
                  <a:gd name="connsiteX2" fmla="*/ 4759 w 4887"/>
                  <a:gd name="connsiteY2" fmla="*/ 3265 h 3368"/>
                  <a:gd name="connsiteX3" fmla="*/ -129 w 4887"/>
                  <a:gd name="connsiteY3" fmla="*/ 3265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3368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0A7F24CA-F4D7-8B31-9DD8-644620A5D95D}"/>
                  </a:ext>
                </a:extLst>
              </p:cNvPr>
              <p:cNvSpPr/>
              <p:nvPr/>
            </p:nvSpPr>
            <p:spPr>
              <a:xfrm rot="-5358768">
                <a:off x="7983193" y="1800920"/>
                <a:ext cx="3365" cy="4867"/>
              </a:xfrm>
              <a:custGeom>
                <a:avLst/>
                <a:gdLst>
                  <a:gd name="connsiteX0" fmla="*/ -129 w 3365"/>
                  <a:gd name="connsiteY0" fmla="*/ -103 h 4867"/>
                  <a:gd name="connsiteX1" fmla="*/ 3236 w 3365"/>
                  <a:gd name="connsiteY1" fmla="*/ -103 h 4867"/>
                  <a:gd name="connsiteX2" fmla="*/ 3236 w 3365"/>
                  <a:gd name="connsiteY2" fmla="*/ 4764 h 4867"/>
                  <a:gd name="connsiteX3" fmla="*/ -129 w 3365"/>
                  <a:gd name="connsiteY3" fmla="*/ 4764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5" h="4867">
                    <a:moveTo>
                      <a:pt x="-129" y="-103"/>
                    </a:moveTo>
                    <a:lnTo>
                      <a:pt x="3236" y="-103"/>
                    </a:lnTo>
                    <a:lnTo>
                      <a:pt x="3236" y="4764"/>
                    </a:lnTo>
                    <a:lnTo>
                      <a:pt x="-129" y="4764"/>
                    </a:lnTo>
                    <a:close/>
                  </a:path>
                </a:pathLst>
              </a:custGeom>
              <a:solidFill>
                <a:srgbClr val="6F6C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E4227569-CE09-BDD8-5056-BD2D30E136AC}"/>
                  </a:ext>
                </a:extLst>
              </p:cNvPr>
              <p:cNvSpPr/>
              <p:nvPr/>
            </p:nvSpPr>
            <p:spPr>
              <a:xfrm rot="-5300070">
                <a:off x="7984025" y="1800940"/>
                <a:ext cx="3382" cy="4869"/>
              </a:xfrm>
              <a:custGeom>
                <a:avLst/>
                <a:gdLst>
                  <a:gd name="connsiteX0" fmla="*/ -129 w 3382"/>
                  <a:gd name="connsiteY0" fmla="*/ -103 h 4869"/>
                  <a:gd name="connsiteX1" fmla="*/ 3254 w 3382"/>
                  <a:gd name="connsiteY1" fmla="*/ -103 h 4869"/>
                  <a:gd name="connsiteX2" fmla="*/ 3254 w 3382"/>
                  <a:gd name="connsiteY2" fmla="*/ 4767 h 4869"/>
                  <a:gd name="connsiteX3" fmla="*/ -129 w 3382"/>
                  <a:gd name="connsiteY3" fmla="*/ 4767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2" h="4869">
                    <a:moveTo>
                      <a:pt x="-129" y="-103"/>
                    </a:moveTo>
                    <a:lnTo>
                      <a:pt x="3254" y="-103"/>
                    </a:lnTo>
                    <a:lnTo>
                      <a:pt x="3254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6E6C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8A88827-0300-CF72-2117-40A8D751EA17}"/>
                  </a:ext>
                </a:extLst>
              </p:cNvPr>
              <p:cNvSpPr/>
              <p:nvPr/>
            </p:nvSpPr>
            <p:spPr>
              <a:xfrm rot="-5226659">
                <a:off x="7984984" y="1801099"/>
                <a:ext cx="3376" cy="4875"/>
              </a:xfrm>
              <a:custGeom>
                <a:avLst/>
                <a:gdLst>
                  <a:gd name="connsiteX0" fmla="*/ -129 w 3376"/>
                  <a:gd name="connsiteY0" fmla="*/ -103 h 4875"/>
                  <a:gd name="connsiteX1" fmla="*/ 3248 w 3376"/>
                  <a:gd name="connsiteY1" fmla="*/ -103 h 4875"/>
                  <a:gd name="connsiteX2" fmla="*/ 3248 w 3376"/>
                  <a:gd name="connsiteY2" fmla="*/ 4772 h 4875"/>
                  <a:gd name="connsiteX3" fmla="*/ -129 w 3376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75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6E6B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D2DCBE03-FC54-A8A3-F7B4-743E2E47DF68}"/>
                  </a:ext>
                </a:extLst>
              </p:cNvPr>
              <p:cNvSpPr/>
              <p:nvPr/>
            </p:nvSpPr>
            <p:spPr>
              <a:xfrm rot="-5168370">
                <a:off x="7985708" y="1801023"/>
                <a:ext cx="3369" cy="4881"/>
              </a:xfrm>
              <a:custGeom>
                <a:avLst/>
                <a:gdLst>
                  <a:gd name="connsiteX0" fmla="*/ -129 w 3369"/>
                  <a:gd name="connsiteY0" fmla="*/ -103 h 4881"/>
                  <a:gd name="connsiteX1" fmla="*/ 3241 w 3369"/>
                  <a:gd name="connsiteY1" fmla="*/ -103 h 4881"/>
                  <a:gd name="connsiteX2" fmla="*/ 3241 w 3369"/>
                  <a:gd name="connsiteY2" fmla="*/ 4778 h 4881"/>
                  <a:gd name="connsiteX3" fmla="*/ -129 w 3369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81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6E6C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4597C3F-E884-C024-E86F-F792D2746742}"/>
                  </a:ext>
                </a:extLst>
              </p:cNvPr>
              <p:cNvSpPr/>
              <p:nvPr/>
            </p:nvSpPr>
            <p:spPr>
              <a:xfrm rot="-5094036">
                <a:off x="7986545" y="1801084"/>
                <a:ext cx="3376" cy="4870"/>
              </a:xfrm>
              <a:custGeom>
                <a:avLst/>
                <a:gdLst>
                  <a:gd name="connsiteX0" fmla="*/ -129 w 3376"/>
                  <a:gd name="connsiteY0" fmla="*/ -103 h 4870"/>
                  <a:gd name="connsiteX1" fmla="*/ 3248 w 3376"/>
                  <a:gd name="connsiteY1" fmla="*/ -103 h 4870"/>
                  <a:gd name="connsiteX2" fmla="*/ 3248 w 3376"/>
                  <a:gd name="connsiteY2" fmla="*/ 4767 h 4870"/>
                  <a:gd name="connsiteX3" fmla="*/ -129 w 3376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70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6D6A6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D2E74D60-E00B-BD3C-26F2-F8A8B6087918}"/>
                  </a:ext>
                </a:extLst>
              </p:cNvPr>
              <p:cNvSpPr/>
              <p:nvPr/>
            </p:nvSpPr>
            <p:spPr>
              <a:xfrm rot="-5043019">
                <a:off x="7987377" y="1801153"/>
                <a:ext cx="3371" cy="4878"/>
              </a:xfrm>
              <a:custGeom>
                <a:avLst/>
                <a:gdLst>
                  <a:gd name="connsiteX0" fmla="*/ -129 w 3371"/>
                  <a:gd name="connsiteY0" fmla="*/ -103 h 4878"/>
                  <a:gd name="connsiteX1" fmla="*/ 3243 w 3371"/>
                  <a:gd name="connsiteY1" fmla="*/ -103 h 4878"/>
                  <a:gd name="connsiteX2" fmla="*/ 3243 w 3371"/>
                  <a:gd name="connsiteY2" fmla="*/ 4775 h 4878"/>
                  <a:gd name="connsiteX3" fmla="*/ -129 w 3371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8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6C6A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EFF559F8-3990-02E7-EAA3-14491C47E971}"/>
                  </a:ext>
                </a:extLst>
              </p:cNvPr>
              <p:cNvSpPr/>
              <p:nvPr/>
            </p:nvSpPr>
            <p:spPr>
              <a:xfrm rot="-4968448">
                <a:off x="7988149" y="1801339"/>
                <a:ext cx="3380" cy="4870"/>
              </a:xfrm>
              <a:custGeom>
                <a:avLst/>
                <a:gdLst>
                  <a:gd name="connsiteX0" fmla="*/ -129 w 3380"/>
                  <a:gd name="connsiteY0" fmla="*/ -103 h 4870"/>
                  <a:gd name="connsiteX1" fmla="*/ 3252 w 3380"/>
                  <a:gd name="connsiteY1" fmla="*/ -103 h 4870"/>
                  <a:gd name="connsiteX2" fmla="*/ 3252 w 3380"/>
                  <a:gd name="connsiteY2" fmla="*/ 4768 h 4870"/>
                  <a:gd name="connsiteX3" fmla="*/ -129 w 3380"/>
                  <a:gd name="connsiteY3" fmla="*/ 4768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0" h="4870">
                    <a:moveTo>
                      <a:pt x="-129" y="-103"/>
                    </a:moveTo>
                    <a:lnTo>
                      <a:pt x="3252" y="-103"/>
                    </a:lnTo>
                    <a:lnTo>
                      <a:pt x="3252" y="4768"/>
                    </a:lnTo>
                    <a:lnTo>
                      <a:pt x="-129" y="4768"/>
                    </a:lnTo>
                    <a:close/>
                  </a:path>
                </a:pathLst>
              </a:custGeom>
              <a:solidFill>
                <a:srgbClr val="6C69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5AB62375-95DC-39CD-FC9B-3540D8E43DBA}"/>
                  </a:ext>
                </a:extLst>
              </p:cNvPr>
              <p:cNvSpPr/>
              <p:nvPr/>
            </p:nvSpPr>
            <p:spPr>
              <a:xfrm rot="-4917671">
                <a:off x="7989019" y="1801367"/>
                <a:ext cx="3378" cy="4881"/>
              </a:xfrm>
              <a:custGeom>
                <a:avLst/>
                <a:gdLst>
                  <a:gd name="connsiteX0" fmla="*/ -129 w 3378"/>
                  <a:gd name="connsiteY0" fmla="*/ -103 h 4881"/>
                  <a:gd name="connsiteX1" fmla="*/ 3250 w 3378"/>
                  <a:gd name="connsiteY1" fmla="*/ -103 h 4881"/>
                  <a:gd name="connsiteX2" fmla="*/ 3250 w 3378"/>
                  <a:gd name="connsiteY2" fmla="*/ 4779 h 4881"/>
                  <a:gd name="connsiteX3" fmla="*/ -129 w 3378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8" h="4881">
                    <a:moveTo>
                      <a:pt x="-129" y="-103"/>
                    </a:moveTo>
                    <a:lnTo>
                      <a:pt x="3250" y="-103"/>
                    </a:lnTo>
                    <a:lnTo>
                      <a:pt x="3250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6B69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DFB359BD-7924-40A7-4EAB-AE36F15D1A01}"/>
                  </a:ext>
                </a:extLst>
              </p:cNvPr>
              <p:cNvSpPr/>
              <p:nvPr/>
            </p:nvSpPr>
            <p:spPr>
              <a:xfrm rot="-4857457">
                <a:off x="7989842" y="1801495"/>
                <a:ext cx="3371" cy="4874"/>
              </a:xfrm>
              <a:custGeom>
                <a:avLst/>
                <a:gdLst>
                  <a:gd name="connsiteX0" fmla="*/ -129 w 3371"/>
                  <a:gd name="connsiteY0" fmla="*/ -103 h 4874"/>
                  <a:gd name="connsiteX1" fmla="*/ 3243 w 3371"/>
                  <a:gd name="connsiteY1" fmla="*/ -103 h 4874"/>
                  <a:gd name="connsiteX2" fmla="*/ 3243 w 3371"/>
                  <a:gd name="connsiteY2" fmla="*/ 4771 h 4874"/>
                  <a:gd name="connsiteX3" fmla="*/ -129 w 3371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4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6B68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E16343A8-48F0-FBB6-8AF4-86E6BD02993E}"/>
                  </a:ext>
                </a:extLst>
              </p:cNvPr>
              <p:cNvSpPr/>
              <p:nvPr/>
            </p:nvSpPr>
            <p:spPr>
              <a:xfrm rot="-4797089">
                <a:off x="7990642" y="1801632"/>
                <a:ext cx="3372" cy="4868"/>
              </a:xfrm>
              <a:custGeom>
                <a:avLst/>
                <a:gdLst>
                  <a:gd name="connsiteX0" fmla="*/ -129 w 3372"/>
                  <a:gd name="connsiteY0" fmla="*/ -103 h 4868"/>
                  <a:gd name="connsiteX1" fmla="*/ 3244 w 3372"/>
                  <a:gd name="connsiteY1" fmla="*/ -103 h 4868"/>
                  <a:gd name="connsiteX2" fmla="*/ 3244 w 3372"/>
                  <a:gd name="connsiteY2" fmla="*/ 4766 h 4868"/>
                  <a:gd name="connsiteX3" fmla="*/ -129 w 3372"/>
                  <a:gd name="connsiteY3" fmla="*/ 4766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68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A676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2247F82E-56BD-7DE3-1983-A6430CEEF4AC}"/>
                  </a:ext>
                </a:extLst>
              </p:cNvPr>
              <p:cNvSpPr/>
              <p:nvPr/>
            </p:nvSpPr>
            <p:spPr>
              <a:xfrm rot="-4739604">
                <a:off x="7991442" y="1801769"/>
                <a:ext cx="3367" cy="4885"/>
              </a:xfrm>
              <a:custGeom>
                <a:avLst/>
                <a:gdLst>
                  <a:gd name="connsiteX0" fmla="*/ -129 w 3367"/>
                  <a:gd name="connsiteY0" fmla="*/ -103 h 4885"/>
                  <a:gd name="connsiteX1" fmla="*/ 3238 w 3367"/>
                  <a:gd name="connsiteY1" fmla="*/ -103 h 4885"/>
                  <a:gd name="connsiteX2" fmla="*/ 3238 w 3367"/>
                  <a:gd name="connsiteY2" fmla="*/ 4782 h 4885"/>
                  <a:gd name="connsiteX3" fmla="*/ -129 w 3367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85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6A676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8E0E3AA-8568-2056-9CA9-59F19A5A7811}"/>
                  </a:ext>
                </a:extLst>
              </p:cNvPr>
              <p:cNvSpPr/>
              <p:nvPr/>
            </p:nvSpPr>
            <p:spPr>
              <a:xfrm rot="-4686426">
                <a:off x="7992242" y="1801912"/>
                <a:ext cx="3373" cy="4880"/>
              </a:xfrm>
              <a:custGeom>
                <a:avLst/>
                <a:gdLst>
                  <a:gd name="connsiteX0" fmla="*/ -129 w 3373"/>
                  <a:gd name="connsiteY0" fmla="*/ -103 h 4880"/>
                  <a:gd name="connsiteX1" fmla="*/ 3244 w 3373"/>
                  <a:gd name="connsiteY1" fmla="*/ -103 h 4880"/>
                  <a:gd name="connsiteX2" fmla="*/ 3244 w 3373"/>
                  <a:gd name="connsiteY2" fmla="*/ 4777 h 4880"/>
                  <a:gd name="connsiteX3" fmla="*/ -129 w 3373"/>
                  <a:gd name="connsiteY3" fmla="*/ 4777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80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6966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AE5F14FD-7690-F6AE-9172-73E0D9ECF5D0}"/>
                  </a:ext>
                </a:extLst>
              </p:cNvPr>
              <p:cNvSpPr/>
              <p:nvPr/>
            </p:nvSpPr>
            <p:spPr>
              <a:xfrm rot="-4633158">
                <a:off x="7993029" y="1802111"/>
                <a:ext cx="3369" cy="4876"/>
              </a:xfrm>
              <a:custGeom>
                <a:avLst/>
                <a:gdLst>
                  <a:gd name="connsiteX0" fmla="*/ -129 w 3369"/>
                  <a:gd name="connsiteY0" fmla="*/ -103 h 4876"/>
                  <a:gd name="connsiteX1" fmla="*/ 3241 w 3369"/>
                  <a:gd name="connsiteY1" fmla="*/ -103 h 4876"/>
                  <a:gd name="connsiteX2" fmla="*/ 3241 w 3369"/>
                  <a:gd name="connsiteY2" fmla="*/ 4774 h 4876"/>
                  <a:gd name="connsiteX3" fmla="*/ -129 w 3369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6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6966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4CA27C2C-1BF2-0FE8-098D-873209B6DBF4}"/>
                  </a:ext>
                </a:extLst>
              </p:cNvPr>
              <p:cNvSpPr/>
              <p:nvPr/>
            </p:nvSpPr>
            <p:spPr>
              <a:xfrm rot="-4579823">
                <a:off x="7993817" y="1802311"/>
                <a:ext cx="3367" cy="4874"/>
              </a:xfrm>
              <a:custGeom>
                <a:avLst/>
                <a:gdLst>
                  <a:gd name="connsiteX0" fmla="*/ -129 w 3367"/>
                  <a:gd name="connsiteY0" fmla="*/ -103 h 4874"/>
                  <a:gd name="connsiteX1" fmla="*/ 3238 w 3367"/>
                  <a:gd name="connsiteY1" fmla="*/ -103 h 4874"/>
                  <a:gd name="connsiteX2" fmla="*/ 3238 w 3367"/>
                  <a:gd name="connsiteY2" fmla="*/ 4771 h 4874"/>
                  <a:gd name="connsiteX3" fmla="*/ -129 w 3367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74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68656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D2A7BCA-0BD5-87CE-AEFD-E18B4C2B3C43}"/>
                  </a:ext>
                </a:extLst>
              </p:cNvPr>
              <p:cNvSpPr/>
              <p:nvPr/>
            </p:nvSpPr>
            <p:spPr>
              <a:xfrm rot="-4533515">
                <a:off x="7994610" y="1802518"/>
                <a:ext cx="3367" cy="4870"/>
              </a:xfrm>
              <a:custGeom>
                <a:avLst/>
                <a:gdLst>
                  <a:gd name="connsiteX0" fmla="*/ -129 w 3367"/>
                  <a:gd name="connsiteY0" fmla="*/ -103 h 4870"/>
                  <a:gd name="connsiteX1" fmla="*/ 3239 w 3367"/>
                  <a:gd name="connsiteY1" fmla="*/ -103 h 4870"/>
                  <a:gd name="connsiteX2" fmla="*/ 3239 w 3367"/>
                  <a:gd name="connsiteY2" fmla="*/ 4767 h 4870"/>
                  <a:gd name="connsiteX3" fmla="*/ -129 w 3367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70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6765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75E1FA5-FC87-F3BC-ADD2-DA053DD11A52}"/>
                  </a:ext>
                </a:extLst>
              </p:cNvPr>
              <p:cNvSpPr/>
              <p:nvPr/>
            </p:nvSpPr>
            <p:spPr>
              <a:xfrm rot="-4480110">
                <a:off x="7995349" y="1802756"/>
                <a:ext cx="3376" cy="4869"/>
              </a:xfrm>
              <a:custGeom>
                <a:avLst/>
                <a:gdLst>
                  <a:gd name="connsiteX0" fmla="*/ -129 w 3376"/>
                  <a:gd name="connsiteY0" fmla="*/ -103 h 4869"/>
                  <a:gd name="connsiteX1" fmla="*/ 3248 w 3376"/>
                  <a:gd name="connsiteY1" fmla="*/ -103 h 4869"/>
                  <a:gd name="connsiteX2" fmla="*/ 3248 w 3376"/>
                  <a:gd name="connsiteY2" fmla="*/ 4766 h 4869"/>
                  <a:gd name="connsiteX3" fmla="*/ -129 w 3376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69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764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E418B697-4A80-99C4-1A7C-819A4C322DB9}"/>
                  </a:ext>
                </a:extLst>
              </p:cNvPr>
              <p:cNvSpPr/>
              <p:nvPr/>
            </p:nvSpPr>
            <p:spPr>
              <a:xfrm rot="-4426669">
                <a:off x="7996164" y="1802949"/>
                <a:ext cx="3371" cy="4870"/>
              </a:xfrm>
              <a:custGeom>
                <a:avLst/>
                <a:gdLst>
                  <a:gd name="connsiteX0" fmla="*/ -129 w 3371"/>
                  <a:gd name="connsiteY0" fmla="*/ -103 h 4870"/>
                  <a:gd name="connsiteX1" fmla="*/ 3243 w 3371"/>
                  <a:gd name="connsiteY1" fmla="*/ -103 h 4870"/>
                  <a:gd name="connsiteX2" fmla="*/ 3243 w 3371"/>
                  <a:gd name="connsiteY2" fmla="*/ 4767 h 4870"/>
                  <a:gd name="connsiteX3" fmla="*/ -129 w 3371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0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6764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D391B60C-8146-AEFC-E5DD-B64EC3B90373}"/>
                  </a:ext>
                </a:extLst>
              </p:cNvPr>
              <p:cNvSpPr/>
              <p:nvPr/>
            </p:nvSpPr>
            <p:spPr>
              <a:xfrm rot="-4380258">
                <a:off x="7996935" y="1803195"/>
                <a:ext cx="3374" cy="4869"/>
              </a:xfrm>
              <a:custGeom>
                <a:avLst/>
                <a:gdLst>
                  <a:gd name="connsiteX0" fmla="*/ -129 w 3374"/>
                  <a:gd name="connsiteY0" fmla="*/ -103 h 4869"/>
                  <a:gd name="connsiteX1" fmla="*/ 3246 w 3374"/>
                  <a:gd name="connsiteY1" fmla="*/ -103 h 4869"/>
                  <a:gd name="connsiteX2" fmla="*/ 3246 w 3374"/>
                  <a:gd name="connsiteY2" fmla="*/ 4766 h 4869"/>
                  <a:gd name="connsiteX3" fmla="*/ -129 w 3374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4" h="4869">
                    <a:moveTo>
                      <a:pt x="-129" y="-103"/>
                    </a:moveTo>
                    <a:lnTo>
                      <a:pt x="3246" y="-103"/>
                    </a:lnTo>
                    <a:lnTo>
                      <a:pt x="3246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663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097A9907-8FB5-F3AF-E00C-AF6D52EB3A47}"/>
                  </a:ext>
                </a:extLst>
              </p:cNvPr>
              <p:cNvSpPr/>
              <p:nvPr/>
            </p:nvSpPr>
            <p:spPr>
              <a:xfrm rot="-4320102">
                <a:off x="7997623" y="1803296"/>
                <a:ext cx="3365" cy="4875"/>
              </a:xfrm>
              <a:custGeom>
                <a:avLst/>
                <a:gdLst>
                  <a:gd name="connsiteX0" fmla="*/ -129 w 3365"/>
                  <a:gd name="connsiteY0" fmla="*/ -103 h 4875"/>
                  <a:gd name="connsiteX1" fmla="*/ 3237 w 3365"/>
                  <a:gd name="connsiteY1" fmla="*/ -103 h 4875"/>
                  <a:gd name="connsiteX2" fmla="*/ 3237 w 3365"/>
                  <a:gd name="connsiteY2" fmla="*/ 4773 h 4875"/>
                  <a:gd name="connsiteX3" fmla="*/ -129 w 3365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5" h="4875">
                    <a:moveTo>
                      <a:pt x="-129" y="-103"/>
                    </a:moveTo>
                    <a:lnTo>
                      <a:pt x="3237" y="-103"/>
                    </a:lnTo>
                    <a:lnTo>
                      <a:pt x="323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6663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79B2565D-0B04-9560-C2B5-88A7CE66AA35}"/>
                  </a:ext>
                </a:extLst>
              </p:cNvPr>
              <p:cNvSpPr/>
              <p:nvPr/>
            </p:nvSpPr>
            <p:spPr>
              <a:xfrm rot="-4266677">
                <a:off x="7998454" y="1803723"/>
                <a:ext cx="3373" cy="4879"/>
              </a:xfrm>
              <a:custGeom>
                <a:avLst/>
                <a:gdLst>
                  <a:gd name="connsiteX0" fmla="*/ -129 w 3373"/>
                  <a:gd name="connsiteY0" fmla="*/ -103 h 4879"/>
                  <a:gd name="connsiteX1" fmla="*/ 3244 w 3373"/>
                  <a:gd name="connsiteY1" fmla="*/ -103 h 4879"/>
                  <a:gd name="connsiteX2" fmla="*/ 3244 w 3373"/>
                  <a:gd name="connsiteY2" fmla="*/ 4777 h 4879"/>
                  <a:gd name="connsiteX3" fmla="*/ -129 w 3373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9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6562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33C50861-0FE2-4864-A4FA-719E68B80458}"/>
                  </a:ext>
                </a:extLst>
              </p:cNvPr>
              <p:cNvSpPr/>
              <p:nvPr/>
            </p:nvSpPr>
            <p:spPr>
              <a:xfrm rot="-4213530">
                <a:off x="7999198" y="1804030"/>
                <a:ext cx="3371" cy="4885"/>
              </a:xfrm>
              <a:custGeom>
                <a:avLst/>
                <a:gdLst>
                  <a:gd name="connsiteX0" fmla="*/ -129 w 3371"/>
                  <a:gd name="connsiteY0" fmla="*/ -103 h 4885"/>
                  <a:gd name="connsiteX1" fmla="*/ 3243 w 3371"/>
                  <a:gd name="connsiteY1" fmla="*/ -103 h 4885"/>
                  <a:gd name="connsiteX2" fmla="*/ 3243 w 3371"/>
                  <a:gd name="connsiteY2" fmla="*/ 4782 h 4885"/>
                  <a:gd name="connsiteX3" fmla="*/ -129 w 3371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5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64626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496F6FBE-0B3D-178D-AB74-D9C4B54D51EE}"/>
                  </a:ext>
                </a:extLst>
              </p:cNvPr>
              <p:cNvSpPr/>
              <p:nvPr/>
            </p:nvSpPr>
            <p:spPr>
              <a:xfrm>
                <a:off x="7998745" y="1804320"/>
                <a:ext cx="5751" cy="4871"/>
              </a:xfrm>
              <a:custGeom>
                <a:avLst/>
                <a:gdLst>
                  <a:gd name="connsiteX0" fmla="*/ 4557 w 5751"/>
                  <a:gd name="connsiteY0" fmla="*/ 4872 h 4871"/>
                  <a:gd name="connsiteX1" fmla="*/ 0 w 5751"/>
                  <a:gd name="connsiteY1" fmla="*/ 3155 h 4871"/>
                  <a:gd name="connsiteX2" fmla="*/ 1178 w 5751"/>
                  <a:gd name="connsiteY2" fmla="*/ 0 h 4871"/>
                  <a:gd name="connsiteX3" fmla="*/ 5752 w 5751"/>
                  <a:gd name="connsiteY3" fmla="*/ 1715 h 4871"/>
                  <a:gd name="connsiteX4" fmla="*/ 4557 w 5751"/>
                  <a:gd name="connsiteY4" fmla="*/ 4872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" h="4871">
                    <a:moveTo>
                      <a:pt x="4557" y="4872"/>
                    </a:moveTo>
                    <a:lnTo>
                      <a:pt x="0" y="3155"/>
                    </a:lnTo>
                    <a:lnTo>
                      <a:pt x="1178" y="0"/>
                    </a:lnTo>
                    <a:lnTo>
                      <a:pt x="5752" y="1715"/>
                    </a:lnTo>
                    <a:lnTo>
                      <a:pt x="4557" y="4872"/>
                    </a:lnTo>
                    <a:close/>
                  </a:path>
                </a:pathLst>
              </a:custGeom>
              <a:solidFill>
                <a:srgbClr val="63616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A64A40F-B94A-B181-A5CD-BB9C7ED93FBC}"/>
                  </a:ext>
                </a:extLst>
              </p:cNvPr>
              <p:cNvSpPr/>
              <p:nvPr/>
            </p:nvSpPr>
            <p:spPr>
              <a:xfrm rot="-4082928">
                <a:off x="8000674" y="1804641"/>
                <a:ext cx="3370" cy="4869"/>
              </a:xfrm>
              <a:custGeom>
                <a:avLst/>
                <a:gdLst>
                  <a:gd name="connsiteX0" fmla="*/ -129 w 3370"/>
                  <a:gd name="connsiteY0" fmla="*/ -103 h 4869"/>
                  <a:gd name="connsiteX1" fmla="*/ 3241 w 3370"/>
                  <a:gd name="connsiteY1" fmla="*/ -103 h 4869"/>
                  <a:gd name="connsiteX2" fmla="*/ 3241 w 3370"/>
                  <a:gd name="connsiteY2" fmla="*/ 4766 h 4869"/>
                  <a:gd name="connsiteX3" fmla="*/ -129 w 3370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69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2606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2D64C89F-2C21-8E7C-5BCD-3F6DA6E34EF8}"/>
                  </a:ext>
                </a:extLst>
              </p:cNvPr>
              <p:cNvSpPr/>
              <p:nvPr/>
            </p:nvSpPr>
            <p:spPr>
              <a:xfrm rot="-4023264">
                <a:off x="8001441" y="1804982"/>
                <a:ext cx="3380" cy="4883"/>
              </a:xfrm>
              <a:custGeom>
                <a:avLst/>
                <a:gdLst>
                  <a:gd name="connsiteX0" fmla="*/ -129 w 3380"/>
                  <a:gd name="connsiteY0" fmla="*/ -103 h 4883"/>
                  <a:gd name="connsiteX1" fmla="*/ 3252 w 3380"/>
                  <a:gd name="connsiteY1" fmla="*/ -103 h 4883"/>
                  <a:gd name="connsiteX2" fmla="*/ 3252 w 3380"/>
                  <a:gd name="connsiteY2" fmla="*/ 4780 h 4883"/>
                  <a:gd name="connsiteX3" fmla="*/ -129 w 3380"/>
                  <a:gd name="connsiteY3" fmla="*/ 4780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0" h="4883">
                    <a:moveTo>
                      <a:pt x="-129" y="-103"/>
                    </a:moveTo>
                    <a:lnTo>
                      <a:pt x="3252" y="-103"/>
                    </a:lnTo>
                    <a:lnTo>
                      <a:pt x="3252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615E5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AF0314E-C004-45F9-B514-54502814AF1B}"/>
                  </a:ext>
                </a:extLst>
              </p:cNvPr>
              <p:cNvSpPr/>
              <p:nvPr/>
            </p:nvSpPr>
            <p:spPr>
              <a:xfrm rot="-3951185">
                <a:off x="8002236" y="1805383"/>
                <a:ext cx="3373" cy="4883"/>
              </a:xfrm>
              <a:custGeom>
                <a:avLst/>
                <a:gdLst>
                  <a:gd name="connsiteX0" fmla="*/ -129 w 3373"/>
                  <a:gd name="connsiteY0" fmla="*/ -103 h 4883"/>
                  <a:gd name="connsiteX1" fmla="*/ 3244 w 3373"/>
                  <a:gd name="connsiteY1" fmla="*/ -103 h 4883"/>
                  <a:gd name="connsiteX2" fmla="*/ 3244 w 3373"/>
                  <a:gd name="connsiteY2" fmla="*/ 4781 h 4883"/>
                  <a:gd name="connsiteX3" fmla="*/ -129 w 3373"/>
                  <a:gd name="connsiteY3" fmla="*/ 4781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83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81"/>
                    </a:lnTo>
                    <a:lnTo>
                      <a:pt x="-129" y="4781"/>
                    </a:lnTo>
                    <a:close/>
                  </a:path>
                </a:pathLst>
              </a:custGeom>
              <a:solidFill>
                <a:srgbClr val="605D5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705BB1DB-A73F-A167-3217-8BBEA4FDD61E}"/>
                  </a:ext>
                </a:extLst>
              </p:cNvPr>
              <p:cNvSpPr/>
              <p:nvPr/>
            </p:nvSpPr>
            <p:spPr>
              <a:xfrm rot="-3879155">
                <a:off x="8003069" y="1805785"/>
                <a:ext cx="3371" cy="4886"/>
              </a:xfrm>
              <a:custGeom>
                <a:avLst/>
                <a:gdLst>
                  <a:gd name="connsiteX0" fmla="*/ -129 w 3371"/>
                  <a:gd name="connsiteY0" fmla="*/ -103 h 4886"/>
                  <a:gd name="connsiteX1" fmla="*/ 3243 w 3371"/>
                  <a:gd name="connsiteY1" fmla="*/ -103 h 4886"/>
                  <a:gd name="connsiteX2" fmla="*/ 3243 w 3371"/>
                  <a:gd name="connsiteY2" fmla="*/ 4783 h 4886"/>
                  <a:gd name="connsiteX3" fmla="*/ -129 w 3371"/>
                  <a:gd name="connsiteY3" fmla="*/ 4783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6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83"/>
                    </a:lnTo>
                    <a:lnTo>
                      <a:pt x="-129" y="4783"/>
                    </a:lnTo>
                    <a:close/>
                  </a:path>
                </a:pathLst>
              </a:custGeom>
              <a:solidFill>
                <a:srgbClr val="5E5B5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2DCF6CEF-503E-5B5C-78C6-398BBC15A50D}"/>
                  </a:ext>
                </a:extLst>
              </p:cNvPr>
              <p:cNvSpPr/>
              <p:nvPr/>
            </p:nvSpPr>
            <p:spPr>
              <a:xfrm rot="-3800508">
                <a:off x="8003920" y="1806238"/>
                <a:ext cx="3367" cy="4873"/>
              </a:xfrm>
              <a:custGeom>
                <a:avLst/>
                <a:gdLst>
                  <a:gd name="connsiteX0" fmla="*/ -129 w 3367"/>
                  <a:gd name="connsiteY0" fmla="*/ -103 h 4873"/>
                  <a:gd name="connsiteX1" fmla="*/ 3239 w 3367"/>
                  <a:gd name="connsiteY1" fmla="*/ -103 h 4873"/>
                  <a:gd name="connsiteX2" fmla="*/ 3239 w 3367"/>
                  <a:gd name="connsiteY2" fmla="*/ 4770 h 4873"/>
                  <a:gd name="connsiteX3" fmla="*/ -129 w 3367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73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5D5A5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B60C442A-9BDB-45A3-15D9-1DD5B58454CD}"/>
                  </a:ext>
                </a:extLst>
              </p:cNvPr>
              <p:cNvSpPr/>
              <p:nvPr/>
            </p:nvSpPr>
            <p:spPr>
              <a:xfrm>
                <a:off x="8003507" y="1806537"/>
                <a:ext cx="5905" cy="5259"/>
              </a:xfrm>
              <a:custGeom>
                <a:avLst/>
                <a:gdLst>
                  <a:gd name="connsiteX0" fmla="*/ 4318 w 5905"/>
                  <a:gd name="connsiteY0" fmla="*/ 5259 h 5259"/>
                  <a:gd name="connsiteX1" fmla="*/ 0 w 5905"/>
                  <a:gd name="connsiteY1" fmla="*/ 2969 h 5259"/>
                  <a:gd name="connsiteX2" fmla="*/ 1587 w 5905"/>
                  <a:gd name="connsiteY2" fmla="*/ 0 h 5259"/>
                  <a:gd name="connsiteX3" fmla="*/ 5906 w 5905"/>
                  <a:gd name="connsiteY3" fmla="*/ 2290 h 5259"/>
                  <a:gd name="connsiteX4" fmla="*/ 4318 w 5905"/>
                  <a:gd name="connsiteY4" fmla="*/ 5259 h 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259">
                    <a:moveTo>
                      <a:pt x="4318" y="5259"/>
                    </a:moveTo>
                    <a:lnTo>
                      <a:pt x="0" y="2969"/>
                    </a:lnTo>
                    <a:lnTo>
                      <a:pt x="1587" y="0"/>
                    </a:lnTo>
                    <a:lnTo>
                      <a:pt x="5906" y="2290"/>
                    </a:lnTo>
                    <a:lnTo>
                      <a:pt x="4318" y="5259"/>
                    </a:lnTo>
                    <a:close/>
                  </a:path>
                </a:pathLst>
              </a:custGeom>
              <a:solidFill>
                <a:srgbClr val="5B585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39AD734F-14D5-03DC-2C2D-9DE3AD3DD539}"/>
                  </a:ext>
                </a:extLst>
              </p:cNvPr>
              <p:cNvSpPr/>
              <p:nvPr/>
            </p:nvSpPr>
            <p:spPr>
              <a:xfrm rot="-3643117">
                <a:off x="8005661" y="1807256"/>
                <a:ext cx="3363" cy="4877"/>
              </a:xfrm>
              <a:custGeom>
                <a:avLst/>
                <a:gdLst>
                  <a:gd name="connsiteX0" fmla="*/ -129 w 3363"/>
                  <a:gd name="connsiteY0" fmla="*/ -103 h 4877"/>
                  <a:gd name="connsiteX1" fmla="*/ 3235 w 3363"/>
                  <a:gd name="connsiteY1" fmla="*/ -103 h 4877"/>
                  <a:gd name="connsiteX2" fmla="*/ 3235 w 3363"/>
                  <a:gd name="connsiteY2" fmla="*/ 4774 h 4877"/>
                  <a:gd name="connsiteX3" fmla="*/ -129 w 3363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3" h="4877">
                    <a:moveTo>
                      <a:pt x="-129" y="-103"/>
                    </a:moveTo>
                    <a:lnTo>
                      <a:pt x="3235" y="-103"/>
                    </a:lnTo>
                    <a:lnTo>
                      <a:pt x="3235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5A575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0575027-9DE6-842E-5D8B-7A62C54682FF}"/>
                  </a:ext>
                </a:extLst>
              </p:cNvPr>
              <p:cNvSpPr/>
              <p:nvPr/>
            </p:nvSpPr>
            <p:spPr>
              <a:xfrm rot="-3551406">
                <a:off x="8006545" y="1807788"/>
                <a:ext cx="3375" cy="4881"/>
              </a:xfrm>
              <a:custGeom>
                <a:avLst/>
                <a:gdLst>
                  <a:gd name="connsiteX0" fmla="*/ -129 w 3375"/>
                  <a:gd name="connsiteY0" fmla="*/ -103 h 4881"/>
                  <a:gd name="connsiteX1" fmla="*/ 3247 w 3375"/>
                  <a:gd name="connsiteY1" fmla="*/ -103 h 4881"/>
                  <a:gd name="connsiteX2" fmla="*/ 3247 w 3375"/>
                  <a:gd name="connsiteY2" fmla="*/ 4779 h 4881"/>
                  <a:gd name="connsiteX3" fmla="*/ -129 w 3375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5" h="4881">
                    <a:moveTo>
                      <a:pt x="-129" y="-103"/>
                    </a:moveTo>
                    <a:lnTo>
                      <a:pt x="3247" y="-103"/>
                    </a:lnTo>
                    <a:lnTo>
                      <a:pt x="3247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58555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C22C32CB-21CE-5B26-6086-054711B86492}"/>
                  </a:ext>
                </a:extLst>
              </p:cNvPr>
              <p:cNvSpPr/>
              <p:nvPr/>
            </p:nvSpPr>
            <p:spPr>
              <a:xfrm rot="-3472243">
                <a:off x="8007308" y="1808495"/>
                <a:ext cx="3364" cy="4878"/>
              </a:xfrm>
              <a:custGeom>
                <a:avLst/>
                <a:gdLst>
                  <a:gd name="connsiteX0" fmla="*/ -129 w 3364"/>
                  <a:gd name="connsiteY0" fmla="*/ -103 h 4878"/>
                  <a:gd name="connsiteX1" fmla="*/ 3236 w 3364"/>
                  <a:gd name="connsiteY1" fmla="*/ -103 h 4878"/>
                  <a:gd name="connsiteX2" fmla="*/ 3236 w 3364"/>
                  <a:gd name="connsiteY2" fmla="*/ 4776 h 4878"/>
                  <a:gd name="connsiteX3" fmla="*/ -129 w 3364"/>
                  <a:gd name="connsiteY3" fmla="*/ 4776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4" h="4878">
                    <a:moveTo>
                      <a:pt x="-129" y="-103"/>
                    </a:moveTo>
                    <a:lnTo>
                      <a:pt x="3236" y="-103"/>
                    </a:lnTo>
                    <a:lnTo>
                      <a:pt x="3236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58545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AABA1331-8E01-D21C-C415-BCFF4AA1DF11}"/>
                  </a:ext>
                </a:extLst>
              </p:cNvPr>
              <p:cNvSpPr/>
              <p:nvPr/>
            </p:nvSpPr>
            <p:spPr>
              <a:xfrm rot="-3378655">
                <a:off x="8008359" y="1808995"/>
                <a:ext cx="3366" cy="4867"/>
              </a:xfrm>
              <a:custGeom>
                <a:avLst/>
                <a:gdLst>
                  <a:gd name="connsiteX0" fmla="*/ -129 w 3366"/>
                  <a:gd name="connsiteY0" fmla="*/ -103 h 4867"/>
                  <a:gd name="connsiteX1" fmla="*/ 3237 w 3366"/>
                  <a:gd name="connsiteY1" fmla="*/ -103 h 4867"/>
                  <a:gd name="connsiteX2" fmla="*/ 3237 w 3366"/>
                  <a:gd name="connsiteY2" fmla="*/ 4765 h 4867"/>
                  <a:gd name="connsiteX3" fmla="*/ -129 w 3366"/>
                  <a:gd name="connsiteY3" fmla="*/ 4765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6" h="4867">
                    <a:moveTo>
                      <a:pt x="-129" y="-103"/>
                    </a:moveTo>
                    <a:lnTo>
                      <a:pt x="3237" y="-103"/>
                    </a:lnTo>
                    <a:lnTo>
                      <a:pt x="3237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5552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8D4B387A-34AC-C378-B454-E9122D18189B}"/>
                  </a:ext>
                </a:extLst>
              </p:cNvPr>
              <p:cNvSpPr/>
              <p:nvPr/>
            </p:nvSpPr>
            <p:spPr>
              <a:xfrm rot="-3293156">
                <a:off x="8009360" y="1809786"/>
                <a:ext cx="3365" cy="4876"/>
              </a:xfrm>
              <a:custGeom>
                <a:avLst/>
                <a:gdLst>
                  <a:gd name="connsiteX0" fmla="*/ -129 w 3365"/>
                  <a:gd name="connsiteY0" fmla="*/ -103 h 4876"/>
                  <a:gd name="connsiteX1" fmla="*/ 3237 w 3365"/>
                  <a:gd name="connsiteY1" fmla="*/ -103 h 4876"/>
                  <a:gd name="connsiteX2" fmla="*/ 3237 w 3365"/>
                  <a:gd name="connsiteY2" fmla="*/ 4774 h 4876"/>
                  <a:gd name="connsiteX3" fmla="*/ -129 w 3365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5" h="4876">
                    <a:moveTo>
                      <a:pt x="-129" y="-103"/>
                    </a:moveTo>
                    <a:lnTo>
                      <a:pt x="3237" y="-103"/>
                    </a:lnTo>
                    <a:lnTo>
                      <a:pt x="3237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54515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BB93408D-8D08-F65A-DCE8-604569A296A7}"/>
                  </a:ext>
                </a:extLst>
              </p:cNvPr>
              <p:cNvSpPr/>
              <p:nvPr/>
            </p:nvSpPr>
            <p:spPr>
              <a:xfrm rot="-3178902">
                <a:off x="8010170" y="1810351"/>
                <a:ext cx="3380" cy="4868"/>
              </a:xfrm>
              <a:custGeom>
                <a:avLst/>
                <a:gdLst>
                  <a:gd name="connsiteX0" fmla="*/ -129 w 3380"/>
                  <a:gd name="connsiteY0" fmla="*/ -103 h 4868"/>
                  <a:gd name="connsiteX1" fmla="*/ 3251 w 3380"/>
                  <a:gd name="connsiteY1" fmla="*/ -103 h 4868"/>
                  <a:gd name="connsiteX2" fmla="*/ 3251 w 3380"/>
                  <a:gd name="connsiteY2" fmla="*/ 4765 h 4868"/>
                  <a:gd name="connsiteX3" fmla="*/ -129 w 3380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0" h="4868">
                    <a:moveTo>
                      <a:pt x="-129" y="-103"/>
                    </a:moveTo>
                    <a:lnTo>
                      <a:pt x="3251" y="-103"/>
                    </a:lnTo>
                    <a:lnTo>
                      <a:pt x="3251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534F5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8A3C2117-68DC-627F-D4E1-C32A93242276}"/>
                  </a:ext>
                </a:extLst>
              </p:cNvPr>
              <p:cNvSpPr/>
              <p:nvPr/>
            </p:nvSpPr>
            <p:spPr>
              <a:xfrm rot="-3079214">
                <a:off x="8011074" y="1811080"/>
                <a:ext cx="3368" cy="4874"/>
              </a:xfrm>
              <a:custGeom>
                <a:avLst/>
                <a:gdLst>
                  <a:gd name="connsiteX0" fmla="*/ -129 w 3368"/>
                  <a:gd name="connsiteY0" fmla="*/ -103 h 4874"/>
                  <a:gd name="connsiteX1" fmla="*/ 3240 w 3368"/>
                  <a:gd name="connsiteY1" fmla="*/ -103 h 4874"/>
                  <a:gd name="connsiteX2" fmla="*/ 3240 w 3368"/>
                  <a:gd name="connsiteY2" fmla="*/ 4771 h 4874"/>
                  <a:gd name="connsiteX3" fmla="*/ -129 w 3368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8" h="4874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514E4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905BCE4A-1F2B-AEC7-3BEF-2F485A17683B}"/>
                  </a:ext>
                </a:extLst>
              </p:cNvPr>
              <p:cNvSpPr/>
              <p:nvPr/>
            </p:nvSpPr>
            <p:spPr>
              <a:xfrm>
                <a:off x="8010710" y="1811400"/>
                <a:ext cx="5888" cy="5733"/>
              </a:xfrm>
              <a:custGeom>
                <a:avLst/>
                <a:gdLst>
                  <a:gd name="connsiteX0" fmla="*/ 3704 w 5888"/>
                  <a:gd name="connsiteY0" fmla="*/ 5733 h 5733"/>
                  <a:gd name="connsiteX1" fmla="*/ 0 w 5888"/>
                  <a:gd name="connsiteY1" fmla="*/ 2561 h 5733"/>
                  <a:gd name="connsiteX2" fmla="*/ 2185 w 5888"/>
                  <a:gd name="connsiteY2" fmla="*/ 0 h 5733"/>
                  <a:gd name="connsiteX3" fmla="*/ 5888 w 5888"/>
                  <a:gd name="connsiteY3" fmla="*/ 3172 h 5733"/>
                  <a:gd name="connsiteX4" fmla="*/ 3704 w 5888"/>
                  <a:gd name="connsiteY4" fmla="*/ 5733 h 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733">
                    <a:moveTo>
                      <a:pt x="3704" y="5733"/>
                    </a:moveTo>
                    <a:lnTo>
                      <a:pt x="0" y="2561"/>
                    </a:lnTo>
                    <a:lnTo>
                      <a:pt x="2185" y="0"/>
                    </a:lnTo>
                    <a:lnTo>
                      <a:pt x="5888" y="3172"/>
                    </a:lnTo>
                    <a:lnTo>
                      <a:pt x="3704" y="5733"/>
                    </a:lnTo>
                    <a:close/>
                  </a:path>
                </a:pathLst>
              </a:custGeom>
              <a:solidFill>
                <a:srgbClr val="504D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1D8777E-5B30-B1F4-60E4-60576B450E1E}"/>
                  </a:ext>
                </a:extLst>
              </p:cNvPr>
              <p:cNvSpPr/>
              <p:nvPr/>
            </p:nvSpPr>
            <p:spPr>
              <a:xfrm>
                <a:off x="8011597" y="1812176"/>
                <a:ext cx="5888" cy="5772"/>
              </a:xfrm>
              <a:custGeom>
                <a:avLst/>
                <a:gdLst>
                  <a:gd name="connsiteX0" fmla="*/ 3636 w 5888"/>
                  <a:gd name="connsiteY0" fmla="*/ 5773 h 5772"/>
                  <a:gd name="connsiteX1" fmla="*/ 0 w 5888"/>
                  <a:gd name="connsiteY1" fmla="*/ 2496 h 5772"/>
                  <a:gd name="connsiteX2" fmla="*/ 2270 w 5888"/>
                  <a:gd name="connsiteY2" fmla="*/ 0 h 5772"/>
                  <a:gd name="connsiteX3" fmla="*/ 5889 w 5888"/>
                  <a:gd name="connsiteY3" fmla="*/ 3278 h 5772"/>
                  <a:gd name="connsiteX4" fmla="*/ 3636 w 5888"/>
                  <a:gd name="connsiteY4" fmla="*/ 5773 h 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772">
                    <a:moveTo>
                      <a:pt x="3636" y="5773"/>
                    </a:moveTo>
                    <a:lnTo>
                      <a:pt x="0" y="2496"/>
                    </a:lnTo>
                    <a:lnTo>
                      <a:pt x="2270" y="0"/>
                    </a:lnTo>
                    <a:lnTo>
                      <a:pt x="5889" y="3278"/>
                    </a:lnTo>
                    <a:lnTo>
                      <a:pt x="3636" y="5773"/>
                    </a:lnTo>
                    <a:close/>
                  </a:path>
                </a:pathLst>
              </a:custGeom>
              <a:solidFill>
                <a:srgbClr val="4E4A4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921BDC67-2EE2-697B-4425-8B575A7AE86E}"/>
                  </a:ext>
                </a:extLst>
              </p:cNvPr>
              <p:cNvSpPr/>
              <p:nvPr/>
            </p:nvSpPr>
            <p:spPr>
              <a:xfrm rot="-2746897">
                <a:off x="8013731" y="1813444"/>
                <a:ext cx="3367" cy="4881"/>
              </a:xfrm>
              <a:custGeom>
                <a:avLst/>
                <a:gdLst>
                  <a:gd name="connsiteX0" fmla="*/ -129 w 3367"/>
                  <a:gd name="connsiteY0" fmla="*/ -103 h 4881"/>
                  <a:gd name="connsiteX1" fmla="*/ 3239 w 3367"/>
                  <a:gd name="connsiteY1" fmla="*/ -103 h 4881"/>
                  <a:gd name="connsiteX2" fmla="*/ 3239 w 3367"/>
                  <a:gd name="connsiteY2" fmla="*/ 4778 h 4881"/>
                  <a:gd name="connsiteX3" fmla="*/ -129 w 3367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81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4D4A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80D5B798-F763-A2AC-AE82-F984BC5C7504}"/>
                  </a:ext>
                </a:extLst>
              </p:cNvPr>
              <p:cNvSpPr/>
              <p:nvPr/>
            </p:nvSpPr>
            <p:spPr>
              <a:xfrm rot="-2648406">
                <a:off x="8014638" y="1814381"/>
                <a:ext cx="3372" cy="4875"/>
              </a:xfrm>
              <a:custGeom>
                <a:avLst/>
                <a:gdLst>
                  <a:gd name="connsiteX0" fmla="*/ -129 w 3372"/>
                  <a:gd name="connsiteY0" fmla="*/ -103 h 4875"/>
                  <a:gd name="connsiteX1" fmla="*/ 3244 w 3372"/>
                  <a:gd name="connsiteY1" fmla="*/ -103 h 4875"/>
                  <a:gd name="connsiteX2" fmla="*/ 3244 w 3372"/>
                  <a:gd name="connsiteY2" fmla="*/ 4773 h 4875"/>
                  <a:gd name="connsiteX3" fmla="*/ -129 w 3372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75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4B47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C8AB84F5-1A6C-EFB2-ADF9-A3C21CC394B2}"/>
                  </a:ext>
                </a:extLst>
              </p:cNvPr>
              <p:cNvSpPr/>
              <p:nvPr/>
            </p:nvSpPr>
            <p:spPr>
              <a:xfrm>
                <a:off x="8014328" y="1814820"/>
                <a:ext cx="5785" cy="5878"/>
              </a:xfrm>
              <a:custGeom>
                <a:avLst/>
                <a:gdLst>
                  <a:gd name="connsiteX0" fmla="*/ 3294 w 5785"/>
                  <a:gd name="connsiteY0" fmla="*/ 5878 h 5878"/>
                  <a:gd name="connsiteX1" fmla="*/ 0 w 5785"/>
                  <a:gd name="connsiteY1" fmla="*/ 2275 h 5878"/>
                  <a:gd name="connsiteX2" fmla="*/ 2492 w 5785"/>
                  <a:gd name="connsiteY2" fmla="*/ 0 h 5878"/>
                  <a:gd name="connsiteX3" fmla="*/ 5786 w 5785"/>
                  <a:gd name="connsiteY3" fmla="*/ 3604 h 5878"/>
                  <a:gd name="connsiteX4" fmla="*/ 3294 w 5785"/>
                  <a:gd name="connsiteY4" fmla="*/ 5878 h 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5" h="5878">
                    <a:moveTo>
                      <a:pt x="3294" y="5878"/>
                    </a:moveTo>
                    <a:lnTo>
                      <a:pt x="0" y="2275"/>
                    </a:lnTo>
                    <a:lnTo>
                      <a:pt x="2492" y="0"/>
                    </a:lnTo>
                    <a:lnTo>
                      <a:pt x="5786" y="3604"/>
                    </a:lnTo>
                    <a:lnTo>
                      <a:pt x="3294" y="5878"/>
                    </a:lnTo>
                    <a:close/>
                  </a:path>
                </a:pathLst>
              </a:custGeom>
              <a:solidFill>
                <a:srgbClr val="4A46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3ABF95B-B3EE-3544-858C-2E0D64DA8630}"/>
                  </a:ext>
                </a:extLst>
              </p:cNvPr>
              <p:cNvSpPr/>
              <p:nvPr/>
            </p:nvSpPr>
            <p:spPr>
              <a:xfrm>
                <a:off x="8015198" y="1815789"/>
                <a:ext cx="5752" cy="5892"/>
              </a:xfrm>
              <a:custGeom>
                <a:avLst/>
                <a:gdLst>
                  <a:gd name="connsiteX0" fmla="*/ 3192 w 5752"/>
                  <a:gd name="connsiteY0" fmla="*/ 5892 h 5892"/>
                  <a:gd name="connsiteX1" fmla="*/ 0 w 5752"/>
                  <a:gd name="connsiteY1" fmla="*/ 2193 h 5892"/>
                  <a:gd name="connsiteX2" fmla="*/ 2560 w 5752"/>
                  <a:gd name="connsiteY2" fmla="*/ 0 h 5892"/>
                  <a:gd name="connsiteX3" fmla="*/ 5752 w 5752"/>
                  <a:gd name="connsiteY3" fmla="*/ 3699 h 5892"/>
                  <a:gd name="connsiteX4" fmla="*/ 3192 w 5752"/>
                  <a:gd name="connsiteY4" fmla="*/ 5892 h 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2" h="5892">
                    <a:moveTo>
                      <a:pt x="3192" y="5892"/>
                    </a:moveTo>
                    <a:lnTo>
                      <a:pt x="0" y="2193"/>
                    </a:lnTo>
                    <a:lnTo>
                      <a:pt x="2560" y="0"/>
                    </a:lnTo>
                    <a:lnTo>
                      <a:pt x="5752" y="3699"/>
                    </a:lnTo>
                    <a:lnTo>
                      <a:pt x="3192" y="5892"/>
                    </a:lnTo>
                    <a:close/>
                  </a:path>
                </a:pathLst>
              </a:custGeom>
              <a:solidFill>
                <a:srgbClr val="48444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43531F16-AED2-3913-D813-2480B47CF696}"/>
                  </a:ext>
                </a:extLst>
              </p:cNvPr>
              <p:cNvSpPr/>
              <p:nvPr/>
            </p:nvSpPr>
            <p:spPr>
              <a:xfrm>
                <a:off x="8016069" y="1816775"/>
                <a:ext cx="5700" cy="5909"/>
              </a:xfrm>
              <a:custGeom>
                <a:avLst/>
                <a:gdLst>
                  <a:gd name="connsiteX0" fmla="*/ 3089 w 5700"/>
                  <a:gd name="connsiteY0" fmla="*/ 5909 h 5909"/>
                  <a:gd name="connsiteX1" fmla="*/ 0 w 5700"/>
                  <a:gd name="connsiteY1" fmla="*/ 2124 h 5909"/>
                  <a:gd name="connsiteX2" fmla="*/ 2611 w 5700"/>
                  <a:gd name="connsiteY2" fmla="*/ 0 h 5909"/>
                  <a:gd name="connsiteX3" fmla="*/ 5701 w 5700"/>
                  <a:gd name="connsiteY3" fmla="*/ 3783 h 5909"/>
                  <a:gd name="connsiteX4" fmla="*/ 3089 w 5700"/>
                  <a:gd name="connsiteY4" fmla="*/ 5909 h 5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0" h="5909">
                    <a:moveTo>
                      <a:pt x="3089" y="5909"/>
                    </a:moveTo>
                    <a:lnTo>
                      <a:pt x="0" y="2124"/>
                    </a:lnTo>
                    <a:lnTo>
                      <a:pt x="2611" y="0"/>
                    </a:lnTo>
                    <a:lnTo>
                      <a:pt x="5701" y="3783"/>
                    </a:lnTo>
                    <a:lnTo>
                      <a:pt x="3089" y="5909"/>
                    </a:lnTo>
                    <a:close/>
                  </a:path>
                </a:pathLst>
              </a:custGeom>
              <a:solidFill>
                <a:srgbClr val="47434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4ED08989-2164-9684-B449-4CCE860919EF}"/>
                  </a:ext>
                </a:extLst>
              </p:cNvPr>
              <p:cNvSpPr/>
              <p:nvPr/>
            </p:nvSpPr>
            <p:spPr>
              <a:xfrm rot="-2242984">
                <a:off x="8018034" y="1818315"/>
                <a:ext cx="3378" cy="4882"/>
              </a:xfrm>
              <a:custGeom>
                <a:avLst/>
                <a:gdLst>
                  <a:gd name="connsiteX0" fmla="*/ -129 w 3378"/>
                  <a:gd name="connsiteY0" fmla="*/ -103 h 4882"/>
                  <a:gd name="connsiteX1" fmla="*/ 3250 w 3378"/>
                  <a:gd name="connsiteY1" fmla="*/ -103 h 4882"/>
                  <a:gd name="connsiteX2" fmla="*/ 3250 w 3378"/>
                  <a:gd name="connsiteY2" fmla="*/ 4779 h 4882"/>
                  <a:gd name="connsiteX3" fmla="*/ -129 w 3378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8" h="4882">
                    <a:moveTo>
                      <a:pt x="-129" y="-103"/>
                    </a:moveTo>
                    <a:lnTo>
                      <a:pt x="3250" y="-103"/>
                    </a:lnTo>
                    <a:lnTo>
                      <a:pt x="3250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4541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84DFC000-9138-38F0-EDAE-00D348F3BA9C}"/>
                  </a:ext>
                </a:extLst>
              </p:cNvPr>
              <p:cNvSpPr/>
              <p:nvPr/>
            </p:nvSpPr>
            <p:spPr>
              <a:xfrm rot="-2141604">
                <a:off x="8018820" y="1819370"/>
                <a:ext cx="3375" cy="4868"/>
              </a:xfrm>
              <a:custGeom>
                <a:avLst/>
                <a:gdLst>
                  <a:gd name="connsiteX0" fmla="*/ -129 w 3375"/>
                  <a:gd name="connsiteY0" fmla="*/ -103 h 4868"/>
                  <a:gd name="connsiteX1" fmla="*/ 3247 w 3375"/>
                  <a:gd name="connsiteY1" fmla="*/ -103 h 4868"/>
                  <a:gd name="connsiteX2" fmla="*/ 3247 w 3375"/>
                  <a:gd name="connsiteY2" fmla="*/ 4765 h 4868"/>
                  <a:gd name="connsiteX3" fmla="*/ -129 w 3375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5" h="4868">
                    <a:moveTo>
                      <a:pt x="-129" y="-103"/>
                    </a:moveTo>
                    <a:lnTo>
                      <a:pt x="3247" y="-103"/>
                    </a:lnTo>
                    <a:lnTo>
                      <a:pt x="3247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43404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C4E06429-DB1A-2157-ED41-74E608870070}"/>
                  </a:ext>
                </a:extLst>
              </p:cNvPr>
              <p:cNvSpPr/>
              <p:nvPr/>
            </p:nvSpPr>
            <p:spPr>
              <a:xfrm rot="-2047981">
                <a:off x="8019555" y="1820455"/>
                <a:ext cx="3371" cy="4878"/>
              </a:xfrm>
              <a:custGeom>
                <a:avLst/>
                <a:gdLst>
                  <a:gd name="connsiteX0" fmla="*/ -129 w 3371"/>
                  <a:gd name="connsiteY0" fmla="*/ -103 h 4878"/>
                  <a:gd name="connsiteX1" fmla="*/ 3243 w 3371"/>
                  <a:gd name="connsiteY1" fmla="*/ -103 h 4878"/>
                  <a:gd name="connsiteX2" fmla="*/ 3243 w 3371"/>
                  <a:gd name="connsiteY2" fmla="*/ 4776 h 4878"/>
                  <a:gd name="connsiteX3" fmla="*/ -129 w 3371"/>
                  <a:gd name="connsiteY3" fmla="*/ 4776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8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4340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99E3ED9-DFCC-F988-78F6-CBC592D4725D}"/>
                  </a:ext>
                </a:extLst>
              </p:cNvPr>
              <p:cNvSpPr/>
              <p:nvPr/>
            </p:nvSpPr>
            <p:spPr>
              <a:xfrm>
                <a:off x="8019244" y="1821022"/>
                <a:ext cx="5444" cy="5924"/>
              </a:xfrm>
              <a:custGeom>
                <a:avLst/>
                <a:gdLst>
                  <a:gd name="connsiteX0" fmla="*/ 2594 w 5444"/>
                  <a:gd name="connsiteY0" fmla="*/ 5925 h 5924"/>
                  <a:gd name="connsiteX1" fmla="*/ 0 w 5444"/>
                  <a:gd name="connsiteY1" fmla="*/ 1800 h 5924"/>
                  <a:gd name="connsiteX2" fmla="*/ 2850 w 5444"/>
                  <a:gd name="connsiteY2" fmla="*/ 0 h 5924"/>
                  <a:gd name="connsiteX3" fmla="*/ 5445 w 5444"/>
                  <a:gd name="connsiteY3" fmla="*/ 4123 h 5924"/>
                  <a:gd name="connsiteX4" fmla="*/ 2594 w 5444"/>
                  <a:gd name="connsiteY4" fmla="*/ 5925 h 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4" h="5924">
                    <a:moveTo>
                      <a:pt x="2594" y="5925"/>
                    </a:moveTo>
                    <a:lnTo>
                      <a:pt x="0" y="1800"/>
                    </a:lnTo>
                    <a:lnTo>
                      <a:pt x="2850" y="0"/>
                    </a:lnTo>
                    <a:lnTo>
                      <a:pt x="5445" y="4123"/>
                    </a:lnTo>
                    <a:lnTo>
                      <a:pt x="2594" y="5925"/>
                    </a:lnTo>
                    <a:close/>
                  </a:path>
                </a:pathLst>
              </a:custGeom>
              <a:solidFill>
                <a:srgbClr val="403E3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DBE7572-07DE-622E-74B9-AA4B88BDEA44}"/>
                  </a:ext>
                </a:extLst>
              </p:cNvPr>
              <p:cNvSpPr/>
              <p:nvPr/>
            </p:nvSpPr>
            <p:spPr>
              <a:xfrm rot="-1840669">
                <a:off x="8020973" y="1822673"/>
                <a:ext cx="3370" cy="4880"/>
              </a:xfrm>
              <a:custGeom>
                <a:avLst/>
                <a:gdLst>
                  <a:gd name="connsiteX0" fmla="*/ -129 w 3370"/>
                  <a:gd name="connsiteY0" fmla="*/ -103 h 4880"/>
                  <a:gd name="connsiteX1" fmla="*/ 3242 w 3370"/>
                  <a:gd name="connsiteY1" fmla="*/ -103 h 4880"/>
                  <a:gd name="connsiteX2" fmla="*/ 3242 w 3370"/>
                  <a:gd name="connsiteY2" fmla="*/ 4778 h 4880"/>
                  <a:gd name="connsiteX3" fmla="*/ -129 w 3370"/>
                  <a:gd name="connsiteY3" fmla="*/ 4778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80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3F3C3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2E9E5403-0689-A135-72DA-792C94B62683}"/>
                  </a:ext>
                </a:extLst>
              </p:cNvPr>
              <p:cNvSpPr/>
              <p:nvPr/>
            </p:nvSpPr>
            <p:spPr>
              <a:xfrm>
                <a:off x="8020660" y="1823304"/>
                <a:ext cx="5325" cy="5898"/>
              </a:xfrm>
              <a:custGeom>
                <a:avLst/>
                <a:gdLst>
                  <a:gd name="connsiteX0" fmla="*/ 2390 w 5325"/>
                  <a:gd name="connsiteY0" fmla="*/ 5899 h 5898"/>
                  <a:gd name="connsiteX1" fmla="*/ 0 w 5325"/>
                  <a:gd name="connsiteY1" fmla="*/ 1647 h 5898"/>
                  <a:gd name="connsiteX2" fmla="*/ 2936 w 5325"/>
                  <a:gd name="connsiteY2" fmla="*/ 0 h 5898"/>
                  <a:gd name="connsiteX3" fmla="*/ 5325 w 5325"/>
                  <a:gd name="connsiteY3" fmla="*/ 4252 h 5898"/>
                  <a:gd name="connsiteX4" fmla="*/ 2390 w 5325"/>
                  <a:gd name="connsiteY4" fmla="*/ 5899 h 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5" h="5898">
                    <a:moveTo>
                      <a:pt x="2390" y="5899"/>
                    </a:moveTo>
                    <a:lnTo>
                      <a:pt x="0" y="1647"/>
                    </a:lnTo>
                    <a:lnTo>
                      <a:pt x="2936" y="0"/>
                    </a:lnTo>
                    <a:lnTo>
                      <a:pt x="5325" y="4252"/>
                    </a:lnTo>
                    <a:lnTo>
                      <a:pt x="2390" y="5899"/>
                    </a:lnTo>
                    <a:close/>
                  </a:path>
                </a:pathLst>
              </a:custGeom>
              <a:solidFill>
                <a:srgbClr val="3E3A3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2CA713E4-7622-680E-9EF4-7BE3CF373E80}"/>
                  </a:ext>
                </a:extLst>
              </p:cNvPr>
              <p:cNvSpPr/>
              <p:nvPr/>
            </p:nvSpPr>
            <p:spPr>
              <a:xfrm rot="-1640795">
                <a:off x="8022267" y="1824979"/>
                <a:ext cx="3371" cy="4881"/>
              </a:xfrm>
              <a:custGeom>
                <a:avLst/>
                <a:gdLst>
                  <a:gd name="connsiteX0" fmla="*/ -129 w 3371"/>
                  <a:gd name="connsiteY0" fmla="*/ -103 h 4881"/>
                  <a:gd name="connsiteX1" fmla="*/ 3243 w 3371"/>
                  <a:gd name="connsiteY1" fmla="*/ -103 h 4881"/>
                  <a:gd name="connsiteX2" fmla="*/ 3243 w 3371"/>
                  <a:gd name="connsiteY2" fmla="*/ 4779 h 4881"/>
                  <a:gd name="connsiteX3" fmla="*/ -129 w 3371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1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3C393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89C9D064-CFB4-D0F7-DE25-D231AB6929FD}"/>
                  </a:ext>
                </a:extLst>
              </p:cNvPr>
              <p:cNvSpPr/>
              <p:nvPr/>
            </p:nvSpPr>
            <p:spPr>
              <a:xfrm rot="-1542599">
                <a:off x="8022848" y="1826173"/>
                <a:ext cx="3370" cy="4883"/>
              </a:xfrm>
              <a:custGeom>
                <a:avLst/>
                <a:gdLst>
                  <a:gd name="connsiteX0" fmla="*/ -129 w 3370"/>
                  <a:gd name="connsiteY0" fmla="*/ -103 h 4883"/>
                  <a:gd name="connsiteX1" fmla="*/ 3242 w 3370"/>
                  <a:gd name="connsiteY1" fmla="*/ -103 h 4883"/>
                  <a:gd name="connsiteX2" fmla="*/ 3242 w 3370"/>
                  <a:gd name="connsiteY2" fmla="*/ 4781 h 4883"/>
                  <a:gd name="connsiteX3" fmla="*/ -129 w 3370"/>
                  <a:gd name="connsiteY3" fmla="*/ 4781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83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81"/>
                    </a:lnTo>
                    <a:lnTo>
                      <a:pt x="-129" y="4781"/>
                    </a:lnTo>
                    <a:close/>
                  </a:path>
                </a:pathLst>
              </a:custGeom>
              <a:solidFill>
                <a:srgbClr val="3B373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193D443-8BF7-2562-3899-0494CE57C4EE}"/>
                  </a:ext>
                </a:extLst>
              </p:cNvPr>
              <p:cNvSpPr/>
              <p:nvPr/>
            </p:nvSpPr>
            <p:spPr>
              <a:xfrm>
                <a:off x="8022555" y="1826906"/>
                <a:ext cx="5069" cy="5825"/>
              </a:xfrm>
              <a:custGeom>
                <a:avLst/>
                <a:gdLst>
                  <a:gd name="connsiteX0" fmla="*/ 1997 w 5069"/>
                  <a:gd name="connsiteY0" fmla="*/ 5826 h 5825"/>
                  <a:gd name="connsiteX1" fmla="*/ 0 w 5069"/>
                  <a:gd name="connsiteY1" fmla="*/ 1372 h 5825"/>
                  <a:gd name="connsiteX2" fmla="*/ 3072 w 5069"/>
                  <a:gd name="connsiteY2" fmla="*/ 0 h 5825"/>
                  <a:gd name="connsiteX3" fmla="*/ 5069 w 5069"/>
                  <a:gd name="connsiteY3" fmla="*/ 4454 h 5825"/>
                  <a:gd name="connsiteX4" fmla="*/ 1997 w 5069"/>
                  <a:gd name="connsiteY4" fmla="*/ 5826 h 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9" h="5825">
                    <a:moveTo>
                      <a:pt x="1997" y="5826"/>
                    </a:moveTo>
                    <a:lnTo>
                      <a:pt x="0" y="1372"/>
                    </a:lnTo>
                    <a:lnTo>
                      <a:pt x="3072" y="0"/>
                    </a:lnTo>
                    <a:lnTo>
                      <a:pt x="5069" y="4454"/>
                    </a:lnTo>
                    <a:lnTo>
                      <a:pt x="1997" y="5826"/>
                    </a:lnTo>
                    <a:close/>
                  </a:path>
                </a:pathLst>
              </a:custGeom>
              <a:solidFill>
                <a:srgbClr val="39363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397117B0-6AA6-21F4-EA44-462B2B8A90FC}"/>
                  </a:ext>
                </a:extLst>
              </p:cNvPr>
              <p:cNvSpPr/>
              <p:nvPr/>
            </p:nvSpPr>
            <p:spPr>
              <a:xfrm>
                <a:off x="8023135" y="1828150"/>
                <a:ext cx="4966" cy="5793"/>
              </a:xfrm>
              <a:custGeom>
                <a:avLst/>
                <a:gdLst>
                  <a:gd name="connsiteX0" fmla="*/ 1843 w 4966"/>
                  <a:gd name="connsiteY0" fmla="*/ 5793 h 5793"/>
                  <a:gd name="connsiteX1" fmla="*/ 0 w 4966"/>
                  <a:gd name="connsiteY1" fmla="*/ 1275 h 5793"/>
                  <a:gd name="connsiteX2" fmla="*/ 3124 w 4966"/>
                  <a:gd name="connsiteY2" fmla="*/ 0 h 5793"/>
                  <a:gd name="connsiteX3" fmla="*/ 4967 w 4966"/>
                  <a:gd name="connsiteY3" fmla="*/ 4519 h 5793"/>
                  <a:gd name="connsiteX4" fmla="*/ 1843 w 4966"/>
                  <a:gd name="connsiteY4" fmla="*/ 5793 h 5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6" h="5793">
                    <a:moveTo>
                      <a:pt x="1843" y="5793"/>
                    </a:moveTo>
                    <a:lnTo>
                      <a:pt x="0" y="1275"/>
                    </a:lnTo>
                    <a:lnTo>
                      <a:pt x="3124" y="0"/>
                    </a:lnTo>
                    <a:lnTo>
                      <a:pt x="4967" y="4519"/>
                    </a:lnTo>
                    <a:lnTo>
                      <a:pt x="1843" y="5793"/>
                    </a:lnTo>
                    <a:close/>
                  </a:path>
                </a:pathLst>
              </a:custGeom>
              <a:solidFill>
                <a:srgbClr val="38343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F608FBE-03C7-2979-AE35-AD4C80C3A452}"/>
                  </a:ext>
                </a:extLst>
              </p:cNvPr>
              <p:cNvSpPr/>
              <p:nvPr/>
            </p:nvSpPr>
            <p:spPr>
              <a:xfrm>
                <a:off x="8023664" y="1829416"/>
                <a:ext cx="4881" cy="5748"/>
              </a:xfrm>
              <a:custGeom>
                <a:avLst/>
                <a:gdLst>
                  <a:gd name="connsiteX0" fmla="*/ 1724 w 4881"/>
                  <a:gd name="connsiteY0" fmla="*/ 5749 h 5748"/>
                  <a:gd name="connsiteX1" fmla="*/ 0 w 4881"/>
                  <a:gd name="connsiteY1" fmla="*/ 1186 h 5748"/>
                  <a:gd name="connsiteX2" fmla="*/ 3158 w 4881"/>
                  <a:gd name="connsiteY2" fmla="*/ 0 h 5748"/>
                  <a:gd name="connsiteX3" fmla="*/ 4881 w 4881"/>
                  <a:gd name="connsiteY3" fmla="*/ 4561 h 5748"/>
                  <a:gd name="connsiteX4" fmla="*/ 1724 w 4881"/>
                  <a:gd name="connsiteY4" fmla="*/ 5749 h 5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1" h="5748">
                    <a:moveTo>
                      <a:pt x="1724" y="5749"/>
                    </a:moveTo>
                    <a:lnTo>
                      <a:pt x="0" y="1186"/>
                    </a:lnTo>
                    <a:lnTo>
                      <a:pt x="3158" y="0"/>
                    </a:lnTo>
                    <a:lnTo>
                      <a:pt x="4881" y="4561"/>
                    </a:lnTo>
                    <a:lnTo>
                      <a:pt x="1724" y="5749"/>
                    </a:lnTo>
                    <a:close/>
                  </a:path>
                </a:pathLst>
              </a:custGeom>
              <a:solidFill>
                <a:srgbClr val="37333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8ED592D-C28E-21C0-0AAB-652D93F6E80F}"/>
                  </a:ext>
                </a:extLst>
              </p:cNvPr>
              <p:cNvSpPr/>
              <p:nvPr/>
            </p:nvSpPr>
            <p:spPr>
              <a:xfrm>
                <a:off x="8024176" y="1830697"/>
                <a:ext cx="4779" cy="5704"/>
              </a:xfrm>
              <a:custGeom>
                <a:avLst/>
                <a:gdLst>
                  <a:gd name="connsiteX0" fmla="*/ 1570 w 4779"/>
                  <a:gd name="connsiteY0" fmla="*/ 5704 h 5704"/>
                  <a:gd name="connsiteX1" fmla="*/ 0 w 4779"/>
                  <a:gd name="connsiteY1" fmla="*/ 1089 h 5704"/>
                  <a:gd name="connsiteX2" fmla="*/ 3192 w 4779"/>
                  <a:gd name="connsiteY2" fmla="*/ 0 h 5704"/>
                  <a:gd name="connsiteX3" fmla="*/ 4779 w 4779"/>
                  <a:gd name="connsiteY3" fmla="*/ 4616 h 5704"/>
                  <a:gd name="connsiteX4" fmla="*/ 1570 w 4779"/>
                  <a:gd name="connsiteY4" fmla="*/ 5704 h 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79" h="5704">
                    <a:moveTo>
                      <a:pt x="1570" y="5704"/>
                    </a:moveTo>
                    <a:lnTo>
                      <a:pt x="0" y="1089"/>
                    </a:lnTo>
                    <a:lnTo>
                      <a:pt x="3192" y="0"/>
                    </a:lnTo>
                    <a:lnTo>
                      <a:pt x="4779" y="4616"/>
                    </a:lnTo>
                    <a:lnTo>
                      <a:pt x="1570" y="5704"/>
                    </a:lnTo>
                    <a:close/>
                  </a:path>
                </a:pathLst>
              </a:custGeom>
              <a:solidFill>
                <a:srgbClr val="36323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F859F11B-79F6-D4C2-1A83-A481BADD632C}"/>
                  </a:ext>
                </a:extLst>
              </p:cNvPr>
              <p:cNvSpPr/>
              <p:nvPr/>
            </p:nvSpPr>
            <p:spPr>
              <a:xfrm rot="-1027783">
                <a:off x="8025288" y="1832394"/>
                <a:ext cx="3369" cy="4875"/>
              </a:xfrm>
              <a:custGeom>
                <a:avLst/>
                <a:gdLst>
                  <a:gd name="connsiteX0" fmla="*/ -129 w 3369"/>
                  <a:gd name="connsiteY0" fmla="*/ -103 h 4875"/>
                  <a:gd name="connsiteX1" fmla="*/ 3241 w 3369"/>
                  <a:gd name="connsiteY1" fmla="*/ -103 h 4875"/>
                  <a:gd name="connsiteX2" fmla="*/ 3241 w 3369"/>
                  <a:gd name="connsiteY2" fmla="*/ 4772 h 4875"/>
                  <a:gd name="connsiteX3" fmla="*/ -129 w 3369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5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35313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26FFA4B7-7531-39FA-4FAE-2A555B1585C7}"/>
                  </a:ext>
                </a:extLst>
              </p:cNvPr>
              <p:cNvSpPr/>
              <p:nvPr/>
            </p:nvSpPr>
            <p:spPr>
              <a:xfrm rot="-920976">
                <a:off x="8025575" y="1833767"/>
                <a:ext cx="3373" cy="4876"/>
              </a:xfrm>
              <a:custGeom>
                <a:avLst/>
                <a:gdLst>
                  <a:gd name="connsiteX0" fmla="*/ -129 w 3373"/>
                  <a:gd name="connsiteY0" fmla="*/ -103 h 4876"/>
                  <a:gd name="connsiteX1" fmla="*/ 3245 w 3373"/>
                  <a:gd name="connsiteY1" fmla="*/ -103 h 4876"/>
                  <a:gd name="connsiteX2" fmla="*/ 3245 w 3373"/>
                  <a:gd name="connsiteY2" fmla="*/ 4773 h 4876"/>
                  <a:gd name="connsiteX3" fmla="*/ -129 w 3373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6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33303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EEA7F800-1C6C-CDF8-0F29-727E87AC22B8}"/>
                  </a:ext>
                </a:extLst>
              </p:cNvPr>
              <p:cNvSpPr/>
              <p:nvPr/>
            </p:nvSpPr>
            <p:spPr>
              <a:xfrm rot="-816127">
                <a:off x="8026005" y="1834992"/>
                <a:ext cx="3370" cy="4872"/>
              </a:xfrm>
              <a:custGeom>
                <a:avLst/>
                <a:gdLst>
                  <a:gd name="connsiteX0" fmla="*/ -129 w 3370"/>
                  <a:gd name="connsiteY0" fmla="*/ -103 h 4872"/>
                  <a:gd name="connsiteX1" fmla="*/ 3242 w 3370"/>
                  <a:gd name="connsiteY1" fmla="*/ -103 h 4872"/>
                  <a:gd name="connsiteX2" fmla="*/ 3242 w 3370"/>
                  <a:gd name="connsiteY2" fmla="*/ 4769 h 4872"/>
                  <a:gd name="connsiteX3" fmla="*/ -129 w 3370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2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322E2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C9A1D345-49EC-EAA6-31D7-6EF66B9EF424}"/>
                  </a:ext>
                </a:extLst>
              </p:cNvPr>
              <p:cNvSpPr/>
              <p:nvPr/>
            </p:nvSpPr>
            <p:spPr>
              <a:xfrm rot="-711108">
                <a:off x="8026313" y="1836312"/>
                <a:ext cx="3369" cy="4872"/>
              </a:xfrm>
              <a:custGeom>
                <a:avLst/>
                <a:gdLst>
                  <a:gd name="connsiteX0" fmla="*/ -129 w 3369"/>
                  <a:gd name="connsiteY0" fmla="*/ -103 h 4872"/>
                  <a:gd name="connsiteX1" fmla="*/ 3240 w 3369"/>
                  <a:gd name="connsiteY1" fmla="*/ -103 h 4872"/>
                  <a:gd name="connsiteX2" fmla="*/ 3240 w 3369"/>
                  <a:gd name="connsiteY2" fmla="*/ 4770 h 4872"/>
                  <a:gd name="connsiteX3" fmla="*/ -129 w 3369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2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2F2C2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437BA608-4A5C-BDA4-D7A5-D0C2CF94ED16}"/>
                  </a:ext>
                </a:extLst>
              </p:cNvPr>
              <p:cNvSpPr/>
              <p:nvPr/>
            </p:nvSpPr>
            <p:spPr>
              <a:xfrm>
                <a:off x="8026156" y="1837390"/>
                <a:ext cx="4181" cy="5388"/>
              </a:xfrm>
              <a:custGeom>
                <a:avLst/>
                <a:gdLst>
                  <a:gd name="connsiteX0" fmla="*/ 853 w 4181"/>
                  <a:gd name="connsiteY0" fmla="*/ 5389 h 5388"/>
                  <a:gd name="connsiteX1" fmla="*/ 0 w 4181"/>
                  <a:gd name="connsiteY1" fmla="*/ 587 h 5388"/>
                  <a:gd name="connsiteX2" fmla="*/ 3328 w 4181"/>
                  <a:gd name="connsiteY2" fmla="*/ 0 h 5388"/>
                  <a:gd name="connsiteX3" fmla="*/ 4182 w 4181"/>
                  <a:gd name="connsiteY3" fmla="*/ 4803 h 5388"/>
                  <a:gd name="connsiteX4" fmla="*/ 853 w 4181"/>
                  <a:gd name="connsiteY4" fmla="*/ 5389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1" h="5388">
                    <a:moveTo>
                      <a:pt x="853" y="5389"/>
                    </a:moveTo>
                    <a:lnTo>
                      <a:pt x="0" y="587"/>
                    </a:lnTo>
                    <a:lnTo>
                      <a:pt x="3328" y="0"/>
                    </a:lnTo>
                    <a:lnTo>
                      <a:pt x="4182" y="4803"/>
                    </a:lnTo>
                    <a:lnTo>
                      <a:pt x="853" y="5389"/>
                    </a:lnTo>
                    <a:close/>
                  </a:path>
                </a:pathLst>
              </a:custGeom>
              <a:solidFill>
                <a:srgbClr val="2F2B2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46AD743B-AB03-5325-1FF5-F6E7CCDC42D7}"/>
                  </a:ext>
                </a:extLst>
              </p:cNvPr>
              <p:cNvSpPr/>
              <p:nvPr/>
            </p:nvSpPr>
            <p:spPr>
              <a:xfrm>
                <a:off x="8026446" y="1838774"/>
                <a:ext cx="4028" cy="5308"/>
              </a:xfrm>
              <a:custGeom>
                <a:avLst/>
                <a:gdLst>
                  <a:gd name="connsiteX0" fmla="*/ 700 w 4028"/>
                  <a:gd name="connsiteY0" fmla="*/ 5309 h 5308"/>
                  <a:gd name="connsiteX1" fmla="*/ 0 w 4028"/>
                  <a:gd name="connsiteY1" fmla="*/ 483 h 5308"/>
                  <a:gd name="connsiteX2" fmla="*/ 3328 w 4028"/>
                  <a:gd name="connsiteY2" fmla="*/ 0 h 5308"/>
                  <a:gd name="connsiteX3" fmla="*/ 4028 w 4028"/>
                  <a:gd name="connsiteY3" fmla="*/ 4826 h 5308"/>
                  <a:gd name="connsiteX4" fmla="*/ 700 w 4028"/>
                  <a:gd name="connsiteY4" fmla="*/ 5309 h 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8" h="5308">
                    <a:moveTo>
                      <a:pt x="700" y="5309"/>
                    </a:moveTo>
                    <a:lnTo>
                      <a:pt x="0" y="483"/>
                    </a:lnTo>
                    <a:lnTo>
                      <a:pt x="3328" y="0"/>
                    </a:lnTo>
                    <a:lnTo>
                      <a:pt x="4028" y="4826"/>
                    </a:lnTo>
                    <a:lnTo>
                      <a:pt x="700" y="5309"/>
                    </a:lnTo>
                    <a:close/>
                  </a:path>
                </a:pathLst>
              </a:custGeom>
              <a:solidFill>
                <a:srgbClr val="2D2A2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22582F13-A22D-2F66-43AE-72990DC2FBC5}"/>
                  </a:ext>
                </a:extLst>
              </p:cNvPr>
              <p:cNvSpPr/>
              <p:nvPr/>
            </p:nvSpPr>
            <p:spPr>
              <a:xfrm rot="-384426">
                <a:off x="8026945" y="1840348"/>
                <a:ext cx="3374" cy="4878"/>
              </a:xfrm>
              <a:custGeom>
                <a:avLst/>
                <a:gdLst>
                  <a:gd name="connsiteX0" fmla="*/ -129 w 3374"/>
                  <a:gd name="connsiteY0" fmla="*/ -103 h 4878"/>
                  <a:gd name="connsiteX1" fmla="*/ 3246 w 3374"/>
                  <a:gd name="connsiteY1" fmla="*/ -103 h 4878"/>
                  <a:gd name="connsiteX2" fmla="*/ 3246 w 3374"/>
                  <a:gd name="connsiteY2" fmla="*/ 4775 h 4878"/>
                  <a:gd name="connsiteX3" fmla="*/ -129 w 3374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4" h="4878">
                    <a:moveTo>
                      <a:pt x="-129" y="-103"/>
                    </a:moveTo>
                    <a:lnTo>
                      <a:pt x="3246" y="-103"/>
                    </a:lnTo>
                    <a:lnTo>
                      <a:pt x="3246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2B272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6E3B2FF6-0187-2E3E-F986-10E608016205}"/>
                  </a:ext>
                </a:extLst>
              </p:cNvPr>
              <p:cNvSpPr/>
              <p:nvPr/>
            </p:nvSpPr>
            <p:spPr>
              <a:xfrm rot="-266964">
                <a:off x="8027081" y="1841712"/>
                <a:ext cx="3376" cy="4875"/>
              </a:xfrm>
              <a:custGeom>
                <a:avLst/>
                <a:gdLst>
                  <a:gd name="connsiteX0" fmla="*/ -129 w 3376"/>
                  <a:gd name="connsiteY0" fmla="*/ -103 h 4875"/>
                  <a:gd name="connsiteX1" fmla="*/ 3248 w 3376"/>
                  <a:gd name="connsiteY1" fmla="*/ -103 h 4875"/>
                  <a:gd name="connsiteX2" fmla="*/ 3248 w 3376"/>
                  <a:gd name="connsiteY2" fmla="*/ 4772 h 4875"/>
                  <a:gd name="connsiteX3" fmla="*/ -129 w 3376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75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2A262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45EE9B0F-91AD-F59D-10E9-817F39DB98D2}"/>
                  </a:ext>
                </a:extLst>
              </p:cNvPr>
              <p:cNvSpPr/>
              <p:nvPr/>
            </p:nvSpPr>
            <p:spPr>
              <a:xfrm>
                <a:off x="8027061" y="1843012"/>
                <a:ext cx="3584" cy="5028"/>
              </a:xfrm>
              <a:custGeom>
                <a:avLst/>
                <a:gdLst>
                  <a:gd name="connsiteX0" fmla="*/ 222 w 3584"/>
                  <a:gd name="connsiteY0" fmla="*/ 5029 h 5028"/>
                  <a:gd name="connsiteX1" fmla="*/ 0 w 3584"/>
                  <a:gd name="connsiteY1" fmla="*/ 155 h 5028"/>
                  <a:gd name="connsiteX2" fmla="*/ 3362 w 3584"/>
                  <a:gd name="connsiteY2" fmla="*/ 0 h 5028"/>
                  <a:gd name="connsiteX3" fmla="*/ 3584 w 3584"/>
                  <a:gd name="connsiteY3" fmla="*/ 4873 h 5028"/>
                  <a:gd name="connsiteX4" fmla="*/ 222 w 3584"/>
                  <a:gd name="connsiteY4" fmla="*/ 5029 h 5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4" h="5028">
                    <a:moveTo>
                      <a:pt x="222" y="5029"/>
                    </a:moveTo>
                    <a:lnTo>
                      <a:pt x="0" y="155"/>
                    </a:lnTo>
                    <a:lnTo>
                      <a:pt x="3362" y="0"/>
                    </a:lnTo>
                    <a:lnTo>
                      <a:pt x="3584" y="4873"/>
                    </a:lnTo>
                    <a:lnTo>
                      <a:pt x="222" y="5029"/>
                    </a:lnTo>
                    <a:close/>
                  </a:path>
                </a:pathLst>
              </a:custGeom>
              <a:solidFill>
                <a:srgbClr val="28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FDDCBCF9-F157-AC48-2682-E0634FFE1FB3}"/>
                  </a:ext>
                </a:extLst>
              </p:cNvPr>
              <p:cNvSpPr/>
              <p:nvPr/>
            </p:nvSpPr>
            <p:spPr>
              <a:xfrm rot="-46896">
                <a:off x="8027201" y="1844473"/>
                <a:ext cx="3369" cy="4875"/>
              </a:xfrm>
              <a:custGeom>
                <a:avLst/>
                <a:gdLst>
                  <a:gd name="connsiteX0" fmla="*/ -129 w 3369"/>
                  <a:gd name="connsiteY0" fmla="*/ -103 h 4875"/>
                  <a:gd name="connsiteX1" fmla="*/ 3241 w 3369"/>
                  <a:gd name="connsiteY1" fmla="*/ -103 h 4875"/>
                  <a:gd name="connsiteX2" fmla="*/ 3241 w 3369"/>
                  <a:gd name="connsiteY2" fmla="*/ 4773 h 4875"/>
                  <a:gd name="connsiteX3" fmla="*/ -129 w 3369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5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D02FB81B-99FB-01DE-04FB-89DBFBA6C424}"/>
                  </a:ext>
                </a:extLst>
              </p:cNvPr>
              <p:cNvSpPr/>
              <p:nvPr/>
            </p:nvSpPr>
            <p:spPr>
              <a:xfrm>
                <a:off x="8027163" y="1845838"/>
                <a:ext cx="3447" cy="4934"/>
              </a:xfrm>
              <a:custGeom>
                <a:avLst/>
                <a:gdLst>
                  <a:gd name="connsiteX0" fmla="*/ 3380 w 3447"/>
                  <a:gd name="connsiteY0" fmla="*/ 4935 h 4934"/>
                  <a:gd name="connsiteX1" fmla="*/ 0 w 3447"/>
                  <a:gd name="connsiteY1" fmla="*/ 4877 h 4934"/>
                  <a:gd name="connsiteX2" fmla="*/ 85 w 3447"/>
                  <a:gd name="connsiteY2" fmla="*/ 0 h 4934"/>
                  <a:gd name="connsiteX3" fmla="*/ 3448 w 3447"/>
                  <a:gd name="connsiteY3" fmla="*/ 58 h 4934"/>
                  <a:gd name="connsiteX4" fmla="*/ 3380 w 3447"/>
                  <a:gd name="connsiteY4" fmla="*/ 4935 h 4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7" h="4934">
                    <a:moveTo>
                      <a:pt x="3380" y="4935"/>
                    </a:moveTo>
                    <a:lnTo>
                      <a:pt x="0" y="4877"/>
                    </a:lnTo>
                    <a:lnTo>
                      <a:pt x="85" y="0"/>
                    </a:lnTo>
                    <a:lnTo>
                      <a:pt x="3448" y="58"/>
                    </a:lnTo>
                    <a:lnTo>
                      <a:pt x="3380" y="4935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0F352A27-CD88-24B9-5865-34CF9D2C0A30}"/>
                  </a:ext>
                </a:extLst>
              </p:cNvPr>
              <p:cNvSpPr/>
              <p:nvPr/>
            </p:nvSpPr>
            <p:spPr>
              <a:xfrm rot="-5229000">
                <a:off x="8026399" y="1848007"/>
                <a:ext cx="4876" cy="3364"/>
              </a:xfrm>
              <a:custGeom>
                <a:avLst/>
                <a:gdLst>
                  <a:gd name="connsiteX0" fmla="*/ -129 w 4876"/>
                  <a:gd name="connsiteY0" fmla="*/ -103 h 3364"/>
                  <a:gd name="connsiteX1" fmla="*/ 4748 w 4876"/>
                  <a:gd name="connsiteY1" fmla="*/ -103 h 3364"/>
                  <a:gd name="connsiteX2" fmla="*/ 4748 w 4876"/>
                  <a:gd name="connsiteY2" fmla="*/ 3262 h 3364"/>
                  <a:gd name="connsiteX3" fmla="*/ -129 w 4876"/>
                  <a:gd name="connsiteY3" fmla="*/ 3262 h 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6" h="3364">
                    <a:moveTo>
                      <a:pt x="-129" y="-103"/>
                    </a:moveTo>
                    <a:lnTo>
                      <a:pt x="4748" y="-103"/>
                    </a:lnTo>
                    <a:lnTo>
                      <a:pt x="4748" y="3262"/>
                    </a:lnTo>
                    <a:lnTo>
                      <a:pt x="-129" y="3262"/>
                    </a:lnTo>
                    <a:close/>
                  </a:path>
                </a:pathLst>
              </a:custGeom>
              <a:solidFill>
                <a:srgbClr val="26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0DAE9C85-E23D-CE8F-FEC2-80FAFF90080D}"/>
                  </a:ext>
                </a:extLst>
              </p:cNvPr>
              <p:cNvSpPr/>
              <p:nvPr/>
            </p:nvSpPr>
            <p:spPr>
              <a:xfrm>
                <a:off x="8026873" y="1848504"/>
                <a:ext cx="3754" cy="5137"/>
              </a:xfrm>
              <a:custGeom>
                <a:avLst/>
                <a:gdLst>
                  <a:gd name="connsiteX0" fmla="*/ 3362 w 3754"/>
                  <a:gd name="connsiteY0" fmla="*/ 5138 h 5137"/>
                  <a:gd name="connsiteX1" fmla="*/ 0 w 3754"/>
                  <a:gd name="connsiteY1" fmla="*/ 4861 h 5137"/>
                  <a:gd name="connsiteX2" fmla="*/ 393 w 3754"/>
                  <a:gd name="connsiteY2" fmla="*/ 0 h 5137"/>
                  <a:gd name="connsiteX3" fmla="*/ 3755 w 3754"/>
                  <a:gd name="connsiteY3" fmla="*/ 278 h 5137"/>
                  <a:gd name="connsiteX4" fmla="*/ 3362 w 3754"/>
                  <a:gd name="connsiteY4" fmla="*/ 5138 h 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4" h="5137">
                    <a:moveTo>
                      <a:pt x="3362" y="5138"/>
                    </a:moveTo>
                    <a:lnTo>
                      <a:pt x="0" y="4861"/>
                    </a:lnTo>
                    <a:lnTo>
                      <a:pt x="393" y="0"/>
                    </a:lnTo>
                    <a:lnTo>
                      <a:pt x="3755" y="278"/>
                    </a:lnTo>
                    <a:lnTo>
                      <a:pt x="3362" y="5138"/>
                    </a:lnTo>
                    <a:close/>
                  </a:path>
                </a:pathLst>
              </a:custGeom>
              <a:solidFill>
                <a:srgbClr val="26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03153A3C-6241-19E2-DCE5-924E5C15A73C}"/>
                  </a:ext>
                </a:extLst>
              </p:cNvPr>
              <p:cNvSpPr/>
              <p:nvPr/>
            </p:nvSpPr>
            <p:spPr>
              <a:xfrm>
                <a:off x="8026685" y="1849836"/>
                <a:ext cx="3874" cy="5216"/>
              </a:xfrm>
              <a:custGeom>
                <a:avLst/>
                <a:gdLst>
                  <a:gd name="connsiteX0" fmla="*/ 3328 w 3874"/>
                  <a:gd name="connsiteY0" fmla="*/ 5216 h 5216"/>
                  <a:gd name="connsiteX1" fmla="*/ 0 w 3874"/>
                  <a:gd name="connsiteY1" fmla="*/ 4841 h 5216"/>
                  <a:gd name="connsiteX2" fmla="*/ 529 w 3874"/>
                  <a:gd name="connsiteY2" fmla="*/ 0 h 5216"/>
                  <a:gd name="connsiteX3" fmla="*/ 3874 w 3874"/>
                  <a:gd name="connsiteY3" fmla="*/ 375 h 5216"/>
                  <a:gd name="connsiteX4" fmla="*/ 3328 w 3874"/>
                  <a:gd name="connsiteY4" fmla="*/ 5216 h 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4" h="5216">
                    <a:moveTo>
                      <a:pt x="3328" y="5216"/>
                    </a:moveTo>
                    <a:lnTo>
                      <a:pt x="0" y="4841"/>
                    </a:lnTo>
                    <a:lnTo>
                      <a:pt x="529" y="0"/>
                    </a:lnTo>
                    <a:lnTo>
                      <a:pt x="3874" y="375"/>
                    </a:lnTo>
                    <a:lnTo>
                      <a:pt x="3328" y="5216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9C3C306-EAA4-BA30-9B2C-63823AF99B8E}"/>
                  </a:ext>
                </a:extLst>
              </p:cNvPr>
              <p:cNvSpPr/>
              <p:nvPr/>
            </p:nvSpPr>
            <p:spPr>
              <a:xfrm>
                <a:off x="8026429" y="1851157"/>
                <a:ext cx="4028" cy="5303"/>
              </a:xfrm>
              <a:custGeom>
                <a:avLst/>
                <a:gdLst>
                  <a:gd name="connsiteX0" fmla="*/ 3328 w 4028"/>
                  <a:gd name="connsiteY0" fmla="*/ 5303 h 5303"/>
                  <a:gd name="connsiteX1" fmla="*/ 0 w 4028"/>
                  <a:gd name="connsiteY1" fmla="*/ 4824 h 5303"/>
                  <a:gd name="connsiteX2" fmla="*/ 700 w 4028"/>
                  <a:gd name="connsiteY2" fmla="*/ 0 h 5303"/>
                  <a:gd name="connsiteX3" fmla="*/ 4028 w 4028"/>
                  <a:gd name="connsiteY3" fmla="*/ 480 h 5303"/>
                  <a:gd name="connsiteX4" fmla="*/ 3328 w 4028"/>
                  <a:gd name="connsiteY4" fmla="*/ 5303 h 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8" h="5303">
                    <a:moveTo>
                      <a:pt x="3328" y="5303"/>
                    </a:moveTo>
                    <a:lnTo>
                      <a:pt x="0" y="4824"/>
                    </a:lnTo>
                    <a:lnTo>
                      <a:pt x="700" y="0"/>
                    </a:lnTo>
                    <a:lnTo>
                      <a:pt x="4028" y="480"/>
                    </a:lnTo>
                    <a:lnTo>
                      <a:pt x="3328" y="5303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E420CA31-FFDC-7526-7A6B-B981A92A96AF}"/>
                  </a:ext>
                </a:extLst>
              </p:cNvPr>
              <p:cNvSpPr/>
              <p:nvPr/>
            </p:nvSpPr>
            <p:spPr>
              <a:xfrm>
                <a:off x="8026156" y="1852469"/>
                <a:ext cx="4147" cy="5383"/>
              </a:xfrm>
              <a:custGeom>
                <a:avLst/>
                <a:gdLst>
                  <a:gd name="connsiteX0" fmla="*/ 3328 w 4147"/>
                  <a:gd name="connsiteY0" fmla="*/ 5384 h 5383"/>
                  <a:gd name="connsiteX1" fmla="*/ 0 w 4147"/>
                  <a:gd name="connsiteY1" fmla="*/ 4805 h 5383"/>
                  <a:gd name="connsiteX2" fmla="*/ 819 w 4147"/>
                  <a:gd name="connsiteY2" fmla="*/ 0 h 5383"/>
                  <a:gd name="connsiteX3" fmla="*/ 4148 w 4147"/>
                  <a:gd name="connsiteY3" fmla="*/ 578 h 5383"/>
                  <a:gd name="connsiteX4" fmla="*/ 3328 w 4147"/>
                  <a:gd name="connsiteY4" fmla="*/ 5384 h 5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7" h="5383">
                    <a:moveTo>
                      <a:pt x="3328" y="5384"/>
                    </a:moveTo>
                    <a:lnTo>
                      <a:pt x="0" y="4805"/>
                    </a:lnTo>
                    <a:lnTo>
                      <a:pt x="819" y="0"/>
                    </a:lnTo>
                    <a:lnTo>
                      <a:pt x="4148" y="578"/>
                    </a:lnTo>
                    <a:lnTo>
                      <a:pt x="3328" y="5384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2D6C8444-EAA4-EDF8-2B50-F51F72916A0F}"/>
                  </a:ext>
                </a:extLst>
              </p:cNvPr>
              <p:cNvSpPr/>
              <p:nvPr/>
            </p:nvSpPr>
            <p:spPr>
              <a:xfrm>
                <a:off x="8025832" y="1853776"/>
                <a:ext cx="4284" cy="5453"/>
              </a:xfrm>
              <a:custGeom>
                <a:avLst/>
                <a:gdLst>
                  <a:gd name="connsiteX0" fmla="*/ 3294 w 4284"/>
                  <a:gd name="connsiteY0" fmla="*/ 5454 h 5453"/>
                  <a:gd name="connsiteX1" fmla="*/ 0 w 4284"/>
                  <a:gd name="connsiteY1" fmla="*/ 4776 h 5453"/>
                  <a:gd name="connsiteX2" fmla="*/ 973 w 4284"/>
                  <a:gd name="connsiteY2" fmla="*/ 0 h 5453"/>
                  <a:gd name="connsiteX3" fmla="*/ 4284 w 4284"/>
                  <a:gd name="connsiteY3" fmla="*/ 677 h 5453"/>
                  <a:gd name="connsiteX4" fmla="*/ 3294 w 4284"/>
                  <a:gd name="connsiteY4" fmla="*/ 5454 h 5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4" h="5453">
                    <a:moveTo>
                      <a:pt x="3294" y="5454"/>
                    </a:moveTo>
                    <a:lnTo>
                      <a:pt x="0" y="4776"/>
                    </a:lnTo>
                    <a:lnTo>
                      <a:pt x="973" y="0"/>
                    </a:lnTo>
                    <a:lnTo>
                      <a:pt x="4284" y="677"/>
                    </a:lnTo>
                    <a:lnTo>
                      <a:pt x="3294" y="5454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C5786934-AF02-BDF1-659F-ED10CA0F2D27}"/>
                  </a:ext>
                </a:extLst>
              </p:cNvPr>
              <p:cNvSpPr/>
              <p:nvPr/>
            </p:nvSpPr>
            <p:spPr>
              <a:xfrm>
                <a:off x="8025473" y="1855068"/>
                <a:ext cx="4420" cy="5528"/>
              </a:xfrm>
              <a:custGeom>
                <a:avLst/>
                <a:gdLst>
                  <a:gd name="connsiteX0" fmla="*/ 3277 w 4420"/>
                  <a:gd name="connsiteY0" fmla="*/ 5529 h 5528"/>
                  <a:gd name="connsiteX1" fmla="*/ 0 w 4420"/>
                  <a:gd name="connsiteY1" fmla="*/ 4747 h 5528"/>
                  <a:gd name="connsiteX2" fmla="*/ 1144 w 4420"/>
                  <a:gd name="connsiteY2" fmla="*/ 0 h 5528"/>
                  <a:gd name="connsiteX3" fmla="*/ 4421 w 4420"/>
                  <a:gd name="connsiteY3" fmla="*/ 783 h 5528"/>
                  <a:gd name="connsiteX4" fmla="*/ 3277 w 4420"/>
                  <a:gd name="connsiteY4" fmla="*/ 5529 h 5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20" h="5528">
                    <a:moveTo>
                      <a:pt x="3277" y="5529"/>
                    </a:moveTo>
                    <a:lnTo>
                      <a:pt x="0" y="4747"/>
                    </a:lnTo>
                    <a:lnTo>
                      <a:pt x="1144" y="0"/>
                    </a:lnTo>
                    <a:lnTo>
                      <a:pt x="4421" y="783"/>
                    </a:lnTo>
                    <a:lnTo>
                      <a:pt x="3277" y="5529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5202D33F-D0F9-8460-E054-60B6C07DBB03}"/>
                  </a:ext>
                </a:extLst>
              </p:cNvPr>
              <p:cNvSpPr/>
              <p:nvPr/>
            </p:nvSpPr>
            <p:spPr>
              <a:xfrm>
                <a:off x="8025081" y="1856356"/>
                <a:ext cx="4523" cy="5586"/>
              </a:xfrm>
              <a:custGeom>
                <a:avLst/>
                <a:gdLst>
                  <a:gd name="connsiteX0" fmla="*/ 3260 w 4523"/>
                  <a:gd name="connsiteY0" fmla="*/ 5587 h 5586"/>
                  <a:gd name="connsiteX1" fmla="*/ 0 w 4523"/>
                  <a:gd name="connsiteY1" fmla="*/ 4706 h 5586"/>
                  <a:gd name="connsiteX2" fmla="*/ 1263 w 4523"/>
                  <a:gd name="connsiteY2" fmla="*/ 0 h 5586"/>
                  <a:gd name="connsiteX3" fmla="*/ 4523 w 4523"/>
                  <a:gd name="connsiteY3" fmla="*/ 880 h 5586"/>
                  <a:gd name="connsiteX4" fmla="*/ 3260 w 4523"/>
                  <a:gd name="connsiteY4" fmla="*/ 5587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3" h="5586">
                    <a:moveTo>
                      <a:pt x="3260" y="5587"/>
                    </a:moveTo>
                    <a:lnTo>
                      <a:pt x="0" y="4706"/>
                    </a:lnTo>
                    <a:lnTo>
                      <a:pt x="1263" y="0"/>
                    </a:lnTo>
                    <a:lnTo>
                      <a:pt x="4523" y="880"/>
                    </a:lnTo>
                    <a:lnTo>
                      <a:pt x="3260" y="5587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7B8BED8A-6CAF-CB71-3A62-675F04CC8149}"/>
                  </a:ext>
                </a:extLst>
              </p:cNvPr>
              <p:cNvSpPr/>
              <p:nvPr/>
            </p:nvSpPr>
            <p:spPr>
              <a:xfrm rot="-4391102">
                <a:off x="8024535" y="1858769"/>
                <a:ext cx="4877" cy="3370"/>
              </a:xfrm>
              <a:custGeom>
                <a:avLst/>
                <a:gdLst>
                  <a:gd name="connsiteX0" fmla="*/ -129 w 4877"/>
                  <a:gd name="connsiteY0" fmla="*/ -103 h 3370"/>
                  <a:gd name="connsiteX1" fmla="*/ 4749 w 4877"/>
                  <a:gd name="connsiteY1" fmla="*/ -103 h 3370"/>
                  <a:gd name="connsiteX2" fmla="*/ 4749 w 4877"/>
                  <a:gd name="connsiteY2" fmla="*/ 3267 h 3370"/>
                  <a:gd name="connsiteX3" fmla="*/ -129 w 4877"/>
                  <a:gd name="connsiteY3" fmla="*/ 3267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70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67"/>
                    </a:lnTo>
                    <a:lnTo>
                      <a:pt x="-129" y="3267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EBAAB380-D14A-7A63-008B-295737C0D51E}"/>
                  </a:ext>
                </a:extLst>
              </p:cNvPr>
              <p:cNvSpPr/>
              <p:nvPr/>
            </p:nvSpPr>
            <p:spPr>
              <a:xfrm rot="-4285488">
                <a:off x="8024115" y="1860066"/>
                <a:ext cx="4884" cy="3371"/>
              </a:xfrm>
              <a:custGeom>
                <a:avLst/>
                <a:gdLst>
                  <a:gd name="connsiteX0" fmla="*/ -129 w 4884"/>
                  <a:gd name="connsiteY0" fmla="*/ -103 h 3371"/>
                  <a:gd name="connsiteX1" fmla="*/ 4755 w 4884"/>
                  <a:gd name="connsiteY1" fmla="*/ -103 h 3371"/>
                  <a:gd name="connsiteX2" fmla="*/ 4755 w 4884"/>
                  <a:gd name="connsiteY2" fmla="*/ 3269 h 3371"/>
                  <a:gd name="connsiteX3" fmla="*/ -129 w 4884"/>
                  <a:gd name="connsiteY3" fmla="*/ 3269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4" h="3371">
                    <a:moveTo>
                      <a:pt x="-129" y="-103"/>
                    </a:moveTo>
                    <a:lnTo>
                      <a:pt x="4755" y="-103"/>
                    </a:lnTo>
                    <a:lnTo>
                      <a:pt x="4755" y="3269"/>
                    </a:lnTo>
                    <a:lnTo>
                      <a:pt x="-129" y="3269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15354D7E-B3EA-11C7-8773-E744CECCE17C}"/>
                  </a:ext>
                </a:extLst>
              </p:cNvPr>
              <p:cNvSpPr/>
              <p:nvPr/>
            </p:nvSpPr>
            <p:spPr>
              <a:xfrm rot="-4189968">
                <a:off x="8023673" y="1861328"/>
                <a:ext cx="4878" cy="3373"/>
              </a:xfrm>
              <a:custGeom>
                <a:avLst/>
                <a:gdLst>
                  <a:gd name="connsiteX0" fmla="*/ -129 w 4878"/>
                  <a:gd name="connsiteY0" fmla="*/ -103 h 3373"/>
                  <a:gd name="connsiteX1" fmla="*/ 4750 w 4878"/>
                  <a:gd name="connsiteY1" fmla="*/ -103 h 3373"/>
                  <a:gd name="connsiteX2" fmla="*/ 4750 w 4878"/>
                  <a:gd name="connsiteY2" fmla="*/ 3270 h 3373"/>
                  <a:gd name="connsiteX3" fmla="*/ -129 w 4878"/>
                  <a:gd name="connsiteY3" fmla="*/ 3270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3373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3270"/>
                    </a:lnTo>
                    <a:lnTo>
                      <a:pt x="-129" y="3270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06731EB-D7BA-E141-A89B-276F9FEF5150}"/>
                  </a:ext>
                </a:extLst>
              </p:cNvPr>
              <p:cNvSpPr/>
              <p:nvPr/>
            </p:nvSpPr>
            <p:spPr>
              <a:xfrm>
                <a:off x="8023152" y="1861377"/>
                <a:ext cx="4949" cy="5782"/>
              </a:xfrm>
              <a:custGeom>
                <a:avLst/>
                <a:gdLst>
                  <a:gd name="connsiteX0" fmla="*/ 3140 w 4949"/>
                  <a:gd name="connsiteY0" fmla="*/ 5783 h 5782"/>
                  <a:gd name="connsiteX1" fmla="*/ 0 w 4949"/>
                  <a:gd name="connsiteY1" fmla="*/ 4527 h 5782"/>
                  <a:gd name="connsiteX2" fmla="*/ 1826 w 4949"/>
                  <a:gd name="connsiteY2" fmla="*/ 0 h 5782"/>
                  <a:gd name="connsiteX3" fmla="*/ 4950 w 4949"/>
                  <a:gd name="connsiteY3" fmla="*/ 1258 h 5782"/>
                  <a:gd name="connsiteX4" fmla="*/ 3140 w 4949"/>
                  <a:gd name="connsiteY4" fmla="*/ 5783 h 5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9" h="5782">
                    <a:moveTo>
                      <a:pt x="3140" y="5783"/>
                    </a:moveTo>
                    <a:lnTo>
                      <a:pt x="0" y="4527"/>
                    </a:lnTo>
                    <a:lnTo>
                      <a:pt x="1826" y="0"/>
                    </a:lnTo>
                    <a:lnTo>
                      <a:pt x="4950" y="1258"/>
                    </a:lnTo>
                    <a:lnTo>
                      <a:pt x="3140" y="5783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384C4781-24C8-C090-F1DB-8E915FE03004}"/>
                  </a:ext>
                </a:extLst>
              </p:cNvPr>
              <p:cNvSpPr/>
              <p:nvPr/>
            </p:nvSpPr>
            <p:spPr>
              <a:xfrm rot="-3981137">
                <a:off x="8022664" y="1863822"/>
                <a:ext cx="4877" cy="3368"/>
              </a:xfrm>
              <a:custGeom>
                <a:avLst/>
                <a:gdLst>
                  <a:gd name="connsiteX0" fmla="*/ -129 w 4877"/>
                  <a:gd name="connsiteY0" fmla="*/ -103 h 3368"/>
                  <a:gd name="connsiteX1" fmla="*/ 4749 w 4877"/>
                  <a:gd name="connsiteY1" fmla="*/ -103 h 3368"/>
                  <a:gd name="connsiteX2" fmla="*/ 4749 w 4877"/>
                  <a:gd name="connsiteY2" fmla="*/ 3265 h 3368"/>
                  <a:gd name="connsiteX3" fmla="*/ -129 w 4877"/>
                  <a:gd name="connsiteY3" fmla="*/ 3265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68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24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D8C561A-0C61-EA08-CADB-B8CCDB45B8B4}"/>
                  </a:ext>
                </a:extLst>
              </p:cNvPr>
              <p:cNvSpPr/>
              <p:nvPr/>
            </p:nvSpPr>
            <p:spPr>
              <a:xfrm>
                <a:off x="8021992" y="1863801"/>
                <a:ext cx="5120" cy="5851"/>
              </a:xfrm>
              <a:custGeom>
                <a:avLst/>
                <a:gdLst>
                  <a:gd name="connsiteX0" fmla="*/ 3038 w 5120"/>
                  <a:gd name="connsiteY0" fmla="*/ 5851 h 5851"/>
                  <a:gd name="connsiteX1" fmla="*/ 0 w 5120"/>
                  <a:gd name="connsiteY1" fmla="*/ 4406 h 5851"/>
                  <a:gd name="connsiteX2" fmla="*/ 2082 w 5120"/>
                  <a:gd name="connsiteY2" fmla="*/ 0 h 5851"/>
                  <a:gd name="connsiteX3" fmla="*/ 5120 w 5120"/>
                  <a:gd name="connsiteY3" fmla="*/ 1445 h 5851"/>
                  <a:gd name="connsiteX4" fmla="*/ 3038 w 5120"/>
                  <a:gd name="connsiteY4" fmla="*/ 5851 h 5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0" h="5851">
                    <a:moveTo>
                      <a:pt x="3038" y="5851"/>
                    </a:moveTo>
                    <a:lnTo>
                      <a:pt x="0" y="4406"/>
                    </a:lnTo>
                    <a:lnTo>
                      <a:pt x="2082" y="0"/>
                    </a:lnTo>
                    <a:lnTo>
                      <a:pt x="5120" y="1445"/>
                    </a:lnTo>
                    <a:lnTo>
                      <a:pt x="3038" y="5851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3DA1E892-64A6-B550-8AD1-68FF3612A9E1}"/>
                  </a:ext>
                </a:extLst>
              </p:cNvPr>
              <p:cNvSpPr/>
              <p:nvPr/>
            </p:nvSpPr>
            <p:spPr>
              <a:xfrm rot="-3772230">
                <a:off x="8021521" y="1866250"/>
                <a:ext cx="4882" cy="3369"/>
              </a:xfrm>
              <a:custGeom>
                <a:avLst/>
                <a:gdLst>
                  <a:gd name="connsiteX0" fmla="*/ -129 w 4882"/>
                  <a:gd name="connsiteY0" fmla="*/ -103 h 3369"/>
                  <a:gd name="connsiteX1" fmla="*/ 4753 w 4882"/>
                  <a:gd name="connsiteY1" fmla="*/ -103 h 3369"/>
                  <a:gd name="connsiteX2" fmla="*/ 4753 w 4882"/>
                  <a:gd name="connsiteY2" fmla="*/ 3266 h 3369"/>
                  <a:gd name="connsiteX3" fmla="*/ -129 w 4882"/>
                  <a:gd name="connsiteY3" fmla="*/ 3266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3369">
                    <a:moveTo>
                      <a:pt x="-129" y="-103"/>
                    </a:moveTo>
                    <a:lnTo>
                      <a:pt x="4753" y="-103"/>
                    </a:lnTo>
                    <a:lnTo>
                      <a:pt x="4753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BF59C95B-B8BA-0615-7AEF-95299D47A269}"/>
                  </a:ext>
                </a:extLst>
              </p:cNvPr>
              <p:cNvSpPr/>
              <p:nvPr/>
            </p:nvSpPr>
            <p:spPr>
              <a:xfrm>
                <a:off x="8020694" y="1866154"/>
                <a:ext cx="5291" cy="5892"/>
              </a:xfrm>
              <a:custGeom>
                <a:avLst/>
                <a:gdLst>
                  <a:gd name="connsiteX0" fmla="*/ 2953 w 5291"/>
                  <a:gd name="connsiteY0" fmla="*/ 5892 h 5892"/>
                  <a:gd name="connsiteX1" fmla="*/ 0 w 5291"/>
                  <a:gd name="connsiteY1" fmla="*/ 4274 h 5892"/>
                  <a:gd name="connsiteX2" fmla="*/ 2338 w 5291"/>
                  <a:gd name="connsiteY2" fmla="*/ 0 h 5892"/>
                  <a:gd name="connsiteX3" fmla="*/ 5291 w 5291"/>
                  <a:gd name="connsiteY3" fmla="*/ 1618 h 5892"/>
                  <a:gd name="connsiteX4" fmla="*/ 2953 w 5291"/>
                  <a:gd name="connsiteY4" fmla="*/ 5892 h 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1" h="5892">
                    <a:moveTo>
                      <a:pt x="2953" y="5892"/>
                    </a:moveTo>
                    <a:lnTo>
                      <a:pt x="0" y="4274"/>
                    </a:lnTo>
                    <a:lnTo>
                      <a:pt x="2338" y="0"/>
                    </a:lnTo>
                    <a:lnTo>
                      <a:pt x="5291" y="1618"/>
                    </a:lnTo>
                    <a:lnTo>
                      <a:pt x="2953" y="5892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B39F986E-C32A-6245-7D4A-F976B8741B51}"/>
                  </a:ext>
                </a:extLst>
              </p:cNvPr>
              <p:cNvSpPr/>
              <p:nvPr/>
            </p:nvSpPr>
            <p:spPr>
              <a:xfrm>
                <a:off x="8019995" y="1867301"/>
                <a:ext cx="5376" cy="5909"/>
              </a:xfrm>
              <a:custGeom>
                <a:avLst/>
                <a:gdLst>
                  <a:gd name="connsiteX0" fmla="*/ 2902 w 5376"/>
                  <a:gd name="connsiteY0" fmla="*/ 5909 h 5909"/>
                  <a:gd name="connsiteX1" fmla="*/ 0 w 5376"/>
                  <a:gd name="connsiteY1" fmla="*/ 4203 h 5909"/>
                  <a:gd name="connsiteX2" fmla="*/ 2475 w 5376"/>
                  <a:gd name="connsiteY2" fmla="*/ 0 h 5909"/>
                  <a:gd name="connsiteX3" fmla="*/ 5377 w 5376"/>
                  <a:gd name="connsiteY3" fmla="*/ 1706 h 5909"/>
                  <a:gd name="connsiteX4" fmla="*/ 2902 w 5376"/>
                  <a:gd name="connsiteY4" fmla="*/ 5909 h 5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6" h="5909">
                    <a:moveTo>
                      <a:pt x="2902" y="5909"/>
                    </a:moveTo>
                    <a:lnTo>
                      <a:pt x="0" y="4203"/>
                    </a:lnTo>
                    <a:lnTo>
                      <a:pt x="2475" y="0"/>
                    </a:lnTo>
                    <a:lnTo>
                      <a:pt x="5377" y="1706"/>
                    </a:lnTo>
                    <a:lnTo>
                      <a:pt x="2902" y="5909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EB7665B8-49CE-6EB1-CFCE-61EE93749AE0}"/>
                  </a:ext>
                </a:extLst>
              </p:cNvPr>
              <p:cNvSpPr/>
              <p:nvPr/>
            </p:nvSpPr>
            <p:spPr>
              <a:xfrm rot="-3468234">
                <a:off x="8019410" y="1869703"/>
                <a:ext cx="4885" cy="3370"/>
              </a:xfrm>
              <a:custGeom>
                <a:avLst/>
                <a:gdLst>
                  <a:gd name="connsiteX0" fmla="*/ -129 w 4885"/>
                  <a:gd name="connsiteY0" fmla="*/ -103 h 3370"/>
                  <a:gd name="connsiteX1" fmla="*/ 4757 w 4885"/>
                  <a:gd name="connsiteY1" fmla="*/ -103 h 3370"/>
                  <a:gd name="connsiteX2" fmla="*/ 4757 w 4885"/>
                  <a:gd name="connsiteY2" fmla="*/ 3268 h 3370"/>
                  <a:gd name="connsiteX3" fmla="*/ -129 w 4885"/>
                  <a:gd name="connsiteY3" fmla="*/ 3268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5" h="3370">
                    <a:moveTo>
                      <a:pt x="-129" y="-103"/>
                    </a:moveTo>
                    <a:lnTo>
                      <a:pt x="4757" y="-103"/>
                    </a:lnTo>
                    <a:lnTo>
                      <a:pt x="4757" y="3268"/>
                    </a:lnTo>
                    <a:lnTo>
                      <a:pt x="-129" y="3268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7A64042-386C-95B7-AB03-B2DFE76362EE}"/>
                  </a:ext>
                </a:extLst>
              </p:cNvPr>
              <p:cNvSpPr/>
              <p:nvPr/>
            </p:nvSpPr>
            <p:spPr>
              <a:xfrm>
                <a:off x="8018527" y="1869526"/>
                <a:ext cx="5512" cy="5931"/>
              </a:xfrm>
              <a:custGeom>
                <a:avLst/>
                <a:gdLst>
                  <a:gd name="connsiteX0" fmla="*/ 2799 w 5512"/>
                  <a:gd name="connsiteY0" fmla="*/ 5931 h 5931"/>
                  <a:gd name="connsiteX1" fmla="*/ 0 w 5512"/>
                  <a:gd name="connsiteY1" fmla="*/ 4051 h 5931"/>
                  <a:gd name="connsiteX2" fmla="*/ 2714 w 5512"/>
                  <a:gd name="connsiteY2" fmla="*/ 0 h 5931"/>
                  <a:gd name="connsiteX3" fmla="*/ 5513 w 5512"/>
                  <a:gd name="connsiteY3" fmla="*/ 1880 h 5931"/>
                  <a:gd name="connsiteX4" fmla="*/ 2799 w 5512"/>
                  <a:gd name="connsiteY4" fmla="*/ 5931 h 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2" h="5931">
                    <a:moveTo>
                      <a:pt x="2799" y="5931"/>
                    </a:moveTo>
                    <a:lnTo>
                      <a:pt x="0" y="4051"/>
                    </a:lnTo>
                    <a:lnTo>
                      <a:pt x="2714" y="0"/>
                    </a:lnTo>
                    <a:lnTo>
                      <a:pt x="5513" y="1880"/>
                    </a:lnTo>
                    <a:lnTo>
                      <a:pt x="2799" y="5931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1F8F7EAA-1F29-4AB8-E5ED-86E9FA1F71FC}"/>
                  </a:ext>
                </a:extLst>
              </p:cNvPr>
              <p:cNvSpPr/>
              <p:nvPr/>
            </p:nvSpPr>
            <p:spPr>
              <a:xfrm rot="-3266531">
                <a:off x="8018099" y="1871886"/>
                <a:ext cx="4879" cy="3368"/>
              </a:xfrm>
              <a:custGeom>
                <a:avLst/>
                <a:gdLst>
                  <a:gd name="connsiteX0" fmla="*/ -129 w 4879"/>
                  <a:gd name="connsiteY0" fmla="*/ -103 h 3368"/>
                  <a:gd name="connsiteX1" fmla="*/ 4751 w 4879"/>
                  <a:gd name="connsiteY1" fmla="*/ -103 h 3368"/>
                  <a:gd name="connsiteX2" fmla="*/ 4751 w 4879"/>
                  <a:gd name="connsiteY2" fmla="*/ 3265 h 3368"/>
                  <a:gd name="connsiteX3" fmla="*/ -129 w 4879"/>
                  <a:gd name="connsiteY3" fmla="*/ 3265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3368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ACD7088-FBF8-4ED7-1BC3-81C529221517}"/>
                  </a:ext>
                </a:extLst>
              </p:cNvPr>
              <p:cNvSpPr/>
              <p:nvPr/>
            </p:nvSpPr>
            <p:spPr>
              <a:xfrm rot="-3160440">
                <a:off x="8017303" y="1872948"/>
                <a:ext cx="4880" cy="3369"/>
              </a:xfrm>
              <a:custGeom>
                <a:avLst/>
                <a:gdLst>
                  <a:gd name="connsiteX0" fmla="*/ -129 w 4880"/>
                  <a:gd name="connsiteY0" fmla="*/ -103 h 3369"/>
                  <a:gd name="connsiteX1" fmla="*/ 4752 w 4880"/>
                  <a:gd name="connsiteY1" fmla="*/ -103 h 3369"/>
                  <a:gd name="connsiteX2" fmla="*/ 4752 w 4880"/>
                  <a:gd name="connsiteY2" fmla="*/ 3266 h 3369"/>
                  <a:gd name="connsiteX3" fmla="*/ -129 w 4880"/>
                  <a:gd name="connsiteY3" fmla="*/ 3266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3369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38F08F2C-7290-8A84-1C3E-F03BA2421770}"/>
                  </a:ext>
                </a:extLst>
              </p:cNvPr>
              <p:cNvSpPr/>
              <p:nvPr/>
            </p:nvSpPr>
            <p:spPr>
              <a:xfrm>
                <a:off x="8016103" y="1872705"/>
                <a:ext cx="5683" cy="5912"/>
              </a:xfrm>
              <a:custGeom>
                <a:avLst/>
                <a:gdLst>
                  <a:gd name="connsiteX0" fmla="*/ 2611 w 5683"/>
                  <a:gd name="connsiteY0" fmla="*/ 5913 h 5912"/>
                  <a:gd name="connsiteX1" fmla="*/ 0 w 5683"/>
                  <a:gd name="connsiteY1" fmla="*/ 3785 h 5912"/>
                  <a:gd name="connsiteX2" fmla="*/ 3072 w 5683"/>
                  <a:gd name="connsiteY2" fmla="*/ 0 h 5912"/>
                  <a:gd name="connsiteX3" fmla="*/ 5684 w 5683"/>
                  <a:gd name="connsiteY3" fmla="*/ 2128 h 5912"/>
                  <a:gd name="connsiteX4" fmla="*/ 2611 w 5683"/>
                  <a:gd name="connsiteY4" fmla="*/ 5913 h 5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3" h="5912">
                    <a:moveTo>
                      <a:pt x="2611" y="5913"/>
                    </a:moveTo>
                    <a:lnTo>
                      <a:pt x="0" y="3785"/>
                    </a:lnTo>
                    <a:lnTo>
                      <a:pt x="3072" y="0"/>
                    </a:lnTo>
                    <a:lnTo>
                      <a:pt x="5684" y="2128"/>
                    </a:lnTo>
                    <a:lnTo>
                      <a:pt x="2611" y="5913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5C6054-908B-63BA-E21A-6F92BBE4730C}"/>
                  </a:ext>
                </a:extLst>
              </p:cNvPr>
              <p:cNvSpPr/>
              <p:nvPr/>
            </p:nvSpPr>
            <p:spPr>
              <a:xfrm>
                <a:off x="8015232" y="1873714"/>
                <a:ext cx="5751" cy="5898"/>
              </a:xfrm>
              <a:custGeom>
                <a:avLst/>
                <a:gdLst>
                  <a:gd name="connsiteX0" fmla="*/ 2543 w 5751"/>
                  <a:gd name="connsiteY0" fmla="*/ 5899 h 5898"/>
                  <a:gd name="connsiteX1" fmla="*/ 0 w 5751"/>
                  <a:gd name="connsiteY1" fmla="*/ 3693 h 5898"/>
                  <a:gd name="connsiteX2" fmla="*/ 3192 w 5751"/>
                  <a:gd name="connsiteY2" fmla="*/ 0 h 5898"/>
                  <a:gd name="connsiteX3" fmla="*/ 5752 w 5751"/>
                  <a:gd name="connsiteY3" fmla="*/ 2206 h 5898"/>
                  <a:gd name="connsiteX4" fmla="*/ 2543 w 5751"/>
                  <a:gd name="connsiteY4" fmla="*/ 5899 h 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" h="5898">
                    <a:moveTo>
                      <a:pt x="2543" y="5899"/>
                    </a:moveTo>
                    <a:lnTo>
                      <a:pt x="0" y="3693"/>
                    </a:lnTo>
                    <a:lnTo>
                      <a:pt x="3192" y="0"/>
                    </a:lnTo>
                    <a:lnTo>
                      <a:pt x="5752" y="2206"/>
                    </a:lnTo>
                    <a:lnTo>
                      <a:pt x="2543" y="5899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F0725935-9175-0444-04BD-2B7C0918557F}"/>
                  </a:ext>
                </a:extLst>
              </p:cNvPr>
              <p:cNvSpPr/>
              <p:nvPr/>
            </p:nvSpPr>
            <p:spPr>
              <a:xfrm rot="-2844233">
                <a:off x="8014795" y="1875949"/>
                <a:ext cx="4877" cy="3375"/>
              </a:xfrm>
              <a:custGeom>
                <a:avLst/>
                <a:gdLst>
                  <a:gd name="connsiteX0" fmla="*/ -129 w 4877"/>
                  <a:gd name="connsiteY0" fmla="*/ -103 h 3375"/>
                  <a:gd name="connsiteX1" fmla="*/ 4749 w 4877"/>
                  <a:gd name="connsiteY1" fmla="*/ -103 h 3375"/>
                  <a:gd name="connsiteX2" fmla="*/ 4749 w 4877"/>
                  <a:gd name="connsiteY2" fmla="*/ 3272 h 3375"/>
                  <a:gd name="connsiteX3" fmla="*/ -129 w 4877"/>
                  <a:gd name="connsiteY3" fmla="*/ 3272 h 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75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72"/>
                    </a:lnTo>
                    <a:lnTo>
                      <a:pt x="-129" y="3272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FD0B0B38-0415-B71A-C1F7-ACBB3FD14F98}"/>
                  </a:ext>
                </a:extLst>
              </p:cNvPr>
              <p:cNvSpPr/>
              <p:nvPr/>
            </p:nvSpPr>
            <p:spPr>
              <a:xfrm rot="-2728152">
                <a:off x="8013905" y="1876891"/>
                <a:ext cx="4882" cy="3370"/>
              </a:xfrm>
              <a:custGeom>
                <a:avLst/>
                <a:gdLst>
                  <a:gd name="connsiteX0" fmla="*/ -129 w 4882"/>
                  <a:gd name="connsiteY0" fmla="*/ -103 h 3370"/>
                  <a:gd name="connsiteX1" fmla="*/ 4754 w 4882"/>
                  <a:gd name="connsiteY1" fmla="*/ -103 h 3370"/>
                  <a:gd name="connsiteX2" fmla="*/ 4754 w 4882"/>
                  <a:gd name="connsiteY2" fmla="*/ 3268 h 3370"/>
                  <a:gd name="connsiteX3" fmla="*/ -129 w 4882"/>
                  <a:gd name="connsiteY3" fmla="*/ 3268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3370">
                    <a:moveTo>
                      <a:pt x="-129" y="-103"/>
                    </a:moveTo>
                    <a:lnTo>
                      <a:pt x="4754" y="-103"/>
                    </a:lnTo>
                    <a:lnTo>
                      <a:pt x="4754" y="3268"/>
                    </a:lnTo>
                    <a:lnTo>
                      <a:pt x="-129" y="3268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56BF018B-A316-59F1-0A65-5562651B6917}"/>
                  </a:ext>
                </a:extLst>
              </p:cNvPr>
              <p:cNvSpPr/>
              <p:nvPr/>
            </p:nvSpPr>
            <p:spPr>
              <a:xfrm>
                <a:off x="8012502" y="1876574"/>
                <a:ext cx="5854" cy="5808"/>
              </a:xfrm>
              <a:custGeom>
                <a:avLst/>
                <a:gdLst>
                  <a:gd name="connsiteX0" fmla="*/ 2321 w 5854"/>
                  <a:gd name="connsiteY0" fmla="*/ 5809 h 5808"/>
                  <a:gd name="connsiteX1" fmla="*/ 0 w 5854"/>
                  <a:gd name="connsiteY1" fmla="*/ 3377 h 5808"/>
                  <a:gd name="connsiteX2" fmla="*/ 3533 w 5854"/>
                  <a:gd name="connsiteY2" fmla="*/ 0 h 5808"/>
                  <a:gd name="connsiteX3" fmla="*/ 5854 w 5854"/>
                  <a:gd name="connsiteY3" fmla="*/ 2433 h 5808"/>
                  <a:gd name="connsiteX4" fmla="*/ 2321 w 5854"/>
                  <a:gd name="connsiteY4" fmla="*/ 5809 h 5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54" h="5808">
                    <a:moveTo>
                      <a:pt x="2321" y="5809"/>
                    </a:moveTo>
                    <a:lnTo>
                      <a:pt x="0" y="3377"/>
                    </a:lnTo>
                    <a:lnTo>
                      <a:pt x="3533" y="0"/>
                    </a:lnTo>
                    <a:lnTo>
                      <a:pt x="5854" y="2433"/>
                    </a:lnTo>
                    <a:lnTo>
                      <a:pt x="2321" y="5809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C3D6E177-3C59-ACAF-DA23-44F7A182A330}"/>
                  </a:ext>
                </a:extLst>
              </p:cNvPr>
              <p:cNvSpPr/>
              <p:nvPr/>
            </p:nvSpPr>
            <p:spPr>
              <a:xfrm rot="-2522033">
                <a:off x="8012047" y="1878669"/>
                <a:ext cx="4870" cy="3374"/>
              </a:xfrm>
              <a:custGeom>
                <a:avLst/>
                <a:gdLst>
                  <a:gd name="connsiteX0" fmla="*/ -129 w 4870"/>
                  <a:gd name="connsiteY0" fmla="*/ -103 h 3374"/>
                  <a:gd name="connsiteX1" fmla="*/ 4742 w 4870"/>
                  <a:gd name="connsiteY1" fmla="*/ -103 h 3374"/>
                  <a:gd name="connsiteX2" fmla="*/ 4742 w 4870"/>
                  <a:gd name="connsiteY2" fmla="*/ 3271 h 3374"/>
                  <a:gd name="connsiteX3" fmla="*/ -129 w 4870"/>
                  <a:gd name="connsiteY3" fmla="*/ 3271 h 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0" h="3374">
                    <a:moveTo>
                      <a:pt x="-129" y="-103"/>
                    </a:moveTo>
                    <a:lnTo>
                      <a:pt x="4742" y="-103"/>
                    </a:lnTo>
                    <a:lnTo>
                      <a:pt x="4742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78291075-1666-C05B-0BDD-35A18BABFD2C}"/>
                  </a:ext>
                </a:extLst>
              </p:cNvPr>
              <p:cNvSpPr/>
              <p:nvPr/>
            </p:nvSpPr>
            <p:spPr>
              <a:xfrm rot="-2412835">
                <a:off x="8011072" y="1879520"/>
                <a:ext cx="4875" cy="3371"/>
              </a:xfrm>
              <a:custGeom>
                <a:avLst/>
                <a:gdLst>
                  <a:gd name="connsiteX0" fmla="*/ -129 w 4875"/>
                  <a:gd name="connsiteY0" fmla="*/ -103 h 3371"/>
                  <a:gd name="connsiteX1" fmla="*/ 4747 w 4875"/>
                  <a:gd name="connsiteY1" fmla="*/ -103 h 3371"/>
                  <a:gd name="connsiteX2" fmla="*/ 4747 w 4875"/>
                  <a:gd name="connsiteY2" fmla="*/ 3269 h 3371"/>
                  <a:gd name="connsiteX3" fmla="*/ -129 w 4875"/>
                  <a:gd name="connsiteY3" fmla="*/ 3269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3371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3269"/>
                    </a:lnTo>
                    <a:lnTo>
                      <a:pt x="-129" y="3269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738672F9-4428-931E-DA30-75EF6D13F29A}"/>
                  </a:ext>
                </a:extLst>
              </p:cNvPr>
              <p:cNvSpPr/>
              <p:nvPr/>
            </p:nvSpPr>
            <p:spPr>
              <a:xfrm>
                <a:off x="8009549" y="1879189"/>
                <a:ext cx="5922" cy="5668"/>
              </a:xfrm>
              <a:custGeom>
                <a:avLst/>
                <a:gdLst>
                  <a:gd name="connsiteX0" fmla="*/ 2099 w 5922"/>
                  <a:gd name="connsiteY0" fmla="*/ 5669 h 5668"/>
                  <a:gd name="connsiteX1" fmla="*/ 0 w 5922"/>
                  <a:gd name="connsiteY1" fmla="*/ 3036 h 5668"/>
                  <a:gd name="connsiteX2" fmla="*/ 3823 w 5922"/>
                  <a:gd name="connsiteY2" fmla="*/ 0 h 5668"/>
                  <a:gd name="connsiteX3" fmla="*/ 5923 w 5922"/>
                  <a:gd name="connsiteY3" fmla="*/ 2633 h 5668"/>
                  <a:gd name="connsiteX4" fmla="*/ 2099 w 5922"/>
                  <a:gd name="connsiteY4" fmla="*/ 5669 h 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22" h="5668">
                    <a:moveTo>
                      <a:pt x="2099" y="5669"/>
                    </a:moveTo>
                    <a:lnTo>
                      <a:pt x="0" y="3036"/>
                    </a:lnTo>
                    <a:lnTo>
                      <a:pt x="3823" y="0"/>
                    </a:lnTo>
                    <a:lnTo>
                      <a:pt x="5923" y="2633"/>
                    </a:lnTo>
                    <a:lnTo>
                      <a:pt x="2099" y="5669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FFD7F662-8193-3634-2926-39CA85C1486F}"/>
                  </a:ext>
                </a:extLst>
              </p:cNvPr>
              <p:cNvSpPr/>
              <p:nvPr/>
            </p:nvSpPr>
            <p:spPr>
              <a:xfrm rot="-2209316">
                <a:off x="8009039" y="1881122"/>
                <a:ext cx="4883" cy="3375"/>
              </a:xfrm>
              <a:custGeom>
                <a:avLst/>
                <a:gdLst>
                  <a:gd name="connsiteX0" fmla="*/ -129 w 4883"/>
                  <a:gd name="connsiteY0" fmla="*/ -103 h 3375"/>
                  <a:gd name="connsiteX1" fmla="*/ 4755 w 4883"/>
                  <a:gd name="connsiteY1" fmla="*/ -103 h 3375"/>
                  <a:gd name="connsiteX2" fmla="*/ 4755 w 4883"/>
                  <a:gd name="connsiteY2" fmla="*/ 3272 h 3375"/>
                  <a:gd name="connsiteX3" fmla="*/ -129 w 4883"/>
                  <a:gd name="connsiteY3" fmla="*/ 3272 h 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3" h="3375">
                    <a:moveTo>
                      <a:pt x="-129" y="-103"/>
                    </a:moveTo>
                    <a:lnTo>
                      <a:pt x="4755" y="-103"/>
                    </a:lnTo>
                    <a:lnTo>
                      <a:pt x="4755" y="3272"/>
                    </a:lnTo>
                    <a:lnTo>
                      <a:pt x="-129" y="3272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12BB39-E57E-D2C6-BA4D-A3787FFBD814}"/>
                  </a:ext>
                </a:extLst>
              </p:cNvPr>
              <p:cNvSpPr/>
              <p:nvPr/>
            </p:nvSpPr>
            <p:spPr>
              <a:xfrm rot="-2097733">
                <a:off x="8007981" y="1881895"/>
                <a:ext cx="4880" cy="3367"/>
              </a:xfrm>
              <a:custGeom>
                <a:avLst/>
                <a:gdLst>
                  <a:gd name="connsiteX0" fmla="*/ -129 w 4880"/>
                  <a:gd name="connsiteY0" fmla="*/ -103 h 3367"/>
                  <a:gd name="connsiteX1" fmla="*/ 4752 w 4880"/>
                  <a:gd name="connsiteY1" fmla="*/ -103 h 3367"/>
                  <a:gd name="connsiteX2" fmla="*/ 4752 w 4880"/>
                  <a:gd name="connsiteY2" fmla="*/ 3265 h 3367"/>
                  <a:gd name="connsiteX3" fmla="*/ -129 w 4880"/>
                  <a:gd name="connsiteY3" fmla="*/ 3265 h 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3367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9714A772-D285-1719-734F-2F42F8E4A714}"/>
                  </a:ext>
                </a:extLst>
              </p:cNvPr>
              <p:cNvSpPr/>
              <p:nvPr/>
            </p:nvSpPr>
            <p:spPr>
              <a:xfrm rot="-1997609">
                <a:off x="8006907" y="1882627"/>
                <a:ext cx="4881" cy="3365"/>
              </a:xfrm>
              <a:custGeom>
                <a:avLst/>
                <a:gdLst>
                  <a:gd name="connsiteX0" fmla="*/ -129 w 4881"/>
                  <a:gd name="connsiteY0" fmla="*/ -103 h 3365"/>
                  <a:gd name="connsiteX1" fmla="*/ 4752 w 4881"/>
                  <a:gd name="connsiteY1" fmla="*/ -103 h 3365"/>
                  <a:gd name="connsiteX2" fmla="*/ 4752 w 4881"/>
                  <a:gd name="connsiteY2" fmla="*/ 3263 h 3365"/>
                  <a:gd name="connsiteX3" fmla="*/ -129 w 4881"/>
                  <a:gd name="connsiteY3" fmla="*/ 3263 h 3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1" h="3365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3263"/>
                    </a:lnTo>
                    <a:lnTo>
                      <a:pt x="-129" y="3263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2375EC9C-005A-F614-A6B7-B9E7D042BAF5}"/>
                  </a:ext>
                </a:extLst>
              </p:cNvPr>
              <p:cNvSpPr/>
              <p:nvPr/>
            </p:nvSpPr>
            <p:spPr>
              <a:xfrm rot="-1894851">
                <a:off x="8005757" y="1883223"/>
                <a:ext cx="4868" cy="3370"/>
              </a:xfrm>
              <a:custGeom>
                <a:avLst/>
                <a:gdLst>
                  <a:gd name="connsiteX0" fmla="*/ -129 w 4868"/>
                  <a:gd name="connsiteY0" fmla="*/ -103 h 3370"/>
                  <a:gd name="connsiteX1" fmla="*/ 4740 w 4868"/>
                  <a:gd name="connsiteY1" fmla="*/ -103 h 3370"/>
                  <a:gd name="connsiteX2" fmla="*/ 4740 w 4868"/>
                  <a:gd name="connsiteY2" fmla="*/ 3267 h 3370"/>
                  <a:gd name="connsiteX3" fmla="*/ -129 w 4868"/>
                  <a:gd name="connsiteY3" fmla="*/ 3267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8" h="3370">
                    <a:moveTo>
                      <a:pt x="-129" y="-103"/>
                    </a:moveTo>
                    <a:lnTo>
                      <a:pt x="4740" y="-103"/>
                    </a:lnTo>
                    <a:lnTo>
                      <a:pt x="4740" y="3267"/>
                    </a:lnTo>
                    <a:lnTo>
                      <a:pt x="-129" y="3267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1D8D76BD-4A0D-3917-8D50-F9EC809B5375}"/>
                  </a:ext>
                </a:extLst>
              </p:cNvPr>
              <p:cNvSpPr/>
              <p:nvPr/>
            </p:nvSpPr>
            <p:spPr>
              <a:xfrm rot="-1794798">
                <a:off x="8004670" y="1883998"/>
                <a:ext cx="4878" cy="3374"/>
              </a:xfrm>
              <a:custGeom>
                <a:avLst/>
                <a:gdLst>
                  <a:gd name="connsiteX0" fmla="*/ -129 w 4878"/>
                  <a:gd name="connsiteY0" fmla="*/ -103 h 3374"/>
                  <a:gd name="connsiteX1" fmla="*/ 4750 w 4878"/>
                  <a:gd name="connsiteY1" fmla="*/ -103 h 3374"/>
                  <a:gd name="connsiteX2" fmla="*/ 4750 w 4878"/>
                  <a:gd name="connsiteY2" fmla="*/ 3271 h 3374"/>
                  <a:gd name="connsiteX3" fmla="*/ -129 w 4878"/>
                  <a:gd name="connsiteY3" fmla="*/ 3271 h 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3374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EC4EB37-E43F-4A4B-062D-AE01DB937421}"/>
                  </a:ext>
                </a:extLst>
              </p:cNvPr>
              <p:cNvSpPr/>
              <p:nvPr/>
            </p:nvSpPr>
            <p:spPr>
              <a:xfrm>
                <a:off x="8003012" y="1883686"/>
                <a:ext cx="5888" cy="5276"/>
              </a:xfrm>
              <a:custGeom>
                <a:avLst/>
                <a:gdLst>
                  <a:gd name="connsiteX0" fmla="*/ 1587 w 5888"/>
                  <a:gd name="connsiteY0" fmla="*/ 5276 h 5276"/>
                  <a:gd name="connsiteX1" fmla="*/ 0 w 5888"/>
                  <a:gd name="connsiteY1" fmla="*/ 2304 h 5276"/>
                  <a:gd name="connsiteX2" fmla="*/ 4284 w 5888"/>
                  <a:gd name="connsiteY2" fmla="*/ 0 h 5276"/>
                  <a:gd name="connsiteX3" fmla="*/ 5888 w 5888"/>
                  <a:gd name="connsiteY3" fmla="*/ 2973 h 5276"/>
                  <a:gd name="connsiteX4" fmla="*/ 1587 w 5888"/>
                  <a:gd name="connsiteY4" fmla="*/ 5276 h 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276">
                    <a:moveTo>
                      <a:pt x="1587" y="5276"/>
                    </a:moveTo>
                    <a:lnTo>
                      <a:pt x="0" y="2304"/>
                    </a:lnTo>
                    <a:lnTo>
                      <a:pt x="4284" y="0"/>
                    </a:lnTo>
                    <a:lnTo>
                      <a:pt x="5888" y="2973"/>
                    </a:lnTo>
                    <a:lnTo>
                      <a:pt x="1587" y="5276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9469106F-BA3A-D588-056B-F627E16248BF}"/>
                  </a:ext>
                </a:extLst>
              </p:cNvPr>
              <p:cNvSpPr/>
              <p:nvPr/>
            </p:nvSpPr>
            <p:spPr>
              <a:xfrm rot="-1595693">
                <a:off x="8002331" y="1885248"/>
                <a:ext cx="4874" cy="3366"/>
              </a:xfrm>
              <a:custGeom>
                <a:avLst/>
                <a:gdLst>
                  <a:gd name="connsiteX0" fmla="*/ -129 w 4874"/>
                  <a:gd name="connsiteY0" fmla="*/ -103 h 3366"/>
                  <a:gd name="connsiteX1" fmla="*/ 4745 w 4874"/>
                  <a:gd name="connsiteY1" fmla="*/ -103 h 3366"/>
                  <a:gd name="connsiteX2" fmla="*/ 4745 w 4874"/>
                  <a:gd name="connsiteY2" fmla="*/ 3263 h 3366"/>
                  <a:gd name="connsiteX3" fmla="*/ -129 w 4874"/>
                  <a:gd name="connsiteY3" fmla="*/ 3263 h 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4" h="3366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3263"/>
                    </a:lnTo>
                    <a:lnTo>
                      <a:pt x="-129" y="3263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800E9673-59AB-FC1C-9483-3878374B736C}"/>
                  </a:ext>
                </a:extLst>
              </p:cNvPr>
              <p:cNvSpPr/>
              <p:nvPr/>
            </p:nvSpPr>
            <p:spPr>
              <a:xfrm rot="-1491114">
                <a:off x="8001137" y="1885824"/>
                <a:ext cx="4873" cy="3364"/>
              </a:xfrm>
              <a:custGeom>
                <a:avLst/>
                <a:gdLst>
                  <a:gd name="connsiteX0" fmla="*/ -129 w 4873"/>
                  <a:gd name="connsiteY0" fmla="*/ -103 h 3364"/>
                  <a:gd name="connsiteX1" fmla="*/ 4745 w 4873"/>
                  <a:gd name="connsiteY1" fmla="*/ -103 h 3364"/>
                  <a:gd name="connsiteX2" fmla="*/ 4745 w 4873"/>
                  <a:gd name="connsiteY2" fmla="*/ 3262 h 3364"/>
                  <a:gd name="connsiteX3" fmla="*/ -129 w 4873"/>
                  <a:gd name="connsiteY3" fmla="*/ 3262 h 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3" h="3364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3262"/>
                    </a:lnTo>
                    <a:lnTo>
                      <a:pt x="-129" y="3262"/>
                    </a:lnTo>
                    <a:close/>
                  </a:path>
                </a:pathLst>
              </a:custGeom>
              <a:solidFill>
                <a:srgbClr val="24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7073DA41-780F-07A6-65C0-E4E5EEC2DE07}"/>
                  </a:ext>
                </a:extLst>
              </p:cNvPr>
              <p:cNvSpPr/>
              <p:nvPr/>
            </p:nvSpPr>
            <p:spPr>
              <a:xfrm rot="-1384513">
                <a:off x="7999925" y="1886356"/>
                <a:ext cx="4877" cy="3370"/>
              </a:xfrm>
              <a:custGeom>
                <a:avLst/>
                <a:gdLst>
                  <a:gd name="connsiteX0" fmla="*/ -129 w 4877"/>
                  <a:gd name="connsiteY0" fmla="*/ -103 h 3370"/>
                  <a:gd name="connsiteX1" fmla="*/ 4749 w 4877"/>
                  <a:gd name="connsiteY1" fmla="*/ -103 h 3370"/>
                  <a:gd name="connsiteX2" fmla="*/ 4749 w 4877"/>
                  <a:gd name="connsiteY2" fmla="*/ 3268 h 3370"/>
                  <a:gd name="connsiteX3" fmla="*/ -129 w 4877"/>
                  <a:gd name="connsiteY3" fmla="*/ 3268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70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68"/>
                    </a:lnTo>
                    <a:lnTo>
                      <a:pt x="-129" y="3268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CE344991-EAE4-2C0F-EA58-2DAC924E17D5}"/>
                  </a:ext>
                </a:extLst>
              </p:cNvPr>
              <p:cNvSpPr/>
              <p:nvPr/>
            </p:nvSpPr>
            <p:spPr>
              <a:xfrm rot="-1293913">
                <a:off x="7998699" y="1886864"/>
                <a:ext cx="4870" cy="3369"/>
              </a:xfrm>
              <a:custGeom>
                <a:avLst/>
                <a:gdLst>
                  <a:gd name="connsiteX0" fmla="*/ -129 w 4870"/>
                  <a:gd name="connsiteY0" fmla="*/ -103 h 3369"/>
                  <a:gd name="connsiteX1" fmla="*/ 4742 w 4870"/>
                  <a:gd name="connsiteY1" fmla="*/ -103 h 3369"/>
                  <a:gd name="connsiteX2" fmla="*/ 4742 w 4870"/>
                  <a:gd name="connsiteY2" fmla="*/ 3266 h 3369"/>
                  <a:gd name="connsiteX3" fmla="*/ -129 w 4870"/>
                  <a:gd name="connsiteY3" fmla="*/ 3266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0" h="3369">
                    <a:moveTo>
                      <a:pt x="-129" y="-103"/>
                    </a:moveTo>
                    <a:lnTo>
                      <a:pt x="4742" y="-103"/>
                    </a:lnTo>
                    <a:lnTo>
                      <a:pt x="4742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E4C7E4C5-8FEE-0BAE-90DB-8A0A9E95533A}"/>
                  </a:ext>
                </a:extLst>
              </p:cNvPr>
              <p:cNvSpPr/>
              <p:nvPr/>
            </p:nvSpPr>
            <p:spPr>
              <a:xfrm rot="-1183184">
                <a:off x="7997277" y="1887394"/>
                <a:ext cx="4879" cy="3363"/>
              </a:xfrm>
              <a:custGeom>
                <a:avLst/>
                <a:gdLst>
                  <a:gd name="connsiteX0" fmla="*/ -129 w 4879"/>
                  <a:gd name="connsiteY0" fmla="*/ -103 h 3363"/>
                  <a:gd name="connsiteX1" fmla="*/ 4751 w 4879"/>
                  <a:gd name="connsiteY1" fmla="*/ -103 h 3363"/>
                  <a:gd name="connsiteX2" fmla="*/ 4751 w 4879"/>
                  <a:gd name="connsiteY2" fmla="*/ 3260 h 3363"/>
                  <a:gd name="connsiteX3" fmla="*/ -129 w 4879"/>
                  <a:gd name="connsiteY3" fmla="*/ 3260 h 3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3363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3260"/>
                    </a:lnTo>
                    <a:lnTo>
                      <a:pt x="-129" y="3260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510DDB4D-1F96-D659-E981-E5F023CB13EF}"/>
                  </a:ext>
                </a:extLst>
              </p:cNvPr>
              <p:cNvSpPr/>
              <p:nvPr/>
            </p:nvSpPr>
            <p:spPr>
              <a:xfrm rot="-1080857">
                <a:off x="7996170" y="1887765"/>
                <a:ext cx="4877" cy="3368"/>
              </a:xfrm>
              <a:custGeom>
                <a:avLst/>
                <a:gdLst>
                  <a:gd name="connsiteX0" fmla="*/ -129 w 4877"/>
                  <a:gd name="connsiteY0" fmla="*/ -103 h 3368"/>
                  <a:gd name="connsiteX1" fmla="*/ 4749 w 4877"/>
                  <a:gd name="connsiteY1" fmla="*/ -103 h 3368"/>
                  <a:gd name="connsiteX2" fmla="*/ 4749 w 4877"/>
                  <a:gd name="connsiteY2" fmla="*/ 3266 h 3368"/>
                  <a:gd name="connsiteX3" fmla="*/ -129 w 4877"/>
                  <a:gd name="connsiteY3" fmla="*/ 3266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68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EFBF6B63-9E24-3AE4-0C68-B5D629439A1E}"/>
                  </a:ext>
                </a:extLst>
              </p:cNvPr>
              <p:cNvSpPr/>
              <p:nvPr/>
            </p:nvSpPr>
            <p:spPr>
              <a:xfrm rot="-991964">
                <a:off x="7994889" y="1888162"/>
                <a:ext cx="4882" cy="3370"/>
              </a:xfrm>
              <a:custGeom>
                <a:avLst/>
                <a:gdLst>
                  <a:gd name="connsiteX0" fmla="*/ -129 w 4882"/>
                  <a:gd name="connsiteY0" fmla="*/ -103 h 3370"/>
                  <a:gd name="connsiteX1" fmla="*/ 4754 w 4882"/>
                  <a:gd name="connsiteY1" fmla="*/ -103 h 3370"/>
                  <a:gd name="connsiteX2" fmla="*/ 4754 w 4882"/>
                  <a:gd name="connsiteY2" fmla="*/ 3267 h 3370"/>
                  <a:gd name="connsiteX3" fmla="*/ -129 w 4882"/>
                  <a:gd name="connsiteY3" fmla="*/ 3267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3370">
                    <a:moveTo>
                      <a:pt x="-129" y="-103"/>
                    </a:moveTo>
                    <a:lnTo>
                      <a:pt x="4754" y="-103"/>
                    </a:lnTo>
                    <a:lnTo>
                      <a:pt x="4754" y="3267"/>
                    </a:lnTo>
                    <a:lnTo>
                      <a:pt x="-129" y="3267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A95CCAF7-B9F6-1A31-CFFF-4DC9CD5017AF}"/>
                  </a:ext>
                </a:extLst>
              </p:cNvPr>
              <p:cNvSpPr/>
              <p:nvPr/>
            </p:nvSpPr>
            <p:spPr>
              <a:xfrm rot="-882636">
                <a:off x="7993594" y="1888522"/>
                <a:ext cx="4885" cy="3368"/>
              </a:xfrm>
              <a:custGeom>
                <a:avLst/>
                <a:gdLst>
                  <a:gd name="connsiteX0" fmla="*/ -129 w 4885"/>
                  <a:gd name="connsiteY0" fmla="*/ -103 h 3368"/>
                  <a:gd name="connsiteX1" fmla="*/ 4757 w 4885"/>
                  <a:gd name="connsiteY1" fmla="*/ -103 h 3368"/>
                  <a:gd name="connsiteX2" fmla="*/ 4757 w 4885"/>
                  <a:gd name="connsiteY2" fmla="*/ 3266 h 3368"/>
                  <a:gd name="connsiteX3" fmla="*/ -129 w 4885"/>
                  <a:gd name="connsiteY3" fmla="*/ 3266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5" h="3368">
                    <a:moveTo>
                      <a:pt x="-129" y="-103"/>
                    </a:moveTo>
                    <a:lnTo>
                      <a:pt x="4757" y="-103"/>
                    </a:lnTo>
                    <a:lnTo>
                      <a:pt x="4757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12244114-75DA-6A94-5A68-AEC908D0F92C}"/>
                  </a:ext>
                </a:extLst>
              </p:cNvPr>
              <p:cNvSpPr/>
              <p:nvPr/>
            </p:nvSpPr>
            <p:spPr>
              <a:xfrm rot="-784813">
                <a:off x="7992296" y="1888840"/>
                <a:ext cx="4875" cy="3367"/>
              </a:xfrm>
              <a:custGeom>
                <a:avLst/>
                <a:gdLst>
                  <a:gd name="connsiteX0" fmla="*/ -129 w 4875"/>
                  <a:gd name="connsiteY0" fmla="*/ -103 h 3367"/>
                  <a:gd name="connsiteX1" fmla="*/ 4746 w 4875"/>
                  <a:gd name="connsiteY1" fmla="*/ -103 h 3367"/>
                  <a:gd name="connsiteX2" fmla="*/ 4746 w 4875"/>
                  <a:gd name="connsiteY2" fmla="*/ 3265 h 3367"/>
                  <a:gd name="connsiteX3" fmla="*/ -129 w 4875"/>
                  <a:gd name="connsiteY3" fmla="*/ 3265 h 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3367">
                    <a:moveTo>
                      <a:pt x="-129" y="-103"/>
                    </a:moveTo>
                    <a:lnTo>
                      <a:pt x="4746" y="-103"/>
                    </a:lnTo>
                    <a:lnTo>
                      <a:pt x="4746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72620632-A8D2-B7BC-2006-2F0DE5D48351}"/>
                  </a:ext>
                </a:extLst>
              </p:cNvPr>
              <p:cNvSpPr/>
              <p:nvPr/>
            </p:nvSpPr>
            <p:spPr>
              <a:xfrm rot="-687005">
                <a:off x="7990965" y="1889129"/>
                <a:ext cx="4888" cy="3369"/>
              </a:xfrm>
              <a:custGeom>
                <a:avLst/>
                <a:gdLst>
                  <a:gd name="connsiteX0" fmla="*/ -129 w 4888"/>
                  <a:gd name="connsiteY0" fmla="*/ -103 h 3369"/>
                  <a:gd name="connsiteX1" fmla="*/ 4760 w 4888"/>
                  <a:gd name="connsiteY1" fmla="*/ -103 h 3369"/>
                  <a:gd name="connsiteX2" fmla="*/ 4760 w 4888"/>
                  <a:gd name="connsiteY2" fmla="*/ 3266 h 3369"/>
                  <a:gd name="connsiteX3" fmla="*/ -129 w 4888"/>
                  <a:gd name="connsiteY3" fmla="*/ 3266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8" h="3369">
                    <a:moveTo>
                      <a:pt x="-129" y="-103"/>
                    </a:moveTo>
                    <a:lnTo>
                      <a:pt x="4760" y="-103"/>
                    </a:lnTo>
                    <a:lnTo>
                      <a:pt x="4760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CE7FDD80-9080-394B-EF29-67042BFDCEA7}"/>
                  </a:ext>
                </a:extLst>
              </p:cNvPr>
              <p:cNvSpPr/>
              <p:nvPr/>
            </p:nvSpPr>
            <p:spPr>
              <a:xfrm>
                <a:off x="7989374" y="1888991"/>
                <a:ext cx="5376" cy="4132"/>
              </a:xfrm>
              <a:custGeom>
                <a:avLst/>
                <a:gdLst>
                  <a:gd name="connsiteX0" fmla="*/ 563 w 5376"/>
                  <a:gd name="connsiteY0" fmla="*/ 4133 h 4132"/>
                  <a:gd name="connsiteX1" fmla="*/ 0 w 5376"/>
                  <a:gd name="connsiteY1" fmla="*/ 814 h 4132"/>
                  <a:gd name="connsiteX2" fmla="*/ 4813 w 5376"/>
                  <a:gd name="connsiteY2" fmla="*/ 0 h 4132"/>
                  <a:gd name="connsiteX3" fmla="*/ 5376 w 5376"/>
                  <a:gd name="connsiteY3" fmla="*/ 3319 h 4132"/>
                  <a:gd name="connsiteX4" fmla="*/ 563 w 5376"/>
                  <a:gd name="connsiteY4" fmla="*/ 4133 h 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6" h="4132">
                    <a:moveTo>
                      <a:pt x="563" y="4133"/>
                    </a:moveTo>
                    <a:lnTo>
                      <a:pt x="0" y="814"/>
                    </a:lnTo>
                    <a:lnTo>
                      <a:pt x="4813" y="0"/>
                    </a:lnTo>
                    <a:lnTo>
                      <a:pt x="5376" y="3319"/>
                    </a:lnTo>
                    <a:lnTo>
                      <a:pt x="563" y="4133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B6A5420A-433F-6A4A-F6E1-D98174B2897B}"/>
                  </a:ext>
                </a:extLst>
              </p:cNvPr>
              <p:cNvSpPr/>
              <p:nvPr/>
            </p:nvSpPr>
            <p:spPr>
              <a:xfrm rot="-482280">
                <a:off x="7988288" y="1889573"/>
                <a:ext cx="4884" cy="3374"/>
              </a:xfrm>
              <a:custGeom>
                <a:avLst/>
                <a:gdLst>
                  <a:gd name="connsiteX0" fmla="*/ -129 w 4884"/>
                  <a:gd name="connsiteY0" fmla="*/ -103 h 3374"/>
                  <a:gd name="connsiteX1" fmla="*/ 4756 w 4884"/>
                  <a:gd name="connsiteY1" fmla="*/ -103 h 3374"/>
                  <a:gd name="connsiteX2" fmla="*/ 4756 w 4884"/>
                  <a:gd name="connsiteY2" fmla="*/ 3272 h 3374"/>
                  <a:gd name="connsiteX3" fmla="*/ -129 w 4884"/>
                  <a:gd name="connsiteY3" fmla="*/ 3272 h 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4" h="3374">
                    <a:moveTo>
                      <a:pt x="-129" y="-103"/>
                    </a:moveTo>
                    <a:lnTo>
                      <a:pt x="4756" y="-103"/>
                    </a:lnTo>
                    <a:lnTo>
                      <a:pt x="4756" y="3272"/>
                    </a:lnTo>
                    <a:lnTo>
                      <a:pt x="-129" y="3272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B5AB8C8-4584-94B0-C20A-7471A2B9E1D2}"/>
                  </a:ext>
                </a:extLst>
              </p:cNvPr>
              <p:cNvSpPr/>
              <p:nvPr/>
            </p:nvSpPr>
            <p:spPr>
              <a:xfrm rot="-375827">
                <a:off x="7986920" y="1889739"/>
                <a:ext cx="4868" cy="3373"/>
              </a:xfrm>
              <a:custGeom>
                <a:avLst/>
                <a:gdLst>
                  <a:gd name="connsiteX0" fmla="*/ -129 w 4868"/>
                  <a:gd name="connsiteY0" fmla="*/ -103 h 3373"/>
                  <a:gd name="connsiteX1" fmla="*/ 4740 w 4868"/>
                  <a:gd name="connsiteY1" fmla="*/ -103 h 3373"/>
                  <a:gd name="connsiteX2" fmla="*/ 4740 w 4868"/>
                  <a:gd name="connsiteY2" fmla="*/ 3270 h 3373"/>
                  <a:gd name="connsiteX3" fmla="*/ -129 w 4868"/>
                  <a:gd name="connsiteY3" fmla="*/ 3270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8" h="3373">
                    <a:moveTo>
                      <a:pt x="-129" y="-103"/>
                    </a:moveTo>
                    <a:lnTo>
                      <a:pt x="4740" y="-103"/>
                    </a:lnTo>
                    <a:lnTo>
                      <a:pt x="4740" y="3270"/>
                    </a:lnTo>
                    <a:lnTo>
                      <a:pt x="-129" y="3270"/>
                    </a:lnTo>
                    <a:close/>
                  </a:path>
                </a:pathLst>
              </a:custGeom>
              <a:solidFill>
                <a:srgbClr val="26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4426446-8EEE-B47C-13E6-9EC7E4979CA8}"/>
                  </a:ext>
                </a:extLst>
              </p:cNvPr>
              <p:cNvSpPr/>
              <p:nvPr/>
            </p:nvSpPr>
            <p:spPr>
              <a:xfrm rot="-269742">
                <a:off x="7985553" y="1889867"/>
                <a:ext cx="4876" cy="3370"/>
              </a:xfrm>
              <a:custGeom>
                <a:avLst/>
                <a:gdLst>
                  <a:gd name="connsiteX0" fmla="*/ -129 w 4876"/>
                  <a:gd name="connsiteY0" fmla="*/ -103 h 3370"/>
                  <a:gd name="connsiteX1" fmla="*/ 4748 w 4876"/>
                  <a:gd name="connsiteY1" fmla="*/ -103 h 3370"/>
                  <a:gd name="connsiteX2" fmla="*/ 4748 w 4876"/>
                  <a:gd name="connsiteY2" fmla="*/ 3267 h 3370"/>
                  <a:gd name="connsiteX3" fmla="*/ -129 w 4876"/>
                  <a:gd name="connsiteY3" fmla="*/ 3267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6" h="3370">
                    <a:moveTo>
                      <a:pt x="-129" y="-103"/>
                    </a:moveTo>
                    <a:lnTo>
                      <a:pt x="4748" y="-103"/>
                    </a:lnTo>
                    <a:lnTo>
                      <a:pt x="4748" y="3267"/>
                    </a:lnTo>
                    <a:lnTo>
                      <a:pt x="-129" y="3267"/>
                    </a:lnTo>
                    <a:close/>
                  </a:path>
                </a:pathLst>
              </a:custGeom>
              <a:solidFill>
                <a:srgbClr val="26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70C39460-DE6F-9890-4A6F-435F9214C5BB}"/>
                  </a:ext>
                </a:extLst>
              </p:cNvPr>
              <p:cNvSpPr/>
              <p:nvPr/>
            </p:nvSpPr>
            <p:spPr>
              <a:xfrm rot="-163566">
                <a:off x="7984189" y="1889948"/>
                <a:ext cx="4869" cy="3370"/>
              </a:xfrm>
              <a:custGeom>
                <a:avLst/>
                <a:gdLst>
                  <a:gd name="connsiteX0" fmla="*/ -129 w 4869"/>
                  <a:gd name="connsiteY0" fmla="*/ -103 h 3370"/>
                  <a:gd name="connsiteX1" fmla="*/ 4741 w 4869"/>
                  <a:gd name="connsiteY1" fmla="*/ -103 h 3370"/>
                  <a:gd name="connsiteX2" fmla="*/ 4741 w 4869"/>
                  <a:gd name="connsiteY2" fmla="*/ 3267 h 3370"/>
                  <a:gd name="connsiteX3" fmla="*/ -129 w 4869"/>
                  <a:gd name="connsiteY3" fmla="*/ 3267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9" h="3370">
                    <a:moveTo>
                      <a:pt x="-129" y="-103"/>
                    </a:moveTo>
                    <a:lnTo>
                      <a:pt x="4741" y="-103"/>
                    </a:lnTo>
                    <a:lnTo>
                      <a:pt x="4741" y="3267"/>
                    </a:lnTo>
                    <a:lnTo>
                      <a:pt x="-129" y="3267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F82FFA1B-80F3-A6A7-7CD0-63B99FDA62D8}"/>
                  </a:ext>
                </a:extLst>
              </p:cNvPr>
              <p:cNvSpPr/>
              <p:nvPr/>
            </p:nvSpPr>
            <p:spPr>
              <a:xfrm rot="-57486">
                <a:off x="7982805" y="1889987"/>
                <a:ext cx="4887" cy="3373"/>
              </a:xfrm>
              <a:custGeom>
                <a:avLst/>
                <a:gdLst>
                  <a:gd name="connsiteX0" fmla="*/ -129 w 4887"/>
                  <a:gd name="connsiteY0" fmla="*/ -103 h 3373"/>
                  <a:gd name="connsiteX1" fmla="*/ 4759 w 4887"/>
                  <a:gd name="connsiteY1" fmla="*/ -103 h 3373"/>
                  <a:gd name="connsiteX2" fmla="*/ 4759 w 4887"/>
                  <a:gd name="connsiteY2" fmla="*/ 3271 h 3373"/>
                  <a:gd name="connsiteX3" fmla="*/ -129 w 4887"/>
                  <a:gd name="connsiteY3" fmla="*/ 3271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3373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01115705-8A25-13B4-295C-0033A4208266}"/>
                  </a:ext>
                </a:extLst>
              </p:cNvPr>
              <p:cNvSpPr/>
              <p:nvPr/>
            </p:nvSpPr>
            <p:spPr>
              <a:xfrm rot="-2767602">
                <a:off x="7952205" y="1876678"/>
                <a:ext cx="3371" cy="4881"/>
              </a:xfrm>
              <a:custGeom>
                <a:avLst/>
                <a:gdLst>
                  <a:gd name="connsiteX0" fmla="*/ -129 w 3371"/>
                  <a:gd name="connsiteY0" fmla="*/ -103 h 4881"/>
                  <a:gd name="connsiteX1" fmla="*/ 3243 w 3371"/>
                  <a:gd name="connsiteY1" fmla="*/ -103 h 4881"/>
                  <a:gd name="connsiteX2" fmla="*/ 3243 w 3371"/>
                  <a:gd name="connsiteY2" fmla="*/ 4778 h 4881"/>
                  <a:gd name="connsiteX3" fmla="*/ -129 w 3371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1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4D4A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57C04C32-D978-D0A2-1BF1-B967BAFBFD23}"/>
                  </a:ext>
                </a:extLst>
              </p:cNvPr>
              <p:cNvSpPr/>
              <p:nvPr/>
            </p:nvSpPr>
            <p:spPr>
              <a:xfrm rot="-2855747">
                <a:off x="7953094" y="1877525"/>
                <a:ext cx="3373" cy="4876"/>
              </a:xfrm>
              <a:custGeom>
                <a:avLst/>
                <a:gdLst>
                  <a:gd name="connsiteX0" fmla="*/ -129 w 3373"/>
                  <a:gd name="connsiteY0" fmla="*/ -103 h 4876"/>
                  <a:gd name="connsiteX1" fmla="*/ 3245 w 3373"/>
                  <a:gd name="connsiteY1" fmla="*/ -103 h 4876"/>
                  <a:gd name="connsiteX2" fmla="*/ 3245 w 3373"/>
                  <a:gd name="connsiteY2" fmla="*/ 4773 h 4876"/>
                  <a:gd name="connsiteX3" fmla="*/ -129 w 3373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6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4B47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6E8D5301-6F3F-04CE-3D41-D50C22FDF08C}"/>
                  </a:ext>
                </a:extLst>
              </p:cNvPr>
              <p:cNvSpPr/>
              <p:nvPr/>
            </p:nvSpPr>
            <p:spPr>
              <a:xfrm>
                <a:off x="7952746" y="1877911"/>
                <a:ext cx="5905" cy="5735"/>
              </a:xfrm>
              <a:custGeom>
                <a:avLst/>
                <a:gdLst>
                  <a:gd name="connsiteX0" fmla="*/ 3704 w 5905"/>
                  <a:gd name="connsiteY0" fmla="*/ 5735 h 5735"/>
                  <a:gd name="connsiteX1" fmla="*/ 0 w 5905"/>
                  <a:gd name="connsiteY1" fmla="*/ 2551 h 5735"/>
                  <a:gd name="connsiteX2" fmla="*/ 2202 w 5905"/>
                  <a:gd name="connsiteY2" fmla="*/ 0 h 5735"/>
                  <a:gd name="connsiteX3" fmla="*/ 5906 w 5905"/>
                  <a:gd name="connsiteY3" fmla="*/ 3184 h 5735"/>
                  <a:gd name="connsiteX4" fmla="*/ 3704 w 5905"/>
                  <a:gd name="connsiteY4" fmla="*/ 5735 h 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735">
                    <a:moveTo>
                      <a:pt x="3704" y="5735"/>
                    </a:moveTo>
                    <a:lnTo>
                      <a:pt x="0" y="2551"/>
                    </a:lnTo>
                    <a:lnTo>
                      <a:pt x="2202" y="0"/>
                    </a:lnTo>
                    <a:lnTo>
                      <a:pt x="5906" y="3184"/>
                    </a:lnTo>
                    <a:lnTo>
                      <a:pt x="3704" y="5735"/>
                    </a:lnTo>
                    <a:close/>
                  </a:path>
                </a:pathLst>
              </a:custGeom>
              <a:solidFill>
                <a:srgbClr val="49454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C9E7C2A0-04D4-485F-72BA-55F81C191AF2}"/>
                  </a:ext>
                </a:extLst>
              </p:cNvPr>
              <p:cNvSpPr/>
              <p:nvPr/>
            </p:nvSpPr>
            <p:spPr>
              <a:xfrm>
                <a:off x="7953685" y="1878732"/>
                <a:ext cx="5905" cy="5701"/>
              </a:xfrm>
              <a:custGeom>
                <a:avLst/>
                <a:gdLst>
                  <a:gd name="connsiteX0" fmla="*/ 3772 w 5905"/>
                  <a:gd name="connsiteY0" fmla="*/ 5701 h 5701"/>
                  <a:gd name="connsiteX1" fmla="*/ 0 w 5905"/>
                  <a:gd name="connsiteY1" fmla="*/ 2602 h 5701"/>
                  <a:gd name="connsiteX2" fmla="*/ 2151 w 5905"/>
                  <a:gd name="connsiteY2" fmla="*/ 0 h 5701"/>
                  <a:gd name="connsiteX3" fmla="*/ 5906 w 5905"/>
                  <a:gd name="connsiteY3" fmla="*/ 3099 h 5701"/>
                  <a:gd name="connsiteX4" fmla="*/ 3772 w 5905"/>
                  <a:gd name="connsiteY4" fmla="*/ 5701 h 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701">
                    <a:moveTo>
                      <a:pt x="3772" y="5701"/>
                    </a:moveTo>
                    <a:lnTo>
                      <a:pt x="0" y="2602"/>
                    </a:lnTo>
                    <a:lnTo>
                      <a:pt x="2151" y="0"/>
                    </a:lnTo>
                    <a:lnTo>
                      <a:pt x="5906" y="3099"/>
                    </a:lnTo>
                    <a:lnTo>
                      <a:pt x="3772" y="5701"/>
                    </a:lnTo>
                    <a:close/>
                  </a:path>
                </a:pathLst>
              </a:custGeom>
              <a:solidFill>
                <a:srgbClr val="47424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3F2AFDC-C0D4-BB48-67B7-18489ADAACAF}"/>
                  </a:ext>
                </a:extLst>
              </p:cNvPr>
              <p:cNvSpPr/>
              <p:nvPr/>
            </p:nvSpPr>
            <p:spPr>
              <a:xfrm rot="-3131903">
                <a:off x="7955802" y="1880006"/>
                <a:ext cx="3370" cy="4867"/>
              </a:xfrm>
              <a:custGeom>
                <a:avLst/>
                <a:gdLst>
                  <a:gd name="connsiteX0" fmla="*/ -129 w 3370"/>
                  <a:gd name="connsiteY0" fmla="*/ -103 h 4867"/>
                  <a:gd name="connsiteX1" fmla="*/ 3242 w 3370"/>
                  <a:gd name="connsiteY1" fmla="*/ -103 h 4867"/>
                  <a:gd name="connsiteX2" fmla="*/ 3242 w 3370"/>
                  <a:gd name="connsiteY2" fmla="*/ 4764 h 4867"/>
                  <a:gd name="connsiteX3" fmla="*/ -129 w 3370"/>
                  <a:gd name="connsiteY3" fmla="*/ 4764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67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64"/>
                    </a:lnTo>
                    <a:lnTo>
                      <a:pt x="-129" y="4764"/>
                    </a:lnTo>
                    <a:close/>
                  </a:path>
                </a:pathLst>
              </a:custGeom>
              <a:solidFill>
                <a:srgbClr val="4441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201FEDB-FAEA-1B54-A768-9CAD17A34644}"/>
                  </a:ext>
                </a:extLst>
              </p:cNvPr>
              <p:cNvSpPr/>
              <p:nvPr/>
            </p:nvSpPr>
            <p:spPr>
              <a:xfrm rot="-3220038">
                <a:off x="7956912" y="1880671"/>
                <a:ext cx="3373" cy="4875"/>
              </a:xfrm>
              <a:custGeom>
                <a:avLst/>
                <a:gdLst>
                  <a:gd name="connsiteX0" fmla="*/ -129 w 3373"/>
                  <a:gd name="connsiteY0" fmla="*/ -103 h 4875"/>
                  <a:gd name="connsiteX1" fmla="*/ 3245 w 3373"/>
                  <a:gd name="connsiteY1" fmla="*/ -103 h 4875"/>
                  <a:gd name="connsiteX2" fmla="*/ 3245 w 3373"/>
                  <a:gd name="connsiteY2" fmla="*/ 4773 h 4875"/>
                  <a:gd name="connsiteX3" fmla="*/ -129 w 3373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5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433F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B09FDDA6-8227-FD19-E81B-7A0F84D869A8}"/>
                  </a:ext>
                </a:extLst>
              </p:cNvPr>
              <p:cNvSpPr/>
              <p:nvPr/>
            </p:nvSpPr>
            <p:spPr>
              <a:xfrm>
                <a:off x="7956637" y="1881070"/>
                <a:ext cx="5939" cy="5549"/>
              </a:xfrm>
              <a:custGeom>
                <a:avLst/>
                <a:gdLst>
                  <a:gd name="connsiteX0" fmla="*/ 4011 w 5939"/>
                  <a:gd name="connsiteY0" fmla="*/ 5549 h 5549"/>
                  <a:gd name="connsiteX1" fmla="*/ 0 w 5939"/>
                  <a:gd name="connsiteY1" fmla="*/ 2766 h 5549"/>
                  <a:gd name="connsiteX2" fmla="*/ 1929 w 5939"/>
                  <a:gd name="connsiteY2" fmla="*/ 0 h 5549"/>
                  <a:gd name="connsiteX3" fmla="*/ 5940 w 5939"/>
                  <a:gd name="connsiteY3" fmla="*/ 2783 h 5549"/>
                  <a:gd name="connsiteX4" fmla="*/ 4011 w 5939"/>
                  <a:gd name="connsiteY4" fmla="*/ 5549 h 5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9" h="5549">
                    <a:moveTo>
                      <a:pt x="4011" y="5549"/>
                    </a:moveTo>
                    <a:lnTo>
                      <a:pt x="0" y="2766"/>
                    </a:lnTo>
                    <a:lnTo>
                      <a:pt x="1929" y="0"/>
                    </a:lnTo>
                    <a:lnTo>
                      <a:pt x="5940" y="2783"/>
                    </a:lnTo>
                    <a:lnTo>
                      <a:pt x="4011" y="5549"/>
                    </a:lnTo>
                    <a:close/>
                  </a:path>
                </a:pathLst>
              </a:custGeom>
              <a:solidFill>
                <a:srgbClr val="403D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7C6742F-8B26-A874-BEDE-03FF9A9696E8}"/>
                  </a:ext>
                </a:extLst>
              </p:cNvPr>
              <p:cNvSpPr/>
              <p:nvPr/>
            </p:nvSpPr>
            <p:spPr>
              <a:xfrm rot="-3399050">
                <a:off x="7958958" y="1882097"/>
                <a:ext cx="3373" cy="4873"/>
              </a:xfrm>
              <a:custGeom>
                <a:avLst/>
                <a:gdLst>
                  <a:gd name="connsiteX0" fmla="*/ -129 w 3373"/>
                  <a:gd name="connsiteY0" fmla="*/ -103 h 4873"/>
                  <a:gd name="connsiteX1" fmla="*/ 3245 w 3373"/>
                  <a:gd name="connsiteY1" fmla="*/ -103 h 4873"/>
                  <a:gd name="connsiteX2" fmla="*/ 3245 w 3373"/>
                  <a:gd name="connsiteY2" fmla="*/ 4770 h 4873"/>
                  <a:gd name="connsiteX3" fmla="*/ -129 w 3373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3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3E3A3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B43929C2-77B4-51CF-2445-7A684EE340AC}"/>
                  </a:ext>
                </a:extLst>
              </p:cNvPr>
              <p:cNvSpPr/>
              <p:nvPr/>
            </p:nvSpPr>
            <p:spPr>
              <a:xfrm rot="-3498624">
                <a:off x="7960003" y="1882781"/>
                <a:ext cx="3366" cy="4879"/>
              </a:xfrm>
              <a:custGeom>
                <a:avLst/>
                <a:gdLst>
                  <a:gd name="connsiteX0" fmla="*/ -129 w 3366"/>
                  <a:gd name="connsiteY0" fmla="*/ -103 h 4879"/>
                  <a:gd name="connsiteX1" fmla="*/ 3238 w 3366"/>
                  <a:gd name="connsiteY1" fmla="*/ -103 h 4879"/>
                  <a:gd name="connsiteX2" fmla="*/ 3238 w 3366"/>
                  <a:gd name="connsiteY2" fmla="*/ 4777 h 4879"/>
                  <a:gd name="connsiteX3" fmla="*/ -129 w 3366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6" h="4879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3C383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42E285DC-62DF-FC1A-233C-60864FE34BBC}"/>
                  </a:ext>
                </a:extLst>
              </p:cNvPr>
              <p:cNvSpPr/>
              <p:nvPr/>
            </p:nvSpPr>
            <p:spPr>
              <a:xfrm rot="-3584046">
                <a:off x="7961079" y="1883428"/>
                <a:ext cx="3367" cy="4878"/>
              </a:xfrm>
              <a:custGeom>
                <a:avLst/>
                <a:gdLst>
                  <a:gd name="connsiteX0" fmla="*/ -129 w 3367"/>
                  <a:gd name="connsiteY0" fmla="*/ -103 h 4878"/>
                  <a:gd name="connsiteX1" fmla="*/ 3239 w 3367"/>
                  <a:gd name="connsiteY1" fmla="*/ -103 h 4878"/>
                  <a:gd name="connsiteX2" fmla="*/ 3239 w 3367"/>
                  <a:gd name="connsiteY2" fmla="*/ 4775 h 4878"/>
                  <a:gd name="connsiteX3" fmla="*/ -129 w 3367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78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3A363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BF23241-B4A9-1B05-5FFB-BB781F9089B4}"/>
                  </a:ext>
                </a:extLst>
              </p:cNvPr>
              <p:cNvSpPr/>
              <p:nvPr/>
            </p:nvSpPr>
            <p:spPr>
              <a:xfrm rot="-3682229">
                <a:off x="7962170" y="1884060"/>
                <a:ext cx="3371" cy="4869"/>
              </a:xfrm>
              <a:custGeom>
                <a:avLst/>
                <a:gdLst>
                  <a:gd name="connsiteX0" fmla="*/ -129 w 3371"/>
                  <a:gd name="connsiteY0" fmla="*/ -103 h 4869"/>
                  <a:gd name="connsiteX1" fmla="*/ 3243 w 3371"/>
                  <a:gd name="connsiteY1" fmla="*/ -103 h 4869"/>
                  <a:gd name="connsiteX2" fmla="*/ 3243 w 3371"/>
                  <a:gd name="connsiteY2" fmla="*/ 4766 h 4869"/>
                  <a:gd name="connsiteX3" fmla="*/ -129 w 3371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69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37343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B8122B18-250D-E3B6-302A-58CCDDB595D3}"/>
                  </a:ext>
                </a:extLst>
              </p:cNvPr>
              <p:cNvSpPr/>
              <p:nvPr/>
            </p:nvSpPr>
            <p:spPr>
              <a:xfrm>
                <a:off x="7962031" y="1884469"/>
                <a:ext cx="5871" cy="5213"/>
              </a:xfrm>
              <a:custGeom>
                <a:avLst/>
                <a:gdLst>
                  <a:gd name="connsiteX0" fmla="*/ 4352 w 5871"/>
                  <a:gd name="connsiteY0" fmla="*/ 5213 h 5213"/>
                  <a:gd name="connsiteX1" fmla="*/ 0 w 5871"/>
                  <a:gd name="connsiteY1" fmla="*/ 3005 h 5213"/>
                  <a:gd name="connsiteX2" fmla="*/ 1519 w 5871"/>
                  <a:gd name="connsiteY2" fmla="*/ 0 h 5213"/>
                  <a:gd name="connsiteX3" fmla="*/ 5871 w 5871"/>
                  <a:gd name="connsiteY3" fmla="*/ 2208 h 5213"/>
                  <a:gd name="connsiteX4" fmla="*/ 4352 w 5871"/>
                  <a:gd name="connsiteY4" fmla="*/ 5213 h 5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" h="5213">
                    <a:moveTo>
                      <a:pt x="4352" y="5213"/>
                    </a:moveTo>
                    <a:lnTo>
                      <a:pt x="0" y="3005"/>
                    </a:lnTo>
                    <a:lnTo>
                      <a:pt x="1519" y="0"/>
                    </a:lnTo>
                    <a:lnTo>
                      <a:pt x="5871" y="2208"/>
                    </a:lnTo>
                    <a:lnTo>
                      <a:pt x="4352" y="5213"/>
                    </a:lnTo>
                    <a:close/>
                  </a:path>
                </a:pathLst>
              </a:custGeom>
              <a:solidFill>
                <a:srgbClr val="36333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385DE552-2C8C-CE53-5318-EC5F9E916F07}"/>
                  </a:ext>
                </a:extLst>
              </p:cNvPr>
              <p:cNvSpPr/>
              <p:nvPr/>
            </p:nvSpPr>
            <p:spPr>
              <a:xfrm rot="-3879155">
                <a:off x="7964406" y="1885183"/>
                <a:ext cx="3371" cy="4886"/>
              </a:xfrm>
              <a:custGeom>
                <a:avLst/>
                <a:gdLst>
                  <a:gd name="connsiteX0" fmla="*/ -129 w 3371"/>
                  <a:gd name="connsiteY0" fmla="*/ -103 h 4886"/>
                  <a:gd name="connsiteX1" fmla="*/ 3243 w 3371"/>
                  <a:gd name="connsiteY1" fmla="*/ -103 h 4886"/>
                  <a:gd name="connsiteX2" fmla="*/ 3243 w 3371"/>
                  <a:gd name="connsiteY2" fmla="*/ 4783 h 4886"/>
                  <a:gd name="connsiteX3" fmla="*/ -129 w 3371"/>
                  <a:gd name="connsiteY3" fmla="*/ 4783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6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83"/>
                    </a:lnTo>
                    <a:lnTo>
                      <a:pt x="-129" y="4783"/>
                    </a:lnTo>
                    <a:close/>
                  </a:path>
                </a:pathLst>
              </a:custGeom>
              <a:solidFill>
                <a:srgbClr val="34313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F12F0F4E-01AB-34D0-E6EC-7B6F3098772A}"/>
                  </a:ext>
                </a:extLst>
              </p:cNvPr>
              <p:cNvSpPr/>
              <p:nvPr/>
            </p:nvSpPr>
            <p:spPr>
              <a:xfrm rot="-3983891">
                <a:off x="7965533" y="1885703"/>
                <a:ext cx="3374" cy="4885"/>
              </a:xfrm>
              <a:custGeom>
                <a:avLst/>
                <a:gdLst>
                  <a:gd name="connsiteX0" fmla="*/ -129 w 3374"/>
                  <a:gd name="connsiteY0" fmla="*/ -103 h 4885"/>
                  <a:gd name="connsiteX1" fmla="*/ 3245 w 3374"/>
                  <a:gd name="connsiteY1" fmla="*/ -103 h 4885"/>
                  <a:gd name="connsiteX2" fmla="*/ 3245 w 3374"/>
                  <a:gd name="connsiteY2" fmla="*/ 4782 h 4885"/>
                  <a:gd name="connsiteX3" fmla="*/ -129 w 3374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4" h="4885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322F3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E3B71C13-E9A5-07F7-9CE8-F955587B7F89}"/>
                  </a:ext>
                </a:extLst>
              </p:cNvPr>
              <p:cNvSpPr/>
              <p:nvPr/>
            </p:nvSpPr>
            <p:spPr>
              <a:xfrm rot="-4082928">
                <a:off x="7966693" y="1886193"/>
                <a:ext cx="3370" cy="4869"/>
              </a:xfrm>
              <a:custGeom>
                <a:avLst/>
                <a:gdLst>
                  <a:gd name="connsiteX0" fmla="*/ -129 w 3370"/>
                  <a:gd name="connsiteY0" fmla="*/ -103 h 4869"/>
                  <a:gd name="connsiteX1" fmla="*/ 3241 w 3370"/>
                  <a:gd name="connsiteY1" fmla="*/ -103 h 4869"/>
                  <a:gd name="connsiteX2" fmla="*/ 3241 w 3370"/>
                  <a:gd name="connsiteY2" fmla="*/ 4766 h 4869"/>
                  <a:gd name="connsiteX3" fmla="*/ -129 w 3370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69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2F2C2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3AD5A21-C1CE-8E00-1647-ABCE42753DA7}"/>
                  </a:ext>
                </a:extLst>
              </p:cNvPr>
              <p:cNvSpPr/>
              <p:nvPr/>
            </p:nvSpPr>
            <p:spPr>
              <a:xfrm rot="-4187803">
                <a:off x="7967854" y="1886653"/>
                <a:ext cx="3373" cy="4877"/>
              </a:xfrm>
              <a:custGeom>
                <a:avLst/>
                <a:gdLst>
                  <a:gd name="connsiteX0" fmla="*/ -129 w 3373"/>
                  <a:gd name="connsiteY0" fmla="*/ -103 h 4877"/>
                  <a:gd name="connsiteX1" fmla="*/ 3245 w 3373"/>
                  <a:gd name="connsiteY1" fmla="*/ -103 h 4877"/>
                  <a:gd name="connsiteX2" fmla="*/ 3245 w 3373"/>
                  <a:gd name="connsiteY2" fmla="*/ 4774 h 4877"/>
                  <a:gd name="connsiteX3" fmla="*/ -129 w 3373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7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2D2A2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6E6F093B-F8A1-462D-0E36-F69BEDF56107}"/>
                  </a:ext>
                </a:extLst>
              </p:cNvPr>
              <p:cNvSpPr/>
              <p:nvPr/>
            </p:nvSpPr>
            <p:spPr>
              <a:xfrm rot="-4299155">
                <a:off x="7969040" y="1887056"/>
                <a:ext cx="3367" cy="4885"/>
              </a:xfrm>
              <a:custGeom>
                <a:avLst/>
                <a:gdLst>
                  <a:gd name="connsiteX0" fmla="*/ -129 w 3367"/>
                  <a:gd name="connsiteY0" fmla="*/ -103 h 4885"/>
                  <a:gd name="connsiteX1" fmla="*/ 3239 w 3367"/>
                  <a:gd name="connsiteY1" fmla="*/ -103 h 4885"/>
                  <a:gd name="connsiteX2" fmla="*/ 3239 w 3367"/>
                  <a:gd name="connsiteY2" fmla="*/ 4783 h 4885"/>
                  <a:gd name="connsiteX3" fmla="*/ -129 w 3367"/>
                  <a:gd name="connsiteY3" fmla="*/ 4783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85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83"/>
                    </a:lnTo>
                    <a:lnTo>
                      <a:pt x="-129" y="4783"/>
                    </a:lnTo>
                    <a:close/>
                  </a:path>
                </a:pathLst>
              </a:custGeom>
              <a:solidFill>
                <a:srgbClr val="2B272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92AF7580-4837-2275-0F3B-C232E918E82C}"/>
                  </a:ext>
                </a:extLst>
              </p:cNvPr>
              <p:cNvSpPr/>
              <p:nvPr/>
            </p:nvSpPr>
            <p:spPr>
              <a:xfrm rot="-2031709">
                <a:off x="7946297" y="1869648"/>
                <a:ext cx="3374" cy="4876"/>
              </a:xfrm>
              <a:custGeom>
                <a:avLst/>
                <a:gdLst>
                  <a:gd name="connsiteX0" fmla="*/ -129 w 3374"/>
                  <a:gd name="connsiteY0" fmla="*/ -103 h 4876"/>
                  <a:gd name="connsiteX1" fmla="*/ 3246 w 3374"/>
                  <a:gd name="connsiteY1" fmla="*/ -103 h 4876"/>
                  <a:gd name="connsiteX2" fmla="*/ 3246 w 3374"/>
                  <a:gd name="connsiteY2" fmla="*/ 4773 h 4876"/>
                  <a:gd name="connsiteX3" fmla="*/ -129 w 3374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4" h="4876">
                    <a:moveTo>
                      <a:pt x="-129" y="-103"/>
                    </a:moveTo>
                    <a:lnTo>
                      <a:pt x="3246" y="-103"/>
                    </a:lnTo>
                    <a:lnTo>
                      <a:pt x="3246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58555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3F748CC4-D345-7A9C-C936-2D19CAC77E43}"/>
                  </a:ext>
                </a:extLst>
              </p:cNvPr>
              <p:cNvSpPr/>
              <p:nvPr/>
            </p:nvSpPr>
            <p:spPr>
              <a:xfrm>
                <a:off x="7945662" y="1869813"/>
                <a:ext cx="5581" cy="5926"/>
              </a:xfrm>
              <a:custGeom>
                <a:avLst/>
                <a:gdLst>
                  <a:gd name="connsiteX0" fmla="*/ 2833 w 5581"/>
                  <a:gd name="connsiteY0" fmla="*/ 5926 h 5926"/>
                  <a:gd name="connsiteX1" fmla="*/ 0 w 5581"/>
                  <a:gd name="connsiteY1" fmla="*/ 1940 h 5926"/>
                  <a:gd name="connsiteX2" fmla="*/ 2748 w 5581"/>
                  <a:gd name="connsiteY2" fmla="*/ 0 h 5926"/>
                  <a:gd name="connsiteX3" fmla="*/ 5581 w 5581"/>
                  <a:gd name="connsiteY3" fmla="*/ 3986 h 5926"/>
                  <a:gd name="connsiteX4" fmla="*/ 2833 w 5581"/>
                  <a:gd name="connsiteY4" fmla="*/ 5926 h 5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1" h="5926">
                    <a:moveTo>
                      <a:pt x="2833" y="5926"/>
                    </a:moveTo>
                    <a:lnTo>
                      <a:pt x="0" y="1940"/>
                    </a:lnTo>
                    <a:lnTo>
                      <a:pt x="2748" y="0"/>
                    </a:lnTo>
                    <a:lnTo>
                      <a:pt x="5581" y="3986"/>
                    </a:lnTo>
                    <a:lnTo>
                      <a:pt x="2833" y="5926"/>
                    </a:lnTo>
                    <a:close/>
                  </a:path>
                </a:pathLst>
              </a:custGeom>
              <a:solidFill>
                <a:srgbClr val="58545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55BC474A-7D7B-576B-62F2-0A43A0DB5BD5}"/>
                  </a:ext>
                </a:extLst>
              </p:cNvPr>
              <p:cNvSpPr/>
              <p:nvPr/>
            </p:nvSpPr>
            <p:spPr>
              <a:xfrm>
                <a:off x="7946140" y="1870494"/>
                <a:ext cx="5598" cy="5917"/>
              </a:xfrm>
              <a:custGeom>
                <a:avLst/>
                <a:gdLst>
                  <a:gd name="connsiteX0" fmla="*/ 2902 w 5598"/>
                  <a:gd name="connsiteY0" fmla="*/ 5918 h 5917"/>
                  <a:gd name="connsiteX1" fmla="*/ 0 w 5598"/>
                  <a:gd name="connsiteY1" fmla="*/ 1996 h 5917"/>
                  <a:gd name="connsiteX2" fmla="*/ 2697 w 5598"/>
                  <a:gd name="connsiteY2" fmla="*/ 0 h 5917"/>
                  <a:gd name="connsiteX3" fmla="*/ 5598 w 5598"/>
                  <a:gd name="connsiteY3" fmla="*/ 3921 h 5917"/>
                  <a:gd name="connsiteX4" fmla="*/ 2902 w 5598"/>
                  <a:gd name="connsiteY4" fmla="*/ 5918 h 5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98" h="5917">
                    <a:moveTo>
                      <a:pt x="2902" y="5918"/>
                    </a:moveTo>
                    <a:lnTo>
                      <a:pt x="0" y="1996"/>
                    </a:lnTo>
                    <a:lnTo>
                      <a:pt x="2697" y="0"/>
                    </a:lnTo>
                    <a:lnTo>
                      <a:pt x="5598" y="3921"/>
                    </a:lnTo>
                    <a:lnTo>
                      <a:pt x="2902" y="5918"/>
                    </a:lnTo>
                    <a:close/>
                  </a:path>
                </a:pathLst>
              </a:custGeom>
              <a:solidFill>
                <a:srgbClr val="56535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EE8AFE3E-7CF3-DE4F-20D9-55BA8363CA72}"/>
                  </a:ext>
                </a:extLst>
              </p:cNvPr>
              <p:cNvSpPr/>
              <p:nvPr/>
            </p:nvSpPr>
            <p:spPr>
              <a:xfrm rot="-2247354">
                <a:off x="7947766" y="1871678"/>
                <a:ext cx="3373" cy="4873"/>
              </a:xfrm>
              <a:custGeom>
                <a:avLst/>
                <a:gdLst>
                  <a:gd name="connsiteX0" fmla="*/ -129 w 3373"/>
                  <a:gd name="connsiteY0" fmla="*/ -103 h 4873"/>
                  <a:gd name="connsiteX1" fmla="*/ 3245 w 3373"/>
                  <a:gd name="connsiteY1" fmla="*/ -103 h 4873"/>
                  <a:gd name="connsiteX2" fmla="*/ 3245 w 3373"/>
                  <a:gd name="connsiteY2" fmla="*/ 4771 h 4873"/>
                  <a:gd name="connsiteX3" fmla="*/ -129 w 3373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3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5552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60ACB993-2A90-84A2-B0BC-B7AEA2CE1EC7}"/>
                  </a:ext>
                </a:extLst>
              </p:cNvPr>
              <p:cNvSpPr/>
              <p:nvPr/>
            </p:nvSpPr>
            <p:spPr>
              <a:xfrm rot="-2320501">
                <a:off x="7948332" y="1872491"/>
                <a:ext cx="3371" cy="4874"/>
              </a:xfrm>
              <a:custGeom>
                <a:avLst/>
                <a:gdLst>
                  <a:gd name="connsiteX0" fmla="*/ -129 w 3371"/>
                  <a:gd name="connsiteY0" fmla="*/ -103 h 4874"/>
                  <a:gd name="connsiteX1" fmla="*/ 3243 w 3371"/>
                  <a:gd name="connsiteY1" fmla="*/ -103 h 4874"/>
                  <a:gd name="connsiteX2" fmla="*/ 3243 w 3371"/>
                  <a:gd name="connsiteY2" fmla="*/ 4772 h 4874"/>
                  <a:gd name="connsiteX3" fmla="*/ -129 w 3371"/>
                  <a:gd name="connsiteY3" fmla="*/ 4772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4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54515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A01BAF3-5105-0AC6-CDCB-6BA9F6E95C5F}"/>
                  </a:ext>
                </a:extLst>
              </p:cNvPr>
              <p:cNvSpPr/>
              <p:nvPr/>
            </p:nvSpPr>
            <p:spPr>
              <a:xfrm rot="-2389332">
                <a:off x="7948805" y="1872985"/>
                <a:ext cx="3371" cy="4885"/>
              </a:xfrm>
              <a:custGeom>
                <a:avLst/>
                <a:gdLst>
                  <a:gd name="connsiteX0" fmla="*/ -129 w 3371"/>
                  <a:gd name="connsiteY0" fmla="*/ -103 h 4885"/>
                  <a:gd name="connsiteX1" fmla="*/ 3243 w 3371"/>
                  <a:gd name="connsiteY1" fmla="*/ -103 h 4885"/>
                  <a:gd name="connsiteX2" fmla="*/ 3243 w 3371"/>
                  <a:gd name="connsiteY2" fmla="*/ 4782 h 4885"/>
                  <a:gd name="connsiteX3" fmla="*/ -129 w 3371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5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53505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0C7AA03-8B04-DDA5-DA7D-DCAC28526ACC}"/>
                  </a:ext>
                </a:extLst>
              </p:cNvPr>
              <p:cNvSpPr/>
              <p:nvPr/>
            </p:nvSpPr>
            <p:spPr>
              <a:xfrm rot="-2451182">
                <a:off x="7949350" y="1873636"/>
                <a:ext cx="3369" cy="4877"/>
              </a:xfrm>
              <a:custGeom>
                <a:avLst/>
                <a:gdLst>
                  <a:gd name="connsiteX0" fmla="*/ -129 w 3369"/>
                  <a:gd name="connsiteY0" fmla="*/ -103 h 4877"/>
                  <a:gd name="connsiteX1" fmla="*/ 3241 w 3369"/>
                  <a:gd name="connsiteY1" fmla="*/ -103 h 4877"/>
                  <a:gd name="connsiteX2" fmla="*/ 3241 w 3369"/>
                  <a:gd name="connsiteY2" fmla="*/ 4774 h 4877"/>
                  <a:gd name="connsiteX3" fmla="*/ -129 w 3369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7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524F5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A7A38A4-22BD-E23A-AD75-98511BADA13B}"/>
                  </a:ext>
                </a:extLst>
              </p:cNvPr>
              <p:cNvSpPr/>
              <p:nvPr/>
            </p:nvSpPr>
            <p:spPr>
              <a:xfrm>
                <a:off x="7948701" y="1873767"/>
                <a:ext cx="5751" cy="5880"/>
              </a:xfrm>
              <a:custGeom>
                <a:avLst/>
                <a:gdLst>
                  <a:gd name="connsiteX0" fmla="*/ 3260 w 5751"/>
                  <a:gd name="connsiteY0" fmla="*/ 5880 h 5880"/>
                  <a:gd name="connsiteX1" fmla="*/ 0 w 5751"/>
                  <a:gd name="connsiteY1" fmla="*/ 2254 h 5880"/>
                  <a:gd name="connsiteX2" fmla="*/ 2509 w 5751"/>
                  <a:gd name="connsiteY2" fmla="*/ 0 h 5880"/>
                  <a:gd name="connsiteX3" fmla="*/ 5752 w 5751"/>
                  <a:gd name="connsiteY3" fmla="*/ 3626 h 5880"/>
                  <a:gd name="connsiteX4" fmla="*/ 3260 w 5751"/>
                  <a:gd name="connsiteY4" fmla="*/ 5880 h 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" h="5880">
                    <a:moveTo>
                      <a:pt x="3260" y="5880"/>
                    </a:moveTo>
                    <a:lnTo>
                      <a:pt x="0" y="2254"/>
                    </a:lnTo>
                    <a:lnTo>
                      <a:pt x="2509" y="0"/>
                    </a:lnTo>
                    <a:lnTo>
                      <a:pt x="5752" y="3626"/>
                    </a:lnTo>
                    <a:lnTo>
                      <a:pt x="3260" y="5880"/>
                    </a:lnTo>
                    <a:close/>
                  </a:path>
                </a:pathLst>
              </a:custGeom>
              <a:solidFill>
                <a:srgbClr val="514E4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FD48B528-12EB-382D-3622-C1A7221C9039}"/>
                  </a:ext>
                </a:extLst>
              </p:cNvPr>
              <p:cNvSpPr/>
              <p:nvPr/>
            </p:nvSpPr>
            <p:spPr>
              <a:xfrm>
                <a:off x="7949247" y="1874395"/>
                <a:ext cx="5803" cy="5863"/>
              </a:xfrm>
              <a:custGeom>
                <a:avLst/>
                <a:gdLst>
                  <a:gd name="connsiteX0" fmla="*/ 3345 w 5803"/>
                  <a:gd name="connsiteY0" fmla="*/ 5863 h 5863"/>
                  <a:gd name="connsiteX1" fmla="*/ 0 w 5803"/>
                  <a:gd name="connsiteY1" fmla="*/ 2300 h 5863"/>
                  <a:gd name="connsiteX2" fmla="*/ 2475 w 5803"/>
                  <a:gd name="connsiteY2" fmla="*/ 0 h 5863"/>
                  <a:gd name="connsiteX3" fmla="*/ 5803 w 5803"/>
                  <a:gd name="connsiteY3" fmla="*/ 3563 h 5863"/>
                  <a:gd name="connsiteX4" fmla="*/ 3345 w 5803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3" h="5863">
                    <a:moveTo>
                      <a:pt x="3345" y="5863"/>
                    </a:moveTo>
                    <a:lnTo>
                      <a:pt x="0" y="2300"/>
                    </a:lnTo>
                    <a:lnTo>
                      <a:pt x="2475" y="0"/>
                    </a:lnTo>
                    <a:lnTo>
                      <a:pt x="5803" y="3563"/>
                    </a:lnTo>
                    <a:lnTo>
                      <a:pt x="3345" y="5863"/>
                    </a:lnTo>
                    <a:close/>
                  </a:path>
                </a:pathLst>
              </a:custGeom>
              <a:solidFill>
                <a:srgbClr val="504D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7025FC36-D490-A5CC-D679-92842250A025}"/>
                  </a:ext>
                </a:extLst>
              </p:cNvPr>
              <p:cNvSpPr/>
              <p:nvPr/>
            </p:nvSpPr>
            <p:spPr>
              <a:xfrm rot="-2648406">
                <a:off x="7951027" y="1875503"/>
                <a:ext cx="3372" cy="4875"/>
              </a:xfrm>
              <a:custGeom>
                <a:avLst/>
                <a:gdLst>
                  <a:gd name="connsiteX0" fmla="*/ -129 w 3372"/>
                  <a:gd name="connsiteY0" fmla="*/ -103 h 4875"/>
                  <a:gd name="connsiteX1" fmla="*/ 3244 w 3372"/>
                  <a:gd name="connsiteY1" fmla="*/ -103 h 4875"/>
                  <a:gd name="connsiteX2" fmla="*/ 3244 w 3372"/>
                  <a:gd name="connsiteY2" fmla="*/ 4773 h 4875"/>
                  <a:gd name="connsiteX3" fmla="*/ -129 w 3372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75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4F4C4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CD89662B-C7EE-DA0A-D209-CF502A35B757}"/>
                  </a:ext>
                </a:extLst>
              </p:cNvPr>
              <p:cNvSpPr/>
              <p:nvPr/>
            </p:nvSpPr>
            <p:spPr>
              <a:xfrm rot="-2705479">
                <a:off x="7951608" y="1876087"/>
                <a:ext cx="3371" cy="4881"/>
              </a:xfrm>
              <a:custGeom>
                <a:avLst/>
                <a:gdLst>
                  <a:gd name="connsiteX0" fmla="*/ -129 w 3371"/>
                  <a:gd name="connsiteY0" fmla="*/ -103 h 4881"/>
                  <a:gd name="connsiteX1" fmla="*/ 3243 w 3371"/>
                  <a:gd name="connsiteY1" fmla="*/ -103 h 4881"/>
                  <a:gd name="connsiteX2" fmla="*/ 3243 w 3371"/>
                  <a:gd name="connsiteY2" fmla="*/ 4778 h 4881"/>
                  <a:gd name="connsiteX3" fmla="*/ -129 w 3371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1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4E4A4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DF18B3EC-4067-D0D4-A8EC-98F4578E9FAC}"/>
                  </a:ext>
                </a:extLst>
              </p:cNvPr>
              <p:cNvSpPr/>
              <p:nvPr/>
            </p:nvSpPr>
            <p:spPr>
              <a:xfrm rot="-2767602">
                <a:off x="7952205" y="1876678"/>
                <a:ext cx="3371" cy="4881"/>
              </a:xfrm>
              <a:custGeom>
                <a:avLst/>
                <a:gdLst>
                  <a:gd name="connsiteX0" fmla="*/ -129 w 3371"/>
                  <a:gd name="connsiteY0" fmla="*/ -103 h 4881"/>
                  <a:gd name="connsiteX1" fmla="*/ 3243 w 3371"/>
                  <a:gd name="connsiteY1" fmla="*/ -103 h 4881"/>
                  <a:gd name="connsiteX2" fmla="*/ 3243 w 3371"/>
                  <a:gd name="connsiteY2" fmla="*/ 4778 h 4881"/>
                  <a:gd name="connsiteX3" fmla="*/ -129 w 3371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1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4D4A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D387086D-5327-BC8B-BAE2-538456F20DF8}"/>
                  </a:ext>
                </a:extLst>
              </p:cNvPr>
              <p:cNvSpPr/>
              <p:nvPr/>
            </p:nvSpPr>
            <p:spPr>
              <a:xfrm rot="-695323">
                <a:off x="7939590" y="1854102"/>
                <a:ext cx="3367" cy="4879"/>
              </a:xfrm>
              <a:custGeom>
                <a:avLst/>
                <a:gdLst>
                  <a:gd name="connsiteX0" fmla="*/ -129 w 3367"/>
                  <a:gd name="connsiteY0" fmla="*/ -103 h 4879"/>
                  <a:gd name="connsiteX1" fmla="*/ 3238 w 3367"/>
                  <a:gd name="connsiteY1" fmla="*/ -103 h 4879"/>
                  <a:gd name="connsiteX2" fmla="*/ 3238 w 3367"/>
                  <a:gd name="connsiteY2" fmla="*/ 4776 h 4879"/>
                  <a:gd name="connsiteX3" fmla="*/ -129 w 3367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79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6A676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9A87FE7-D03C-87C4-CB20-4BC454695E86}"/>
                  </a:ext>
                </a:extLst>
              </p:cNvPr>
              <p:cNvSpPr/>
              <p:nvPr/>
            </p:nvSpPr>
            <p:spPr>
              <a:xfrm>
                <a:off x="7939228" y="1854510"/>
                <a:ext cx="4420" cy="5520"/>
              </a:xfrm>
              <a:custGeom>
                <a:avLst/>
                <a:gdLst>
                  <a:gd name="connsiteX0" fmla="*/ 1126 w 4420"/>
                  <a:gd name="connsiteY0" fmla="*/ 5520 h 5520"/>
                  <a:gd name="connsiteX1" fmla="*/ 0 w 4420"/>
                  <a:gd name="connsiteY1" fmla="*/ 773 h 5520"/>
                  <a:gd name="connsiteX2" fmla="*/ 3294 w 4420"/>
                  <a:gd name="connsiteY2" fmla="*/ 0 h 5520"/>
                  <a:gd name="connsiteX3" fmla="*/ 4421 w 4420"/>
                  <a:gd name="connsiteY3" fmla="*/ 4747 h 5520"/>
                  <a:gd name="connsiteX4" fmla="*/ 1126 w 4420"/>
                  <a:gd name="connsiteY4" fmla="*/ 5520 h 5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20" h="5520">
                    <a:moveTo>
                      <a:pt x="1126" y="5520"/>
                    </a:moveTo>
                    <a:lnTo>
                      <a:pt x="0" y="773"/>
                    </a:lnTo>
                    <a:lnTo>
                      <a:pt x="3294" y="0"/>
                    </a:lnTo>
                    <a:lnTo>
                      <a:pt x="4421" y="4747"/>
                    </a:lnTo>
                    <a:lnTo>
                      <a:pt x="1126" y="5520"/>
                    </a:lnTo>
                    <a:close/>
                  </a:path>
                </a:pathLst>
              </a:custGeom>
              <a:solidFill>
                <a:srgbClr val="6966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50FAC0CE-54BE-BE3C-6F5B-68A78212E38D}"/>
                  </a:ext>
                </a:extLst>
              </p:cNvPr>
              <p:cNvSpPr/>
              <p:nvPr/>
            </p:nvSpPr>
            <p:spPr>
              <a:xfrm>
                <a:off x="7939364" y="1855217"/>
                <a:ext cx="4506" cy="5569"/>
              </a:xfrm>
              <a:custGeom>
                <a:avLst/>
                <a:gdLst>
                  <a:gd name="connsiteX0" fmla="*/ 1229 w 4506"/>
                  <a:gd name="connsiteY0" fmla="*/ 5570 h 5569"/>
                  <a:gd name="connsiteX1" fmla="*/ 0 w 4506"/>
                  <a:gd name="connsiteY1" fmla="*/ 855 h 5569"/>
                  <a:gd name="connsiteX2" fmla="*/ 3277 w 4506"/>
                  <a:gd name="connsiteY2" fmla="*/ 0 h 5569"/>
                  <a:gd name="connsiteX3" fmla="*/ 4506 w 4506"/>
                  <a:gd name="connsiteY3" fmla="*/ 4713 h 5569"/>
                  <a:gd name="connsiteX4" fmla="*/ 1229 w 4506"/>
                  <a:gd name="connsiteY4" fmla="*/ 5570 h 5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6" h="5569">
                    <a:moveTo>
                      <a:pt x="1229" y="5570"/>
                    </a:moveTo>
                    <a:lnTo>
                      <a:pt x="0" y="855"/>
                    </a:lnTo>
                    <a:lnTo>
                      <a:pt x="3277" y="0"/>
                    </a:lnTo>
                    <a:lnTo>
                      <a:pt x="4506" y="4713"/>
                    </a:lnTo>
                    <a:lnTo>
                      <a:pt x="1229" y="5570"/>
                    </a:lnTo>
                    <a:close/>
                  </a:path>
                </a:pathLst>
              </a:custGeom>
              <a:solidFill>
                <a:srgbClr val="6966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6AC7D06E-5A7D-E264-5EF1-3DFE80FCF6D2}"/>
                  </a:ext>
                </a:extLst>
              </p:cNvPr>
              <p:cNvSpPr/>
              <p:nvPr/>
            </p:nvSpPr>
            <p:spPr>
              <a:xfrm rot="-967348">
                <a:off x="7940213" y="1856293"/>
                <a:ext cx="3375" cy="4872"/>
              </a:xfrm>
              <a:custGeom>
                <a:avLst/>
                <a:gdLst>
                  <a:gd name="connsiteX0" fmla="*/ -129 w 3375"/>
                  <a:gd name="connsiteY0" fmla="*/ -103 h 4872"/>
                  <a:gd name="connsiteX1" fmla="*/ 3247 w 3375"/>
                  <a:gd name="connsiteY1" fmla="*/ -103 h 4872"/>
                  <a:gd name="connsiteX2" fmla="*/ 3247 w 3375"/>
                  <a:gd name="connsiteY2" fmla="*/ 4770 h 4872"/>
                  <a:gd name="connsiteX3" fmla="*/ -129 w 3375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5" h="4872">
                    <a:moveTo>
                      <a:pt x="-129" y="-103"/>
                    </a:moveTo>
                    <a:lnTo>
                      <a:pt x="3247" y="-103"/>
                    </a:lnTo>
                    <a:lnTo>
                      <a:pt x="3247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68656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2C0A1E31-A400-9F93-A6F9-4979F2D1D9D5}"/>
                  </a:ext>
                </a:extLst>
              </p:cNvPr>
              <p:cNvSpPr/>
              <p:nvPr/>
            </p:nvSpPr>
            <p:spPr>
              <a:xfrm rot="-1043928">
                <a:off x="7940342" y="1857019"/>
                <a:ext cx="3375" cy="4871"/>
              </a:xfrm>
              <a:custGeom>
                <a:avLst/>
                <a:gdLst>
                  <a:gd name="connsiteX0" fmla="*/ -129 w 3375"/>
                  <a:gd name="connsiteY0" fmla="*/ -103 h 4871"/>
                  <a:gd name="connsiteX1" fmla="*/ 3247 w 3375"/>
                  <a:gd name="connsiteY1" fmla="*/ -103 h 4871"/>
                  <a:gd name="connsiteX2" fmla="*/ 3247 w 3375"/>
                  <a:gd name="connsiteY2" fmla="*/ 4768 h 4871"/>
                  <a:gd name="connsiteX3" fmla="*/ -129 w 3375"/>
                  <a:gd name="connsiteY3" fmla="*/ 4768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5" h="4871">
                    <a:moveTo>
                      <a:pt x="-129" y="-103"/>
                    </a:moveTo>
                    <a:lnTo>
                      <a:pt x="3247" y="-103"/>
                    </a:lnTo>
                    <a:lnTo>
                      <a:pt x="3247" y="4768"/>
                    </a:lnTo>
                    <a:lnTo>
                      <a:pt x="-129" y="4768"/>
                    </a:lnTo>
                    <a:close/>
                  </a:path>
                </a:pathLst>
              </a:custGeom>
              <a:solidFill>
                <a:srgbClr val="6765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3FD2DDC1-6D20-093A-BC2D-409B4AF1A115}"/>
                  </a:ext>
                </a:extLst>
              </p:cNvPr>
              <p:cNvSpPr/>
              <p:nvPr/>
            </p:nvSpPr>
            <p:spPr>
              <a:xfrm rot="-1120520">
                <a:off x="7940545" y="1857743"/>
                <a:ext cx="3377" cy="4872"/>
              </a:xfrm>
              <a:custGeom>
                <a:avLst/>
                <a:gdLst>
                  <a:gd name="connsiteX0" fmla="*/ -129 w 3377"/>
                  <a:gd name="connsiteY0" fmla="*/ -103 h 4872"/>
                  <a:gd name="connsiteX1" fmla="*/ 3249 w 3377"/>
                  <a:gd name="connsiteY1" fmla="*/ -103 h 4872"/>
                  <a:gd name="connsiteX2" fmla="*/ 3249 w 3377"/>
                  <a:gd name="connsiteY2" fmla="*/ 4769 h 4872"/>
                  <a:gd name="connsiteX3" fmla="*/ -129 w 3377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" h="4872">
                    <a:moveTo>
                      <a:pt x="-129" y="-103"/>
                    </a:moveTo>
                    <a:lnTo>
                      <a:pt x="3249" y="-103"/>
                    </a:lnTo>
                    <a:lnTo>
                      <a:pt x="3249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6764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2132F67-B4B7-A4AB-5209-4A1D9EBEC386}"/>
                  </a:ext>
                </a:extLst>
              </p:cNvPr>
              <p:cNvSpPr/>
              <p:nvPr/>
            </p:nvSpPr>
            <p:spPr>
              <a:xfrm>
                <a:off x="7940064" y="1858035"/>
                <a:ext cx="4830" cy="5728"/>
              </a:xfrm>
              <a:custGeom>
                <a:avLst/>
                <a:gdLst>
                  <a:gd name="connsiteX0" fmla="*/ 1656 w 4830"/>
                  <a:gd name="connsiteY0" fmla="*/ 5728 h 5728"/>
                  <a:gd name="connsiteX1" fmla="*/ 0 w 4830"/>
                  <a:gd name="connsiteY1" fmla="*/ 1147 h 5728"/>
                  <a:gd name="connsiteX2" fmla="*/ 3158 w 4830"/>
                  <a:gd name="connsiteY2" fmla="*/ 0 h 5728"/>
                  <a:gd name="connsiteX3" fmla="*/ 4830 w 4830"/>
                  <a:gd name="connsiteY3" fmla="*/ 4583 h 5728"/>
                  <a:gd name="connsiteX4" fmla="*/ 1656 w 4830"/>
                  <a:gd name="connsiteY4" fmla="*/ 5728 h 5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0" h="5728">
                    <a:moveTo>
                      <a:pt x="1656" y="5728"/>
                    </a:moveTo>
                    <a:lnTo>
                      <a:pt x="0" y="1147"/>
                    </a:lnTo>
                    <a:lnTo>
                      <a:pt x="3158" y="0"/>
                    </a:lnTo>
                    <a:lnTo>
                      <a:pt x="4830" y="4583"/>
                    </a:lnTo>
                    <a:lnTo>
                      <a:pt x="1656" y="5728"/>
                    </a:lnTo>
                    <a:close/>
                  </a:path>
                </a:pathLst>
              </a:custGeom>
              <a:solidFill>
                <a:srgbClr val="6764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F14DCB80-79A1-6F28-3757-3AC676E56FA8}"/>
                  </a:ext>
                </a:extLst>
              </p:cNvPr>
              <p:cNvSpPr/>
              <p:nvPr/>
            </p:nvSpPr>
            <p:spPr>
              <a:xfrm>
                <a:off x="7940269" y="1858730"/>
                <a:ext cx="4898" cy="5764"/>
              </a:xfrm>
              <a:custGeom>
                <a:avLst/>
                <a:gdLst>
                  <a:gd name="connsiteX0" fmla="*/ 1758 w 4898"/>
                  <a:gd name="connsiteY0" fmla="*/ 5764 h 5764"/>
                  <a:gd name="connsiteX1" fmla="*/ 0 w 4898"/>
                  <a:gd name="connsiteY1" fmla="*/ 1213 h 5764"/>
                  <a:gd name="connsiteX2" fmla="*/ 3158 w 4898"/>
                  <a:gd name="connsiteY2" fmla="*/ 0 h 5764"/>
                  <a:gd name="connsiteX3" fmla="*/ 4899 w 4898"/>
                  <a:gd name="connsiteY3" fmla="*/ 4551 h 5764"/>
                  <a:gd name="connsiteX4" fmla="*/ 1758 w 4898"/>
                  <a:gd name="connsiteY4" fmla="*/ 5764 h 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8" h="5764">
                    <a:moveTo>
                      <a:pt x="1758" y="5764"/>
                    </a:moveTo>
                    <a:lnTo>
                      <a:pt x="0" y="1213"/>
                    </a:lnTo>
                    <a:lnTo>
                      <a:pt x="3158" y="0"/>
                    </a:lnTo>
                    <a:lnTo>
                      <a:pt x="4899" y="4551"/>
                    </a:lnTo>
                    <a:lnTo>
                      <a:pt x="1758" y="5764"/>
                    </a:lnTo>
                    <a:close/>
                  </a:path>
                </a:pathLst>
              </a:custGeom>
              <a:solidFill>
                <a:srgbClr val="6663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D1B77A38-12F2-EA50-C79E-7BB68158780D}"/>
                  </a:ext>
                </a:extLst>
              </p:cNvPr>
              <p:cNvSpPr/>
              <p:nvPr/>
            </p:nvSpPr>
            <p:spPr>
              <a:xfrm>
                <a:off x="7940491" y="1859424"/>
                <a:ext cx="4949" cy="5788"/>
              </a:xfrm>
              <a:custGeom>
                <a:avLst/>
                <a:gdLst>
                  <a:gd name="connsiteX0" fmla="*/ 1826 w 4949"/>
                  <a:gd name="connsiteY0" fmla="*/ 5788 h 5788"/>
                  <a:gd name="connsiteX1" fmla="*/ 0 w 4949"/>
                  <a:gd name="connsiteY1" fmla="*/ 1270 h 5788"/>
                  <a:gd name="connsiteX2" fmla="*/ 3123 w 4949"/>
                  <a:gd name="connsiteY2" fmla="*/ 0 h 5788"/>
                  <a:gd name="connsiteX3" fmla="*/ 4950 w 4949"/>
                  <a:gd name="connsiteY3" fmla="*/ 4519 h 5788"/>
                  <a:gd name="connsiteX4" fmla="*/ 1826 w 4949"/>
                  <a:gd name="connsiteY4" fmla="*/ 5788 h 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9" h="5788">
                    <a:moveTo>
                      <a:pt x="1826" y="5788"/>
                    </a:moveTo>
                    <a:lnTo>
                      <a:pt x="0" y="1270"/>
                    </a:lnTo>
                    <a:lnTo>
                      <a:pt x="3123" y="0"/>
                    </a:lnTo>
                    <a:lnTo>
                      <a:pt x="4950" y="4519"/>
                    </a:lnTo>
                    <a:lnTo>
                      <a:pt x="1826" y="5788"/>
                    </a:lnTo>
                    <a:close/>
                  </a:path>
                </a:pathLst>
              </a:custGeom>
              <a:solidFill>
                <a:srgbClr val="6663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EE96A960-445B-B31A-10B4-18FE347D46A2}"/>
                  </a:ext>
                </a:extLst>
              </p:cNvPr>
              <p:cNvSpPr/>
              <p:nvPr/>
            </p:nvSpPr>
            <p:spPr>
              <a:xfrm>
                <a:off x="7940730" y="1860112"/>
                <a:ext cx="5017" cy="5811"/>
              </a:xfrm>
              <a:custGeom>
                <a:avLst/>
                <a:gdLst>
                  <a:gd name="connsiteX0" fmla="*/ 1929 w 5017"/>
                  <a:gd name="connsiteY0" fmla="*/ 5812 h 5811"/>
                  <a:gd name="connsiteX1" fmla="*/ 0 w 5017"/>
                  <a:gd name="connsiteY1" fmla="*/ 1328 h 5811"/>
                  <a:gd name="connsiteX2" fmla="*/ 3089 w 5017"/>
                  <a:gd name="connsiteY2" fmla="*/ 0 h 5811"/>
                  <a:gd name="connsiteX3" fmla="*/ 5018 w 5017"/>
                  <a:gd name="connsiteY3" fmla="*/ 4486 h 5811"/>
                  <a:gd name="connsiteX4" fmla="*/ 1929 w 5017"/>
                  <a:gd name="connsiteY4" fmla="*/ 5812 h 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7" h="5811">
                    <a:moveTo>
                      <a:pt x="1929" y="5812"/>
                    </a:moveTo>
                    <a:lnTo>
                      <a:pt x="0" y="1328"/>
                    </a:lnTo>
                    <a:lnTo>
                      <a:pt x="3089" y="0"/>
                    </a:lnTo>
                    <a:lnTo>
                      <a:pt x="5018" y="4486"/>
                    </a:lnTo>
                    <a:lnTo>
                      <a:pt x="1929" y="5812"/>
                    </a:lnTo>
                    <a:close/>
                  </a:path>
                </a:pathLst>
              </a:custGeom>
              <a:solidFill>
                <a:srgbClr val="6562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91B2634A-AF83-75E2-AC20-40884F7050A5}"/>
                  </a:ext>
                </a:extLst>
              </p:cNvPr>
              <p:cNvSpPr/>
              <p:nvPr/>
            </p:nvSpPr>
            <p:spPr>
              <a:xfrm>
                <a:off x="7940969" y="1860796"/>
                <a:ext cx="5069" cy="5825"/>
              </a:xfrm>
              <a:custGeom>
                <a:avLst/>
                <a:gdLst>
                  <a:gd name="connsiteX0" fmla="*/ 1997 w 5069"/>
                  <a:gd name="connsiteY0" fmla="*/ 5826 h 5825"/>
                  <a:gd name="connsiteX1" fmla="*/ 0 w 5069"/>
                  <a:gd name="connsiteY1" fmla="*/ 1382 h 5825"/>
                  <a:gd name="connsiteX2" fmla="*/ 3072 w 5069"/>
                  <a:gd name="connsiteY2" fmla="*/ 0 h 5825"/>
                  <a:gd name="connsiteX3" fmla="*/ 5069 w 5069"/>
                  <a:gd name="connsiteY3" fmla="*/ 4443 h 5825"/>
                  <a:gd name="connsiteX4" fmla="*/ 1997 w 5069"/>
                  <a:gd name="connsiteY4" fmla="*/ 5826 h 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9" h="5825">
                    <a:moveTo>
                      <a:pt x="1997" y="5826"/>
                    </a:moveTo>
                    <a:lnTo>
                      <a:pt x="0" y="1382"/>
                    </a:lnTo>
                    <a:lnTo>
                      <a:pt x="3072" y="0"/>
                    </a:lnTo>
                    <a:lnTo>
                      <a:pt x="5069" y="4443"/>
                    </a:lnTo>
                    <a:lnTo>
                      <a:pt x="1997" y="5826"/>
                    </a:lnTo>
                    <a:close/>
                  </a:path>
                </a:pathLst>
              </a:custGeom>
              <a:solidFill>
                <a:srgbClr val="64626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C61FAD02-905E-A5E1-546C-5AAE98FC1681}"/>
                  </a:ext>
                </a:extLst>
              </p:cNvPr>
              <p:cNvSpPr/>
              <p:nvPr/>
            </p:nvSpPr>
            <p:spPr>
              <a:xfrm>
                <a:off x="7941225" y="1861469"/>
                <a:ext cx="5120" cy="5840"/>
              </a:xfrm>
              <a:custGeom>
                <a:avLst/>
                <a:gdLst>
                  <a:gd name="connsiteX0" fmla="*/ 2065 w 5120"/>
                  <a:gd name="connsiteY0" fmla="*/ 5841 h 5840"/>
                  <a:gd name="connsiteX1" fmla="*/ 0 w 5120"/>
                  <a:gd name="connsiteY1" fmla="*/ 1430 h 5840"/>
                  <a:gd name="connsiteX2" fmla="*/ 3038 w 5120"/>
                  <a:gd name="connsiteY2" fmla="*/ 0 h 5840"/>
                  <a:gd name="connsiteX3" fmla="*/ 5120 w 5120"/>
                  <a:gd name="connsiteY3" fmla="*/ 4411 h 5840"/>
                  <a:gd name="connsiteX4" fmla="*/ 2065 w 5120"/>
                  <a:gd name="connsiteY4" fmla="*/ 5841 h 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0" h="5840">
                    <a:moveTo>
                      <a:pt x="2065" y="5841"/>
                    </a:moveTo>
                    <a:lnTo>
                      <a:pt x="0" y="1430"/>
                    </a:lnTo>
                    <a:lnTo>
                      <a:pt x="3038" y="0"/>
                    </a:lnTo>
                    <a:lnTo>
                      <a:pt x="5120" y="4411"/>
                    </a:lnTo>
                    <a:lnTo>
                      <a:pt x="2065" y="5841"/>
                    </a:lnTo>
                    <a:close/>
                  </a:path>
                </a:pathLst>
              </a:custGeom>
              <a:solidFill>
                <a:srgbClr val="63616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398022C7-C7C2-400A-607E-79FEE803762F}"/>
                  </a:ext>
                </a:extLst>
              </p:cNvPr>
              <p:cNvSpPr/>
              <p:nvPr/>
            </p:nvSpPr>
            <p:spPr>
              <a:xfrm>
                <a:off x="7938716" y="1845657"/>
                <a:ext cx="3430" cy="4928"/>
              </a:xfrm>
              <a:custGeom>
                <a:avLst/>
                <a:gdLst>
                  <a:gd name="connsiteX0" fmla="*/ 68 w 3430"/>
                  <a:gd name="connsiteY0" fmla="*/ 4928 h 4928"/>
                  <a:gd name="connsiteX1" fmla="*/ 0 w 3430"/>
                  <a:gd name="connsiteY1" fmla="*/ 51 h 4928"/>
                  <a:gd name="connsiteX2" fmla="*/ 3362 w 3430"/>
                  <a:gd name="connsiteY2" fmla="*/ 0 h 4928"/>
                  <a:gd name="connsiteX3" fmla="*/ 3431 w 3430"/>
                  <a:gd name="connsiteY3" fmla="*/ 4877 h 4928"/>
                  <a:gd name="connsiteX4" fmla="*/ 68 w 3430"/>
                  <a:gd name="connsiteY4" fmla="*/ 4928 h 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0" h="4928">
                    <a:moveTo>
                      <a:pt x="68" y="4928"/>
                    </a:moveTo>
                    <a:lnTo>
                      <a:pt x="0" y="51"/>
                    </a:lnTo>
                    <a:lnTo>
                      <a:pt x="3362" y="0"/>
                    </a:lnTo>
                    <a:lnTo>
                      <a:pt x="3431" y="4877"/>
                    </a:lnTo>
                    <a:lnTo>
                      <a:pt x="68" y="4928"/>
                    </a:ln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DE47754E-FA39-AC19-05E4-672127CED15F}"/>
                  </a:ext>
                </a:extLst>
              </p:cNvPr>
              <p:cNvSpPr/>
              <p:nvPr/>
            </p:nvSpPr>
            <p:spPr>
              <a:xfrm>
                <a:off x="7938699" y="1846412"/>
                <a:ext cx="3499" cy="4967"/>
              </a:xfrm>
              <a:custGeom>
                <a:avLst/>
                <a:gdLst>
                  <a:gd name="connsiteX0" fmla="*/ 119 w 3499"/>
                  <a:gd name="connsiteY0" fmla="*/ 4967 h 4967"/>
                  <a:gd name="connsiteX1" fmla="*/ 0 w 3499"/>
                  <a:gd name="connsiteY1" fmla="*/ 94 h 4967"/>
                  <a:gd name="connsiteX2" fmla="*/ 3362 w 3499"/>
                  <a:gd name="connsiteY2" fmla="*/ 0 h 4967"/>
                  <a:gd name="connsiteX3" fmla="*/ 3499 w 3499"/>
                  <a:gd name="connsiteY3" fmla="*/ 4875 h 4967"/>
                  <a:gd name="connsiteX4" fmla="*/ 119 w 3499"/>
                  <a:gd name="connsiteY4" fmla="*/ 4967 h 4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9" h="4967">
                    <a:moveTo>
                      <a:pt x="119" y="4967"/>
                    </a:moveTo>
                    <a:lnTo>
                      <a:pt x="0" y="94"/>
                    </a:lnTo>
                    <a:lnTo>
                      <a:pt x="3362" y="0"/>
                    </a:lnTo>
                    <a:lnTo>
                      <a:pt x="3499" y="4875"/>
                    </a:lnTo>
                    <a:lnTo>
                      <a:pt x="119" y="4967"/>
                    </a:lnTo>
                    <a:close/>
                  </a:path>
                </a:pathLst>
              </a:custGeom>
              <a:solidFill>
                <a:srgbClr val="6F6C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9D1BBB01-AA53-83ED-5B74-5231CA281388}"/>
                  </a:ext>
                </a:extLst>
              </p:cNvPr>
              <p:cNvSpPr/>
              <p:nvPr/>
            </p:nvSpPr>
            <p:spPr>
              <a:xfrm rot="-149484">
                <a:off x="7938788" y="1847235"/>
                <a:ext cx="3370" cy="4878"/>
              </a:xfrm>
              <a:custGeom>
                <a:avLst/>
                <a:gdLst>
                  <a:gd name="connsiteX0" fmla="*/ -129 w 3370"/>
                  <a:gd name="connsiteY0" fmla="*/ -103 h 4878"/>
                  <a:gd name="connsiteX1" fmla="*/ 3242 w 3370"/>
                  <a:gd name="connsiteY1" fmla="*/ -103 h 4878"/>
                  <a:gd name="connsiteX2" fmla="*/ 3242 w 3370"/>
                  <a:gd name="connsiteY2" fmla="*/ 4775 h 4878"/>
                  <a:gd name="connsiteX3" fmla="*/ -129 w 3370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8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6E6C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E4406B1A-932D-E3FB-D114-567506628D36}"/>
                  </a:ext>
                </a:extLst>
              </p:cNvPr>
              <p:cNvSpPr/>
              <p:nvPr/>
            </p:nvSpPr>
            <p:spPr>
              <a:xfrm rot="-193404">
                <a:off x="7938821" y="1848012"/>
                <a:ext cx="3372" cy="4880"/>
              </a:xfrm>
              <a:custGeom>
                <a:avLst/>
                <a:gdLst>
                  <a:gd name="connsiteX0" fmla="*/ -129 w 3372"/>
                  <a:gd name="connsiteY0" fmla="*/ -103 h 4880"/>
                  <a:gd name="connsiteX1" fmla="*/ 3244 w 3372"/>
                  <a:gd name="connsiteY1" fmla="*/ -103 h 4880"/>
                  <a:gd name="connsiteX2" fmla="*/ 3244 w 3372"/>
                  <a:gd name="connsiteY2" fmla="*/ 4777 h 4880"/>
                  <a:gd name="connsiteX3" fmla="*/ -129 w 3372"/>
                  <a:gd name="connsiteY3" fmla="*/ 4777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80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6E6B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B05F38F2-E6F2-071D-0CA7-447553E0D154}"/>
                  </a:ext>
                </a:extLst>
              </p:cNvPr>
              <p:cNvSpPr/>
              <p:nvPr/>
            </p:nvSpPr>
            <p:spPr>
              <a:xfrm rot="-252324">
                <a:off x="7938874" y="1848794"/>
                <a:ext cx="3375" cy="4874"/>
              </a:xfrm>
              <a:custGeom>
                <a:avLst/>
                <a:gdLst>
                  <a:gd name="connsiteX0" fmla="*/ -129 w 3375"/>
                  <a:gd name="connsiteY0" fmla="*/ -103 h 4874"/>
                  <a:gd name="connsiteX1" fmla="*/ 3247 w 3375"/>
                  <a:gd name="connsiteY1" fmla="*/ -103 h 4874"/>
                  <a:gd name="connsiteX2" fmla="*/ 3247 w 3375"/>
                  <a:gd name="connsiteY2" fmla="*/ 4771 h 4874"/>
                  <a:gd name="connsiteX3" fmla="*/ -129 w 3375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5" h="4874">
                    <a:moveTo>
                      <a:pt x="-129" y="-103"/>
                    </a:moveTo>
                    <a:lnTo>
                      <a:pt x="3247" y="-103"/>
                    </a:lnTo>
                    <a:lnTo>
                      <a:pt x="3247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6E6C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87564EE-3C90-3499-F223-FB7AD397734D}"/>
                  </a:ext>
                </a:extLst>
              </p:cNvPr>
              <p:cNvSpPr/>
              <p:nvPr/>
            </p:nvSpPr>
            <p:spPr>
              <a:xfrm>
                <a:off x="7938716" y="1849422"/>
                <a:ext cx="3806" cy="5160"/>
              </a:xfrm>
              <a:custGeom>
                <a:avLst/>
                <a:gdLst>
                  <a:gd name="connsiteX0" fmla="*/ 444 w 3806"/>
                  <a:gd name="connsiteY0" fmla="*/ 5160 h 5160"/>
                  <a:gd name="connsiteX1" fmla="*/ 0 w 3806"/>
                  <a:gd name="connsiteY1" fmla="*/ 300 h 5160"/>
                  <a:gd name="connsiteX2" fmla="*/ 3362 w 3806"/>
                  <a:gd name="connsiteY2" fmla="*/ 0 h 5160"/>
                  <a:gd name="connsiteX3" fmla="*/ 3806 w 3806"/>
                  <a:gd name="connsiteY3" fmla="*/ 4860 h 5160"/>
                  <a:gd name="connsiteX4" fmla="*/ 444 w 3806"/>
                  <a:gd name="connsiteY4" fmla="*/ 5160 h 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6" h="5160">
                    <a:moveTo>
                      <a:pt x="444" y="5160"/>
                    </a:moveTo>
                    <a:lnTo>
                      <a:pt x="0" y="300"/>
                    </a:lnTo>
                    <a:lnTo>
                      <a:pt x="3362" y="0"/>
                    </a:lnTo>
                    <a:lnTo>
                      <a:pt x="3806" y="4860"/>
                    </a:lnTo>
                    <a:lnTo>
                      <a:pt x="444" y="5160"/>
                    </a:lnTo>
                    <a:close/>
                  </a:path>
                </a:pathLst>
              </a:custGeom>
              <a:solidFill>
                <a:srgbClr val="6D6A6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79406502-90A0-CCE0-2D2A-3E4E9A7F77EF}"/>
                  </a:ext>
                </a:extLst>
              </p:cNvPr>
              <p:cNvSpPr/>
              <p:nvPr/>
            </p:nvSpPr>
            <p:spPr>
              <a:xfrm>
                <a:off x="7938767" y="1850171"/>
                <a:ext cx="3874" cy="5204"/>
              </a:xfrm>
              <a:custGeom>
                <a:avLst/>
                <a:gdLst>
                  <a:gd name="connsiteX0" fmla="*/ 512 w 3874"/>
                  <a:gd name="connsiteY0" fmla="*/ 5204 h 5204"/>
                  <a:gd name="connsiteX1" fmla="*/ 0 w 3874"/>
                  <a:gd name="connsiteY1" fmla="*/ 357 h 5204"/>
                  <a:gd name="connsiteX2" fmla="*/ 3345 w 3874"/>
                  <a:gd name="connsiteY2" fmla="*/ 0 h 5204"/>
                  <a:gd name="connsiteX3" fmla="*/ 3875 w 3874"/>
                  <a:gd name="connsiteY3" fmla="*/ 4848 h 5204"/>
                  <a:gd name="connsiteX4" fmla="*/ 512 w 3874"/>
                  <a:gd name="connsiteY4" fmla="*/ 5204 h 5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4" h="5204">
                    <a:moveTo>
                      <a:pt x="512" y="5204"/>
                    </a:moveTo>
                    <a:lnTo>
                      <a:pt x="0" y="357"/>
                    </a:lnTo>
                    <a:lnTo>
                      <a:pt x="3345" y="0"/>
                    </a:lnTo>
                    <a:lnTo>
                      <a:pt x="3875" y="4848"/>
                    </a:lnTo>
                    <a:lnTo>
                      <a:pt x="512" y="5204"/>
                    </a:lnTo>
                    <a:close/>
                  </a:path>
                </a:pathLst>
              </a:custGeom>
              <a:solidFill>
                <a:srgbClr val="6C6A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E8BCA8D4-2245-B168-24D9-DCFD1F7CF32E}"/>
                  </a:ext>
                </a:extLst>
              </p:cNvPr>
              <p:cNvSpPr/>
              <p:nvPr/>
            </p:nvSpPr>
            <p:spPr>
              <a:xfrm>
                <a:off x="7938801" y="1850913"/>
                <a:ext cx="3959" cy="5252"/>
              </a:xfrm>
              <a:custGeom>
                <a:avLst/>
                <a:gdLst>
                  <a:gd name="connsiteX0" fmla="*/ 614 w 3959"/>
                  <a:gd name="connsiteY0" fmla="*/ 5252 h 5252"/>
                  <a:gd name="connsiteX1" fmla="*/ 0 w 3959"/>
                  <a:gd name="connsiteY1" fmla="*/ 415 h 5252"/>
                  <a:gd name="connsiteX2" fmla="*/ 3362 w 3959"/>
                  <a:gd name="connsiteY2" fmla="*/ 0 h 5252"/>
                  <a:gd name="connsiteX3" fmla="*/ 3960 w 3959"/>
                  <a:gd name="connsiteY3" fmla="*/ 4836 h 5252"/>
                  <a:gd name="connsiteX4" fmla="*/ 614 w 3959"/>
                  <a:gd name="connsiteY4" fmla="*/ 5252 h 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9" h="5252">
                    <a:moveTo>
                      <a:pt x="614" y="5252"/>
                    </a:moveTo>
                    <a:lnTo>
                      <a:pt x="0" y="415"/>
                    </a:lnTo>
                    <a:lnTo>
                      <a:pt x="3362" y="0"/>
                    </a:lnTo>
                    <a:lnTo>
                      <a:pt x="3960" y="4836"/>
                    </a:lnTo>
                    <a:lnTo>
                      <a:pt x="614" y="5252"/>
                    </a:lnTo>
                    <a:close/>
                  </a:path>
                </a:pathLst>
              </a:custGeom>
              <a:solidFill>
                <a:srgbClr val="6C69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6F3BA631-0ECA-9BC0-3541-B17A5ED91CBA}"/>
                  </a:ext>
                </a:extLst>
              </p:cNvPr>
              <p:cNvSpPr/>
              <p:nvPr/>
            </p:nvSpPr>
            <p:spPr>
              <a:xfrm rot="-488041">
                <a:off x="7939215" y="1851860"/>
                <a:ext cx="3365" cy="4874"/>
              </a:xfrm>
              <a:custGeom>
                <a:avLst/>
                <a:gdLst>
                  <a:gd name="connsiteX0" fmla="*/ -129 w 3365"/>
                  <a:gd name="connsiteY0" fmla="*/ -103 h 4874"/>
                  <a:gd name="connsiteX1" fmla="*/ 3237 w 3365"/>
                  <a:gd name="connsiteY1" fmla="*/ -103 h 4874"/>
                  <a:gd name="connsiteX2" fmla="*/ 3237 w 3365"/>
                  <a:gd name="connsiteY2" fmla="*/ 4771 h 4874"/>
                  <a:gd name="connsiteX3" fmla="*/ -129 w 3365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5" h="4874">
                    <a:moveTo>
                      <a:pt x="-129" y="-103"/>
                    </a:moveTo>
                    <a:lnTo>
                      <a:pt x="3237" y="-103"/>
                    </a:lnTo>
                    <a:lnTo>
                      <a:pt x="3237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6B69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6397ED9D-3258-6F2A-35ED-DD0F202D5106}"/>
                  </a:ext>
                </a:extLst>
              </p:cNvPr>
              <p:cNvSpPr/>
              <p:nvPr/>
            </p:nvSpPr>
            <p:spPr>
              <a:xfrm>
                <a:off x="7938938" y="1852377"/>
                <a:ext cx="4130" cy="5358"/>
              </a:xfrm>
              <a:custGeom>
                <a:avLst/>
                <a:gdLst>
                  <a:gd name="connsiteX0" fmla="*/ 802 w 4130"/>
                  <a:gd name="connsiteY0" fmla="*/ 5358 h 5358"/>
                  <a:gd name="connsiteX1" fmla="*/ 0 w 4130"/>
                  <a:gd name="connsiteY1" fmla="*/ 544 h 5358"/>
                  <a:gd name="connsiteX2" fmla="*/ 3328 w 4130"/>
                  <a:gd name="connsiteY2" fmla="*/ 0 h 5358"/>
                  <a:gd name="connsiteX3" fmla="*/ 4131 w 4130"/>
                  <a:gd name="connsiteY3" fmla="*/ 4814 h 5358"/>
                  <a:gd name="connsiteX4" fmla="*/ 802 w 4130"/>
                  <a:gd name="connsiteY4" fmla="*/ 5358 h 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0" h="5358">
                    <a:moveTo>
                      <a:pt x="802" y="5358"/>
                    </a:moveTo>
                    <a:lnTo>
                      <a:pt x="0" y="544"/>
                    </a:lnTo>
                    <a:lnTo>
                      <a:pt x="3328" y="0"/>
                    </a:lnTo>
                    <a:lnTo>
                      <a:pt x="4131" y="4814"/>
                    </a:lnTo>
                    <a:lnTo>
                      <a:pt x="802" y="5358"/>
                    </a:lnTo>
                    <a:close/>
                  </a:path>
                </a:pathLst>
              </a:custGeom>
              <a:solidFill>
                <a:srgbClr val="6B68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BF06DCF-9BC0-428B-2690-FFDCA1780109}"/>
                  </a:ext>
                </a:extLst>
              </p:cNvPr>
              <p:cNvSpPr/>
              <p:nvPr/>
            </p:nvSpPr>
            <p:spPr>
              <a:xfrm>
                <a:off x="7939040" y="1853099"/>
                <a:ext cx="4198" cy="5404"/>
              </a:xfrm>
              <a:custGeom>
                <a:avLst/>
                <a:gdLst>
                  <a:gd name="connsiteX0" fmla="*/ 870 w 4198"/>
                  <a:gd name="connsiteY0" fmla="*/ 5404 h 5404"/>
                  <a:gd name="connsiteX1" fmla="*/ 0 w 4198"/>
                  <a:gd name="connsiteY1" fmla="*/ 613 h 5404"/>
                  <a:gd name="connsiteX2" fmla="*/ 3311 w 4198"/>
                  <a:gd name="connsiteY2" fmla="*/ 0 h 5404"/>
                  <a:gd name="connsiteX3" fmla="*/ 4199 w 4198"/>
                  <a:gd name="connsiteY3" fmla="*/ 4792 h 5404"/>
                  <a:gd name="connsiteX4" fmla="*/ 870 w 4198"/>
                  <a:gd name="connsiteY4" fmla="*/ 5404 h 5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" h="5404">
                    <a:moveTo>
                      <a:pt x="870" y="5404"/>
                    </a:moveTo>
                    <a:lnTo>
                      <a:pt x="0" y="613"/>
                    </a:lnTo>
                    <a:lnTo>
                      <a:pt x="3311" y="0"/>
                    </a:lnTo>
                    <a:lnTo>
                      <a:pt x="4199" y="4792"/>
                    </a:lnTo>
                    <a:lnTo>
                      <a:pt x="870" y="5404"/>
                    </a:lnTo>
                    <a:close/>
                  </a:path>
                </a:pathLst>
              </a:custGeom>
              <a:solidFill>
                <a:srgbClr val="6A676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BE3C8C24-7D35-7E98-018E-6168AF6C73DC}"/>
                  </a:ext>
                </a:extLst>
              </p:cNvPr>
              <p:cNvSpPr/>
              <p:nvPr/>
            </p:nvSpPr>
            <p:spPr>
              <a:xfrm>
                <a:off x="7939125" y="1853810"/>
                <a:ext cx="4301" cy="5463"/>
              </a:xfrm>
              <a:custGeom>
                <a:avLst/>
                <a:gdLst>
                  <a:gd name="connsiteX0" fmla="*/ 1007 w 4301"/>
                  <a:gd name="connsiteY0" fmla="*/ 5464 h 5463"/>
                  <a:gd name="connsiteX1" fmla="*/ 0 w 4301"/>
                  <a:gd name="connsiteY1" fmla="*/ 684 h 5463"/>
                  <a:gd name="connsiteX2" fmla="*/ 3311 w 4301"/>
                  <a:gd name="connsiteY2" fmla="*/ 0 h 5463"/>
                  <a:gd name="connsiteX3" fmla="*/ 4301 w 4301"/>
                  <a:gd name="connsiteY3" fmla="*/ 4780 h 5463"/>
                  <a:gd name="connsiteX4" fmla="*/ 1007 w 4301"/>
                  <a:gd name="connsiteY4" fmla="*/ 5464 h 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" h="5463">
                    <a:moveTo>
                      <a:pt x="1007" y="5464"/>
                    </a:moveTo>
                    <a:lnTo>
                      <a:pt x="0" y="684"/>
                    </a:lnTo>
                    <a:lnTo>
                      <a:pt x="3311" y="0"/>
                    </a:lnTo>
                    <a:lnTo>
                      <a:pt x="4301" y="4780"/>
                    </a:lnTo>
                    <a:lnTo>
                      <a:pt x="1007" y="5464"/>
                    </a:lnTo>
                    <a:close/>
                  </a:path>
                </a:pathLst>
              </a:custGeom>
              <a:solidFill>
                <a:srgbClr val="6A676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13" name="Obrázek 5">
              <a:extLst>
                <a:ext uri="{FF2B5EF4-FFF2-40B4-BE49-F238E27FC236}">
                  <a16:creationId xmlns:a16="http://schemas.microsoft.com/office/drawing/2014/main" id="{BC15DACC-94EE-7980-74C1-24B2460B4270}"/>
                </a:ext>
              </a:extLst>
            </p:cNvPr>
            <p:cNvGrpSpPr/>
            <p:nvPr/>
          </p:nvGrpSpPr>
          <p:grpSpPr>
            <a:xfrm>
              <a:off x="7943870" y="1806801"/>
              <a:ext cx="83633" cy="83555"/>
              <a:chOff x="7943870" y="1806801"/>
              <a:chExt cx="83633" cy="83555"/>
            </a:xfrm>
          </p:grpSpPr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4B9B731-16DE-5FD3-FB2C-9D3238D0C696}"/>
                  </a:ext>
                </a:extLst>
              </p:cNvPr>
              <p:cNvSpPr/>
              <p:nvPr/>
            </p:nvSpPr>
            <p:spPr>
              <a:xfrm rot="-46896">
                <a:off x="7981680" y="1806878"/>
                <a:ext cx="4887" cy="3373"/>
              </a:xfrm>
              <a:custGeom>
                <a:avLst/>
                <a:gdLst>
                  <a:gd name="connsiteX0" fmla="*/ -129 w 4887"/>
                  <a:gd name="connsiteY0" fmla="*/ -103 h 3373"/>
                  <a:gd name="connsiteX1" fmla="*/ 4759 w 4887"/>
                  <a:gd name="connsiteY1" fmla="*/ -103 h 3373"/>
                  <a:gd name="connsiteX2" fmla="*/ 4759 w 4887"/>
                  <a:gd name="connsiteY2" fmla="*/ 3271 h 3373"/>
                  <a:gd name="connsiteX3" fmla="*/ -129 w 4887"/>
                  <a:gd name="connsiteY3" fmla="*/ 3271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3373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3D01211A-8B86-5ADA-D539-366307174B70}"/>
                  </a:ext>
                </a:extLst>
              </p:cNvPr>
              <p:cNvSpPr/>
              <p:nvPr/>
            </p:nvSpPr>
            <p:spPr>
              <a:xfrm rot="-5329410">
                <a:off x="7983934" y="1806133"/>
                <a:ext cx="3381" cy="4868"/>
              </a:xfrm>
              <a:custGeom>
                <a:avLst/>
                <a:gdLst>
                  <a:gd name="connsiteX0" fmla="*/ -129 w 3381"/>
                  <a:gd name="connsiteY0" fmla="*/ -103 h 4868"/>
                  <a:gd name="connsiteX1" fmla="*/ 3253 w 3381"/>
                  <a:gd name="connsiteY1" fmla="*/ -103 h 4868"/>
                  <a:gd name="connsiteX2" fmla="*/ 3253 w 3381"/>
                  <a:gd name="connsiteY2" fmla="*/ 4765 h 4868"/>
                  <a:gd name="connsiteX3" fmla="*/ -129 w 3381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1" h="4868">
                    <a:moveTo>
                      <a:pt x="-129" y="-103"/>
                    </a:moveTo>
                    <a:lnTo>
                      <a:pt x="3253" y="-103"/>
                    </a:lnTo>
                    <a:lnTo>
                      <a:pt x="3253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8052D95-533E-165E-7897-E487799E4590}"/>
                  </a:ext>
                </a:extLst>
              </p:cNvPr>
              <p:cNvSpPr/>
              <p:nvPr/>
            </p:nvSpPr>
            <p:spPr>
              <a:xfrm rot="-5204892">
                <a:off x="7985415" y="1806186"/>
                <a:ext cx="3377" cy="4877"/>
              </a:xfrm>
              <a:custGeom>
                <a:avLst/>
                <a:gdLst>
                  <a:gd name="connsiteX0" fmla="*/ -129 w 3377"/>
                  <a:gd name="connsiteY0" fmla="*/ -103 h 4877"/>
                  <a:gd name="connsiteX1" fmla="*/ 3249 w 3377"/>
                  <a:gd name="connsiteY1" fmla="*/ -103 h 4877"/>
                  <a:gd name="connsiteX2" fmla="*/ 3249 w 3377"/>
                  <a:gd name="connsiteY2" fmla="*/ 4774 h 4877"/>
                  <a:gd name="connsiteX3" fmla="*/ -129 w 3377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" h="4877">
                    <a:moveTo>
                      <a:pt x="-129" y="-103"/>
                    </a:moveTo>
                    <a:lnTo>
                      <a:pt x="3249" y="-103"/>
                    </a:lnTo>
                    <a:lnTo>
                      <a:pt x="3249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28242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45997C84-547E-21A1-7550-3F6835324784}"/>
                  </a:ext>
                </a:extLst>
              </p:cNvPr>
              <p:cNvSpPr/>
              <p:nvPr/>
            </p:nvSpPr>
            <p:spPr>
              <a:xfrm rot="-5064864">
                <a:off x="7986886" y="1806324"/>
                <a:ext cx="3369" cy="4874"/>
              </a:xfrm>
              <a:custGeom>
                <a:avLst/>
                <a:gdLst>
                  <a:gd name="connsiteX0" fmla="*/ -129 w 3369"/>
                  <a:gd name="connsiteY0" fmla="*/ -103 h 4874"/>
                  <a:gd name="connsiteX1" fmla="*/ 3241 w 3369"/>
                  <a:gd name="connsiteY1" fmla="*/ -103 h 4874"/>
                  <a:gd name="connsiteX2" fmla="*/ 3241 w 3369"/>
                  <a:gd name="connsiteY2" fmla="*/ 4772 h 4874"/>
                  <a:gd name="connsiteX3" fmla="*/ -129 w 3369"/>
                  <a:gd name="connsiteY3" fmla="*/ 4772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4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28242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BDDB71FB-6737-8A4C-44CD-F14FBA9C7819}"/>
                  </a:ext>
                </a:extLst>
              </p:cNvPr>
              <p:cNvSpPr/>
              <p:nvPr/>
            </p:nvSpPr>
            <p:spPr>
              <a:xfrm rot="-4932151">
                <a:off x="7988337" y="1806485"/>
                <a:ext cx="3364" cy="4878"/>
              </a:xfrm>
              <a:custGeom>
                <a:avLst/>
                <a:gdLst>
                  <a:gd name="connsiteX0" fmla="*/ -129 w 3364"/>
                  <a:gd name="connsiteY0" fmla="*/ -103 h 4878"/>
                  <a:gd name="connsiteX1" fmla="*/ 3236 w 3364"/>
                  <a:gd name="connsiteY1" fmla="*/ -103 h 4878"/>
                  <a:gd name="connsiteX2" fmla="*/ 3236 w 3364"/>
                  <a:gd name="connsiteY2" fmla="*/ 4775 h 4878"/>
                  <a:gd name="connsiteX3" fmla="*/ -129 w 3364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4" h="4878">
                    <a:moveTo>
                      <a:pt x="-129" y="-103"/>
                    </a:moveTo>
                    <a:lnTo>
                      <a:pt x="3236" y="-103"/>
                    </a:lnTo>
                    <a:lnTo>
                      <a:pt x="3236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28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0E7AD85E-870C-7C00-C63A-8613C2371E97}"/>
                  </a:ext>
                </a:extLst>
              </p:cNvPr>
              <p:cNvSpPr/>
              <p:nvPr/>
            </p:nvSpPr>
            <p:spPr>
              <a:xfrm>
                <a:off x="7988743" y="1807085"/>
                <a:ext cx="5393" cy="4137"/>
              </a:xfrm>
              <a:custGeom>
                <a:avLst/>
                <a:gdLst>
                  <a:gd name="connsiteX0" fmla="*/ 4830 w 5393"/>
                  <a:gd name="connsiteY0" fmla="*/ 4138 h 4137"/>
                  <a:gd name="connsiteX1" fmla="*/ 0 w 5393"/>
                  <a:gd name="connsiteY1" fmla="*/ 3319 h 4137"/>
                  <a:gd name="connsiteX2" fmla="*/ 580 w 5393"/>
                  <a:gd name="connsiteY2" fmla="*/ 0 h 4137"/>
                  <a:gd name="connsiteX3" fmla="*/ 5394 w 5393"/>
                  <a:gd name="connsiteY3" fmla="*/ 817 h 4137"/>
                  <a:gd name="connsiteX4" fmla="*/ 4830 w 5393"/>
                  <a:gd name="connsiteY4" fmla="*/ 4138 h 4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3" h="4137">
                    <a:moveTo>
                      <a:pt x="4830" y="4138"/>
                    </a:moveTo>
                    <a:lnTo>
                      <a:pt x="0" y="3319"/>
                    </a:lnTo>
                    <a:lnTo>
                      <a:pt x="580" y="0"/>
                    </a:lnTo>
                    <a:lnTo>
                      <a:pt x="5394" y="817"/>
                    </a:lnTo>
                    <a:lnTo>
                      <a:pt x="4830" y="4138"/>
                    </a:lnTo>
                    <a:close/>
                  </a:path>
                </a:pathLst>
              </a:custGeom>
              <a:solidFill>
                <a:srgbClr val="29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8D96B1AD-99E8-9B21-3446-476EBBB6FFCC}"/>
                  </a:ext>
                </a:extLst>
              </p:cNvPr>
              <p:cNvSpPr/>
              <p:nvPr/>
            </p:nvSpPr>
            <p:spPr>
              <a:xfrm rot="-4700729">
                <a:off x="7991171" y="1806989"/>
                <a:ext cx="3370" cy="4875"/>
              </a:xfrm>
              <a:custGeom>
                <a:avLst/>
                <a:gdLst>
                  <a:gd name="connsiteX0" fmla="*/ -129 w 3370"/>
                  <a:gd name="connsiteY0" fmla="*/ -103 h 4875"/>
                  <a:gd name="connsiteX1" fmla="*/ 3242 w 3370"/>
                  <a:gd name="connsiteY1" fmla="*/ -103 h 4875"/>
                  <a:gd name="connsiteX2" fmla="*/ 3242 w 3370"/>
                  <a:gd name="connsiteY2" fmla="*/ 4773 h 4875"/>
                  <a:gd name="connsiteX3" fmla="*/ -129 w 3370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5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29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2394ECEF-0BA4-9229-2C87-73952A47FBC4}"/>
                  </a:ext>
                </a:extLst>
              </p:cNvPr>
              <p:cNvSpPr/>
              <p:nvPr/>
            </p:nvSpPr>
            <p:spPr>
              <a:xfrm rot="-4558554">
                <a:off x="7992563" y="1807304"/>
                <a:ext cx="3372" cy="4881"/>
              </a:xfrm>
              <a:custGeom>
                <a:avLst/>
                <a:gdLst>
                  <a:gd name="connsiteX0" fmla="*/ -129 w 3372"/>
                  <a:gd name="connsiteY0" fmla="*/ -103 h 4881"/>
                  <a:gd name="connsiteX1" fmla="*/ 3244 w 3372"/>
                  <a:gd name="connsiteY1" fmla="*/ -103 h 4881"/>
                  <a:gd name="connsiteX2" fmla="*/ 3244 w 3372"/>
                  <a:gd name="connsiteY2" fmla="*/ 4779 h 4881"/>
                  <a:gd name="connsiteX3" fmla="*/ -129 w 3372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81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2A262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8AE4730A-ED22-57C5-B23B-4A8C5DF501BD}"/>
                  </a:ext>
                </a:extLst>
              </p:cNvPr>
              <p:cNvSpPr/>
              <p:nvPr/>
            </p:nvSpPr>
            <p:spPr>
              <a:xfrm rot="-4437937">
                <a:off x="7993930" y="1807688"/>
                <a:ext cx="3378" cy="4887"/>
              </a:xfrm>
              <a:custGeom>
                <a:avLst/>
                <a:gdLst>
                  <a:gd name="connsiteX0" fmla="*/ -129 w 3378"/>
                  <a:gd name="connsiteY0" fmla="*/ -103 h 4887"/>
                  <a:gd name="connsiteX1" fmla="*/ 3250 w 3378"/>
                  <a:gd name="connsiteY1" fmla="*/ -103 h 4887"/>
                  <a:gd name="connsiteX2" fmla="*/ 3250 w 3378"/>
                  <a:gd name="connsiteY2" fmla="*/ 4784 h 4887"/>
                  <a:gd name="connsiteX3" fmla="*/ -129 w 3378"/>
                  <a:gd name="connsiteY3" fmla="*/ 4784 h 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8" h="4887">
                    <a:moveTo>
                      <a:pt x="-129" y="-103"/>
                    </a:moveTo>
                    <a:lnTo>
                      <a:pt x="3250" y="-103"/>
                    </a:lnTo>
                    <a:lnTo>
                      <a:pt x="3250" y="4784"/>
                    </a:lnTo>
                    <a:lnTo>
                      <a:pt x="-129" y="4784"/>
                    </a:lnTo>
                    <a:close/>
                  </a:path>
                </a:pathLst>
              </a:custGeom>
              <a:solidFill>
                <a:srgbClr val="2A262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0F59F405-1C52-5083-CACD-0AD03D1FB422}"/>
                  </a:ext>
                </a:extLst>
              </p:cNvPr>
              <p:cNvSpPr/>
              <p:nvPr/>
            </p:nvSpPr>
            <p:spPr>
              <a:xfrm rot="-4319935">
                <a:off x="7995297" y="1808121"/>
                <a:ext cx="3365" cy="4875"/>
              </a:xfrm>
              <a:custGeom>
                <a:avLst/>
                <a:gdLst>
                  <a:gd name="connsiteX0" fmla="*/ -129 w 3365"/>
                  <a:gd name="connsiteY0" fmla="*/ -103 h 4875"/>
                  <a:gd name="connsiteX1" fmla="*/ 3237 w 3365"/>
                  <a:gd name="connsiteY1" fmla="*/ -103 h 4875"/>
                  <a:gd name="connsiteX2" fmla="*/ 3237 w 3365"/>
                  <a:gd name="connsiteY2" fmla="*/ 4773 h 4875"/>
                  <a:gd name="connsiteX3" fmla="*/ -129 w 3365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5" h="4875">
                    <a:moveTo>
                      <a:pt x="-129" y="-103"/>
                    </a:moveTo>
                    <a:lnTo>
                      <a:pt x="3237" y="-103"/>
                    </a:lnTo>
                    <a:lnTo>
                      <a:pt x="323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2A282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C62E73A6-FC4F-A18A-F35B-DC0A00801B37}"/>
                  </a:ext>
                </a:extLst>
              </p:cNvPr>
              <p:cNvSpPr/>
              <p:nvPr/>
            </p:nvSpPr>
            <p:spPr>
              <a:xfrm rot="-4201507">
                <a:off x="7996629" y="1808611"/>
                <a:ext cx="3379" cy="4869"/>
              </a:xfrm>
              <a:custGeom>
                <a:avLst/>
                <a:gdLst>
                  <a:gd name="connsiteX0" fmla="*/ -129 w 3379"/>
                  <a:gd name="connsiteY0" fmla="*/ -103 h 4869"/>
                  <a:gd name="connsiteX1" fmla="*/ 3251 w 3379"/>
                  <a:gd name="connsiteY1" fmla="*/ -103 h 4869"/>
                  <a:gd name="connsiteX2" fmla="*/ 3251 w 3379"/>
                  <a:gd name="connsiteY2" fmla="*/ 4767 h 4869"/>
                  <a:gd name="connsiteX3" fmla="*/ -129 w 3379"/>
                  <a:gd name="connsiteY3" fmla="*/ 4767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" h="4869">
                    <a:moveTo>
                      <a:pt x="-129" y="-103"/>
                    </a:moveTo>
                    <a:lnTo>
                      <a:pt x="3251" y="-103"/>
                    </a:lnTo>
                    <a:lnTo>
                      <a:pt x="3251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2B272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BFE076A3-969F-CC0F-5EBC-43E828BCAB95}"/>
                  </a:ext>
                </a:extLst>
              </p:cNvPr>
              <p:cNvSpPr/>
              <p:nvPr/>
            </p:nvSpPr>
            <p:spPr>
              <a:xfrm rot="-4076167">
                <a:off x="7997948" y="1809147"/>
                <a:ext cx="3378" cy="4873"/>
              </a:xfrm>
              <a:custGeom>
                <a:avLst/>
                <a:gdLst>
                  <a:gd name="connsiteX0" fmla="*/ -129 w 3378"/>
                  <a:gd name="connsiteY0" fmla="*/ -103 h 4873"/>
                  <a:gd name="connsiteX1" fmla="*/ 3250 w 3378"/>
                  <a:gd name="connsiteY1" fmla="*/ -103 h 4873"/>
                  <a:gd name="connsiteX2" fmla="*/ 3250 w 3378"/>
                  <a:gd name="connsiteY2" fmla="*/ 4770 h 4873"/>
                  <a:gd name="connsiteX3" fmla="*/ -129 w 3378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8" h="4873">
                    <a:moveTo>
                      <a:pt x="-129" y="-103"/>
                    </a:moveTo>
                    <a:lnTo>
                      <a:pt x="3250" y="-103"/>
                    </a:lnTo>
                    <a:lnTo>
                      <a:pt x="3250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2B272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CF0DD902-FEAB-0A57-CA8D-0B6355ACC574}"/>
                  </a:ext>
                </a:extLst>
              </p:cNvPr>
              <p:cNvSpPr/>
              <p:nvPr/>
            </p:nvSpPr>
            <p:spPr>
              <a:xfrm rot="-1486795">
                <a:off x="7965945" y="1810400"/>
                <a:ext cx="4873" cy="3374"/>
              </a:xfrm>
              <a:custGeom>
                <a:avLst/>
                <a:gdLst>
                  <a:gd name="connsiteX0" fmla="*/ -129 w 4873"/>
                  <a:gd name="connsiteY0" fmla="*/ -103 h 3374"/>
                  <a:gd name="connsiteX1" fmla="*/ 4745 w 4873"/>
                  <a:gd name="connsiteY1" fmla="*/ -103 h 3374"/>
                  <a:gd name="connsiteX2" fmla="*/ 4745 w 4873"/>
                  <a:gd name="connsiteY2" fmla="*/ 3271 h 3374"/>
                  <a:gd name="connsiteX3" fmla="*/ -129 w 4873"/>
                  <a:gd name="connsiteY3" fmla="*/ 3271 h 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3" h="3374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B71CA35-06E9-10EE-EA6D-4DBC14C1B31C}"/>
                  </a:ext>
                </a:extLst>
              </p:cNvPr>
              <p:cNvSpPr/>
              <p:nvPr/>
            </p:nvSpPr>
            <p:spPr>
              <a:xfrm rot="-1351037">
                <a:off x="7967274" y="1809822"/>
                <a:ext cx="4881" cy="3368"/>
              </a:xfrm>
              <a:custGeom>
                <a:avLst/>
                <a:gdLst>
                  <a:gd name="connsiteX0" fmla="*/ -129 w 4881"/>
                  <a:gd name="connsiteY0" fmla="*/ -103 h 3368"/>
                  <a:gd name="connsiteX1" fmla="*/ 4753 w 4881"/>
                  <a:gd name="connsiteY1" fmla="*/ -103 h 3368"/>
                  <a:gd name="connsiteX2" fmla="*/ 4753 w 4881"/>
                  <a:gd name="connsiteY2" fmla="*/ 3266 h 3368"/>
                  <a:gd name="connsiteX3" fmla="*/ -129 w 4881"/>
                  <a:gd name="connsiteY3" fmla="*/ 3266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1" h="3368">
                    <a:moveTo>
                      <a:pt x="-129" y="-103"/>
                    </a:moveTo>
                    <a:lnTo>
                      <a:pt x="4753" y="-103"/>
                    </a:lnTo>
                    <a:lnTo>
                      <a:pt x="4753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B04B219-7D34-39E1-E0D4-D506EC941340}"/>
                  </a:ext>
                </a:extLst>
              </p:cNvPr>
              <p:cNvSpPr/>
              <p:nvPr/>
            </p:nvSpPr>
            <p:spPr>
              <a:xfrm rot="-1223273">
                <a:off x="7968624" y="1809281"/>
                <a:ext cx="4877" cy="3377"/>
              </a:xfrm>
              <a:custGeom>
                <a:avLst/>
                <a:gdLst>
                  <a:gd name="connsiteX0" fmla="*/ -129 w 4877"/>
                  <a:gd name="connsiteY0" fmla="*/ -103 h 3377"/>
                  <a:gd name="connsiteX1" fmla="*/ 4749 w 4877"/>
                  <a:gd name="connsiteY1" fmla="*/ -103 h 3377"/>
                  <a:gd name="connsiteX2" fmla="*/ 4749 w 4877"/>
                  <a:gd name="connsiteY2" fmla="*/ 3274 h 3377"/>
                  <a:gd name="connsiteX3" fmla="*/ -129 w 4877"/>
                  <a:gd name="connsiteY3" fmla="*/ 3274 h 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77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74"/>
                    </a:lnTo>
                    <a:lnTo>
                      <a:pt x="-129" y="3274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5DC5331B-CAD3-8214-FD1C-9CFF30F64DD1}"/>
                  </a:ext>
                </a:extLst>
              </p:cNvPr>
              <p:cNvSpPr/>
              <p:nvPr/>
            </p:nvSpPr>
            <p:spPr>
              <a:xfrm rot="-1090979">
                <a:off x="7969989" y="1808808"/>
                <a:ext cx="4880" cy="3371"/>
              </a:xfrm>
              <a:custGeom>
                <a:avLst/>
                <a:gdLst>
                  <a:gd name="connsiteX0" fmla="*/ -129 w 4880"/>
                  <a:gd name="connsiteY0" fmla="*/ -103 h 3371"/>
                  <a:gd name="connsiteX1" fmla="*/ 4752 w 4880"/>
                  <a:gd name="connsiteY1" fmla="*/ -103 h 3371"/>
                  <a:gd name="connsiteX2" fmla="*/ 4752 w 4880"/>
                  <a:gd name="connsiteY2" fmla="*/ 3269 h 3371"/>
                  <a:gd name="connsiteX3" fmla="*/ -129 w 4880"/>
                  <a:gd name="connsiteY3" fmla="*/ 3269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3371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3269"/>
                    </a:lnTo>
                    <a:lnTo>
                      <a:pt x="-129" y="3269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79D4CA3-5E06-9A87-DCE7-F307778D3942}"/>
                  </a:ext>
                </a:extLst>
              </p:cNvPr>
              <p:cNvSpPr/>
              <p:nvPr/>
            </p:nvSpPr>
            <p:spPr>
              <a:xfrm rot="-958483">
                <a:off x="7971388" y="1808369"/>
                <a:ext cx="4871" cy="3371"/>
              </a:xfrm>
              <a:custGeom>
                <a:avLst/>
                <a:gdLst>
                  <a:gd name="connsiteX0" fmla="*/ -129 w 4871"/>
                  <a:gd name="connsiteY0" fmla="*/ -103 h 3371"/>
                  <a:gd name="connsiteX1" fmla="*/ 4743 w 4871"/>
                  <a:gd name="connsiteY1" fmla="*/ -103 h 3371"/>
                  <a:gd name="connsiteX2" fmla="*/ 4743 w 4871"/>
                  <a:gd name="connsiteY2" fmla="*/ 3269 h 3371"/>
                  <a:gd name="connsiteX3" fmla="*/ -129 w 4871"/>
                  <a:gd name="connsiteY3" fmla="*/ 3269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1" h="3371">
                    <a:moveTo>
                      <a:pt x="-129" y="-103"/>
                    </a:moveTo>
                    <a:lnTo>
                      <a:pt x="4743" y="-103"/>
                    </a:lnTo>
                    <a:lnTo>
                      <a:pt x="4743" y="3269"/>
                    </a:lnTo>
                    <a:lnTo>
                      <a:pt x="-129" y="3269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AD2D080A-F54E-B9F1-E2C4-29CB0030F3D4}"/>
                  </a:ext>
                </a:extLst>
              </p:cNvPr>
              <p:cNvSpPr/>
              <p:nvPr/>
            </p:nvSpPr>
            <p:spPr>
              <a:xfrm rot="-827365">
                <a:off x="7972786" y="1807996"/>
                <a:ext cx="4888" cy="3371"/>
              </a:xfrm>
              <a:custGeom>
                <a:avLst/>
                <a:gdLst>
                  <a:gd name="connsiteX0" fmla="*/ -129 w 4888"/>
                  <a:gd name="connsiteY0" fmla="*/ -103 h 3371"/>
                  <a:gd name="connsiteX1" fmla="*/ 4760 w 4888"/>
                  <a:gd name="connsiteY1" fmla="*/ -103 h 3371"/>
                  <a:gd name="connsiteX2" fmla="*/ 4760 w 4888"/>
                  <a:gd name="connsiteY2" fmla="*/ 3269 h 3371"/>
                  <a:gd name="connsiteX3" fmla="*/ -129 w 4888"/>
                  <a:gd name="connsiteY3" fmla="*/ 3269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8" h="3371">
                    <a:moveTo>
                      <a:pt x="-129" y="-103"/>
                    </a:moveTo>
                    <a:lnTo>
                      <a:pt x="4760" y="-103"/>
                    </a:lnTo>
                    <a:lnTo>
                      <a:pt x="4760" y="3269"/>
                    </a:lnTo>
                    <a:lnTo>
                      <a:pt x="-129" y="3269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C8702A16-C402-EEE4-5ECE-BFC1C5D154A2}"/>
                  </a:ext>
                </a:extLst>
              </p:cNvPr>
              <p:cNvSpPr/>
              <p:nvPr/>
            </p:nvSpPr>
            <p:spPr>
              <a:xfrm rot="-697422">
                <a:off x="7974221" y="1807681"/>
                <a:ext cx="4870" cy="3371"/>
              </a:xfrm>
              <a:custGeom>
                <a:avLst/>
                <a:gdLst>
                  <a:gd name="connsiteX0" fmla="*/ -129 w 4870"/>
                  <a:gd name="connsiteY0" fmla="*/ -103 h 3371"/>
                  <a:gd name="connsiteX1" fmla="*/ 4742 w 4870"/>
                  <a:gd name="connsiteY1" fmla="*/ -103 h 3371"/>
                  <a:gd name="connsiteX2" fmla="*/ 4742 w 4870"/>
                  <a:gd name="connsiteY2" fmla="*/ 3268 h 3371"/>
                  <a:gd name="connsiteX3" fmla="*/ -129 w 4870"/>
                  <a:gd name="connsiteY3" fmla="*/ 3268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0" h="3371">
                    <a:moveTo>
                      <a:pt x="-129" y="-103"/>
                    </a:moveTo>
                    <a:lnTo>
                      <a:pt x="4742" y="-103"/>
                    </a:lnTo>
                    <a:lnTo>
                      <a:pt x="4742" y="3268"/>
                    </a:lnTo>
                    <a:lnTo>
                      <a:pt x="-129" y="3268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034F0B1-3119-76C8-D942-BEDCC89B913F}"/>
                  </a:ext>
                </a:extLst>
              </p:cNvPr>
              <p:cNvSpPr/>
              <p:nvPr/>
            </p:nvSpPr>
            <p:spPr>
              <a:xfrm rot="-567642">
                <a:off x="7975656" y="1807403"/>
                <a:ext cx="4881" cy="3375"/>
              </a:xfrm>
              <a:custGeom>
                <a:avLst/>
                <a:gdLst>
                  <a:gd name="connsiteX0" fmla="*/ -129 w 4881"/>
                  <a:gd name="connsiteY0" fmla="*/ -103 h 3375"/>
                  <a:gd name="connsiteX1" fmla="*/ 4753 w 4881"/>
                  <a:gd name="connsiteY1" fmla="*/ -103 h 3375"/>
                  <a:gd name="connsiteX2" fmla="*/ 4753 w 4881"/>
                  <a:gd name="connsiteY2" fmla="*/ 3273 h 3375"/>
                  <a:gd name="connsiteX3" fmla="*/ -129 w 4881"/>
                  <a:gd name="connsiteY3" fmla="*/ 3273 h 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1" h="3375">
                    <a:moveTo>
                      <a:pt x="-129" y="-103"/>
                    </a:moveTo>
                    <a:lnTo>
                      <a:pt x="4753" y="-103"/>
                    </a:lnTo>
                    <a:lnTo>
                      <a:pt x="4753" y="3273"/>
                    </a:lnTo>
                    <a:lnTo>
                      <a:pt x="-129" y="3273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AAB7A736-4277-167E-A48C-0FE4EE298EAB}"/>
                  </a:ext>
                </a:extLst>
              </p:cNvPr>
              <p:cNvSpPr/>
              <p:nvPr/>
            </p:nvSpPr>
            <p:spPr>
              <a:xfrm rot="-440189">
                <a:off x="7977139" y="1807197"/>
                <a:ext cx="4878" cy="3369"/>
              </a:xfrm>
              <a:custGeom>
                <a:avLst/>
                <a:gdLst>
                  <a:gd name="connsiteX0" fmla="*/ -129 w 4878"/>
                  <a:gd name="connsiteY0" fmla="*/ -103 h 3369"/>
                  <a:gd name="connsiteX1" fmla="*/ 4750 w 4878"/>
                  <a:gd name="connsiteY1" fmla="*/ -103 h 3369"/>
                  <a:gd name="connsiteX2" fmla="*/ 4750 w 4878"/>
                  <a:gd name="connsiteY2" fmla="*/ 3266 h 3369"/>
                  <a:gd name="connsiteX3" fmla="*/ -129 w 4878"/>
                  <a:gd name="connsiteY3" fmla="*/ 3266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3369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DD9C547E-62C1-CC93-ED35-7CB75C570485}"/>
                  </a:ext>
                </a:extLst>
              </p:cNvPr>
              <p:cNvSpPr/>
              <p:nvPr/>
            </p:nvSpPr>
            <p:spPr>
              <a:xfrm rot="-301860">
                <a:off x="7978624" y="1807038"/>
                <a:ext cx="4880" cy="3367"/>
              </a:xfrm>
              <a:custGeom>
                <a:avLst/>
                <a:gdLst>
                  <a:gd name="connsiteX0" fmla="*/ -129 w 4880"/>
                  <a:gd name="connsiteY0" fmla="*/ -103 h 3367"/>
                  <a:gd name="connsiteX1" fmla="*/ 4751 w 4880"/>
                  <a:gd name="connsiteY1" fmla="*/ -103 h 3367"/>
                  <a:gd name="connsiteX2" fmla="*/ 4751 w 4880"/>
                  <a:gd name="connsiteY2" fmla="*/ 3264 h 3367"/>
                  <a:gd name="connsiteX3" fmla="*/ -129 w 4880"/>
                  <a:gd name="connsiteY3" fmla="*/ 3264 h 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3367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3264"/>
                    </a:lnTo>
                    <a:lnTo>
                      <a:pt x="-129" y="3264"/>
                    </a:lnTo>
                    <a:close/>
                  </a:path>
                </a:pathLst>
              </a:custGeom>
              <a:solidFill>
                <a:srgbClr val="26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75BD8828-0BF1-C2F2-3B1E-03BF7BDF1697}"/>
                  </a:ext>
                </a:extLst>
              </p:cNvPr>
              <p:cNvSpPr/>
              <p:nvPr/>
            </p:nvSpPr>
            <p:spPr>
              <a:xfrm rot="-173766">
                <a:off x="7980144" y="1806928"/>
                <a:ext cx="4869" cy="3381"/>
              </a:xfrm>
              <a:custGeom>
                <a:avLst/>
                <a:gdLst>
                  <a:gd name="connsiteX0" fmla="*/ -129 w 4869"/>
                  <a:gd name="connsiteY0" fmla="*/ -103 h 3381"/>
                  <a:gd name="connsiteX1" fmla="*/ 4741 w 4869"/>
                  <a:gd name="connsiteY1" fmla="*/ -103 h 3381"/>
                  <a:gd name="connsiteX2" fmla="*/ 4741 w 4869"/>
                  <a:gd name="connsiteY2" fmla="*/ 3278 h 3381"/>
                  <a:gd name="connsiteX3" fmla="*/ -129 w 4869"/>
                  <a:gd name="connsiteY3" fmla="*/ 3278 h 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9" h="3381">
                    <a:moveTo>
                      <a:pt x="-129" y="-103"/>
                    </a:moveTo>
                    <a:lnTo>
                      <a:pt x="4741" y="-103"/>
                    </a:lnTo>
                    <a:lnTo>
                      <a:pt x="4741" y="3278"/>
                    </a:lnTo>
                    <a:lnTo>
                      <a:pt x="-129" y="3278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A137DE83-C622-7D2A-6104-9EEB59C71B22}"/>
                  </a:ext>
                </a:extLst>
              </p:cNvPr>
              <p:cNvSpPr/>
              <p:nvPr/>
            </p:nvSpPr>
            <p:spPr>
              <a:xfrm rot="-46896">
                <a:off x="7981680" y="1806878"/>
                <a:ext cx="4887" cy="3373"/>
              </a:xfrm>
              <a:custGeom>
                <a:avLst/>
                <a:gdLst>
                  <a:gd name="connsiteX0" fmla="*/ -129 w 4887"/>
                  <a:gd name="connsiteY0" fmla="*/ -103 h 3373"/>
                  <a:gd name="connsiteX1" fmla="*/ 4759 w 4887"/>
                  <a:gd name="connsiteY1" fmla="*/ -103 h 3373"/>
                  <a:gd name="connsiteX2" fmla="*/ 4759 w 4887"/>
                  <a:gd name="connsiteY2" fmla="*/ 3271 h 3373"/>
                  <a:gd name="connsiteX3" fmla="*/ -129 w 4887"/>
                  <a:gd name="connsiteY3" fmla="*/ 3271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3373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22C1F30-90F4-2FA2-678A-6DCDB1B22E38}"/>
                  </a:ext>
                </a:extLst>
              </p:cNvPr>
              <p:cNvSpPr/>
              <p:nvPr/>
            </p:nvSpPr>
            <p:spPr>
              <a:xfrm rot="-2739403">
                <a:off x="7954288" y="1818617"/>
                <a:ext cx="4875" cy="3374"/>
              </a:xfrm>
              <a:custGeom>
                <a:avLst/>
                <a:gdLst>
                  <a:gd name="connsiteX0" fmla="*/ -129 w 4875"/>
                  <a:gd name="connsiteY0" fmla="*/ -103 h 3374"/>
                  <a:gd name="connsiteX1" fmla="*/ 4747 w 4875"/>
                  <a:gd name="connsiteY1" fmla="*/ -103 h 3374"/>
                  <a:gd name="connsiteX2" fmla="*/ 4747 w 4875"/>
                  <a:gd name="connsiteY2" fmla="*/ 3271 h 3374"/>
                  <a:gd name="connsiteX3" fmla="*/ -129 w 4875"/>
                  <a:gd name="connsiteY3" fmla="*/ 3271 h 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3374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CF7FBAC8-4395-6861-E72E-06E17E8CF469}"/>
                  </a:ext>
                </a:extLst>
              </p:cNvPr>
              <p:cNvSpPr/>
              <p:nvPr/>
            </p:nvSpPr>
            <p:spPr>
              <a:xfrm>
                <a:off x="7954726" y="1816477"/>
                <a:ext cx="5854" cy="5806"/>
              </a:xfrm>
              <a:custGeom>
                <a:avLst/>
                <a:gdLst>
                  <a:gd name="connsiteX0" fmla="*/ 2338 w 5854"/>
                  <a:gd name="connsiteY0" fmla="*/ 5807 h 5806"/>
                  <a:gd name="connsiteX1" fmla="*/ 0 w 5854"/>
                  <a:gd name="connsiteY1" fmla="*/ 3375 h 5806"/>
                  <a:gd name="connsiteX2" fmla="*/ 3533 w 5854"/>
                  <a:gd name="connsiteY2" fmla="*/ 0 h 5806"/>
                  <a:gd name="connsiteX3" fmla="*/ 5854 w 5854"/>
                  <a:gd name="connsiteY3" fmla="*/ 2432 h 5806"/>
                  <a:gd name="connsiteX4" fmla="*/ 2338 w 5854"/>
                  <a:gd name="connsiteY4" fmla="*/ 5807 h 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54" h="5806">
                    <a:moveTo>
                      <a:pt x="2338" y="5807"/>
                    </a:moveTo>
                    <a:lnTo>
                      <a:pt x="0" y="3375"/>
                    </a:lnTo>
                    <a:lnTo>
                      <a:pt x="3533" y="0"/>
                    </a:lnTo>
                    <a:lnTo>
                      <a:pt x="5854" y="2432"/>
                    </a:lnTo>
                    <a:lnTo>
                      <a:pt x="2338" y="5807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44D97B4F-EFC8-6B61-167A-718360F9B419}"/>
                  </a:ext>
                </a:extLst>
              </p:cNvPr>
              <p:cNvSpPr/>
              <p:nvPr/>
            </p:nvSpPr>
            <p:spPr>
              <a:xfrm>
                <a:off x="7955665" y="1815605"/>
                <a:ext cx="5888" cy="5772"/>
              </a:xfrm>
              <a:custGeom>
                <a:avLst/>
                <a:gdLst>
                  <a:gd name="connsiteX0" fmla="*/ 2253 w 5888"/>
                  <a:gd name="connsiteY0" fmla="*/ 5773 h 5772"/>
                  <a:gd name="connsiteX1" fmla="*/ 0 w 5888"/>
                  <a:gd name="connsiteY1" fmla="*/ 3261 h 5772"/>
                  <a:gd name="connsiteX2" fmla="*/ 3635 w 5888"/>
                  <a:gd name="connsiteY2" fmla="*/ 0 h 5772"/>
                  <a:gd name="connsiteX3" fmla="*/ 5888 w 5888"/>
                  <a:gd name="connsiteY3" fmla="*/ 2510 h 5772"/>
                  <a:gd name="connsiteX4" fmla="*/ 2253 w 5888"/>
                  <a:gd name="connsiteY4" fmla="*/ 5773 h 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772">
                    <a:moveTo>
                      <a:pt x="2253" y="5773"/>
                    </a:moveTo>
                    <a:lnTo>
                      <a:pt x="0" y="3261"/>
                    </a:lnTo>
                    <a:lnTo>
                      <a:pt x="3635" y="0"/>
                    </a:lnTo>
                    <a:lnTo>
                      <a:pt x="5888" y="2510"/>
                    </a:lnTo>
                    <a:lnTo>
                      <a:pt x="2253" y="5773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C68989DF-6FA2-8F0B-60FD-37AF0E354546}"/>
                  </a:ext>
                </a:extLst>
              </p:cNvPr>
              <p:cNvSpPr/>
              <p:nvPr/>
            </p:nvSpPr>
            <p:spPr>
              <a:xfrm>
                <a:off x="7956637" y="1814784"/>
                <a:ext cx="5905" cy="5712"/>
              </a:xfrm>
              <a:custGeom>
                <a:avLst/>
                <a:gdLst>
                  <a:gd name="connsiteX0" fmla="*/ 2168 w 5905"/>
                  <a:gd name="connsiteY0" fmla="*/ 5713 h 5712"/>
                  <a:gd name="connsiteX1" fmla="*/ 0 w 5905"/>
                  <a:gd name="connsiteY1" fmla="*/ 3138 h 5712"/>
                  <a:gd name="connsiteX2" fmla="*/ 3738 w 5905"/>
                  <a:gd name="connsiteY2" fmla="*/ 0 h 5712"/>
                  <a:gd name="connsiteX3" fmla="*/ 5906 w 5905"/>
                  <a:gd name="connsiteY3" fmla="*/ 2575 h 5712"/>
                  <a:gd name="connsiteX4" fmla="*/ 2168 w 5905"/>
                  <a:gd name="connsiteY4" fmla="*/ 5713 h 5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712">
                    <a:moveTo>
                      <a:pt x="2168" y="5713"/>
                    </a:moveTo>
                    <a:lnTo>
                      <a:pt x="0" y="3138"/>
                    </a:lnTo>
                    <a:lnTo>
                      <a:pt x="3738" y="0"/>
                    </a:lnTo>
                    <a:lnTo>
                      <a:pt x="5906" y="2575"/>
                    </a:lnTo>
                    <a:lnTo>
                      <a:pt x="2168" y="5713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79CB22D0-905E-9C69-B8F8-01C159251E8E}"/>
                  </a:ext>
                </a:extLst>
              </p:cNvPr>
              <p:cNvSpPr/>
              <p:nvPr/>
            </p:nvSpPr>
            <p:spPr>
              <a:xfrm rot="-2291886">
                <a:off x="7958266" y="1815169"/>
                <a:ext cx="4873" cy="3370"/>
              </a:xfrm>
              <a:custGeom>
                <a:avLst/>
                <a:gdLst>
                  <a:gd name="connsiteX0" fmla="*/ -129 w 4873"/>
                  <a:gd name="connsiteY0" fmla="*/ -103 h 3370"/>
                  <a:gd name="connsiteX1" fmla="*/ 4745 w 4873"/>
                  <a:gd name="connsiteY1" fmla="*/ -103 h 3370"/>
                  <a:gd name="connsiteX2" fmla="*/ 4745 w 4873"/>
                  <a:gd name="connsiteY2" fmla="*/ 3268 h 3370"/>
                  <a:gd name="connsiteX3" fmla="*/ -129 w 4873"/>
                  <a:gd name="connsiteY3" fmla="*/ 3268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3" h="3370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3268"/>
                    </a:lnTo>
                    <a:lnTo>
                      <a:pt x="-129" y="3268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96A8EFCF-EFBF-6203-BD67-AB967D96C35D}"/>
                  </a:ext>
                </a:extLst>
              </p:cNvPr>
              <p:cNvSpPr/>
              <p:nvPr/>
            </p:nvSpPr>
            <p:spPr>
              <a:xfrm rot="-2162502">
                <a:off x="7959183" y="1814355"/>
                <a:ext cx="4887" cy="3367"/>
              </a:xfrm>
              <a:custGeom>
                <a:avLst/>
                <a:gdLst>
                  <a:gd name="connsiteX0" fmla="*/ -129 w 4887"/>
                  <a:gd name="connsiteY0" fmla="*/ -103 h 3367"/>
                  <a:gd name="connsiteX1" fmla="*/ 4759 w 4887"/>
                  <a:gd name="connsiteY1" fmla="*/ -103 h 3367"/>
                  <a:gd name="connsiteX2" fmla="*/ 4759 w 4887"/>
                  <a:gd name="connsiteY2" fmla="*/ 3265 h 3367"/>
                  <a:gd name="connsiteX3" fmla="*/ -129 w 4887"/>
                  <a:gd name="connsiteY3" fmla="*/ 3265 h 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3367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E9AEC00D-0F0F-0997-AD06-BB51DC368E3C}"/>
                  </a:ext>
                </a:extLst>
              </p:cNvPr>
              <p:cNvSpPr/>
              <p:nvPr/>
            </p:nvSpPr>
            <p:spPr>
              <a:xfrm rot="-2050607">
                <a:off x="7960241" y="1813617"/>
                <a:ext cx="4880" cy="3362"/>
              </a:xfrm>
              <a:custGeom>
                <a:avLst/>
                <a:gdLst>
                  <a:gd name="connsiteX0" fmla="*/ -129 w 4880"/>
                  <a:gd name="connsiteY0" fmla="*/ -103 h 3362"/>
                  <a:gd name="connsiteX1" fmla="*/ 4752 w 4880"/>
                  <a:gd name="connsiteY1" fmla="*/ -103 h 3362"/>
                  <a:gd name="connsiteX2" fmla="*/ 4752 w 4880"/>
                  <a:gd name="connsiteY2" fmla="*/ 3259 h 3362"/>
                  <a:gd name="connsiteX3" fmla="*/ -129 w 4880"/>
                  <a:gd name="connsiteY3" fmla="*/ 3259 h 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3362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3259"/>
                    </a:lnTo>
                    <a:lnTo>
                      <a:pt x="-129" y="3259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670C1432-10F7-E834-6457-D5EEB7FB5ADE}"/>
                  </a:ext>
                </a:extLst>
              </p:cNvPr>
              <p:cNvSpPr/>
              <p:nvPr/>
            </p:nvSpPr>
            <p:spPr>
              <a:xfrm rot="-1935689">
                <a:off x="7961335" y="1812902"/>
                <a:ext cx="4877" cy="3364"/>
              </a:xfrm>
              <a:custGeom>
                <a:avLst/>
                <a:gdLst>
                  <a:gd name="connsiteX0" fmla="*/ -129 w 4877"/>
                  <a:gd name="connsiteY0" fmla="*/ -103 h 3364"/>
                  <a:gd name="connsiteX1" fmla="*/ 4749 w 4877"/>
                  <a:gd name="connsiteY1" fmla="*/ -103 h 3364"/>
                  <a:gd name="connsiteX2" fmla="*/ 4749 w 4877"/>
                  <a:gd name="connsiteY2" fmla="*/ 3262 h 3364"/>
                  <a:gd name="connsiteX3" fmla="*/ -129 w 4877"/>
                  <a:gd name="connsiteY3" fmla="*/ 3262 h 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64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62"/>
                    </a:lnTo>
                    <a:lnTo>
                      <a:pt x="-129" y="3262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65456EFA-7618-2922-47AB-EF4C47EE387E}"/>
                  </a:ext>
                </a:extLst>
              </p:cNvPr>
              <p:cNvSpPr/>
              <p:nvPr/>
            </p:nvSpPr>
            <p:spPr>
              <a:xfrm>
                <a:off x="7961911" y="1811226"/>
                <a:ext cx="5922" cy="5368"/>
              </a:xfrm>
              <a:custGeom>
                <a:avLst/>
                <a:gdLst>
                  <a:gd name="connsiteX0" fmla="*/ 1707 w 5922"/>
                  <a:gd name="connsiteY0" fmla="*/ 5368 h 5368"/>
                  <a:gd name="connsiteX1" fmla="*/ 0 w 5922"/>
                  <a:gd name="connsiteY1" fmla="*/ 2450 h 5368"/>
                  <a:gd name="connsiteX2" fmla="*/ 4233 w 5922"/>
                  <a:gd name="connsiteY2" fmla="*/ 0 h 5368"/>
                  <a:gd name="connsiteX3" fmla="*/ 5923 w 5922"/>
                  <a:gd name="connsiteY3" fmla="*/ 2920 h 5368"/>
                  <a:gd name="connsiteX4" fmla="*/ 1707 w 5922"/>
                  <a:gd name="connsiteY4" fmla="*/ 5368 h 5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22" h="5368">
                    <a:moveTo>
                      <a:pt x="1707" y="5368"/>
                    </a:moveTo>
                    <a:lnTo>
                      <a:pt x="0" y="2450"/>
                    </a:lnTo>
                    <a:lnTo>
                      <a:pt x="4233" y="0"/>
                    </a:lnTo>
                    <a:lnTo>
                      <a:pt x="5923" y="2920"/>
                    </a:lnTo>
                    <a:lnTo>
                      <a:pt x="1707" y="5368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B9225D-3289-0F1F-051F-EAFDF79C91F6}"/>
                  </a:ext>
                </a:extLst>
              </p:cNvPr>
              <p:cNvSpPr/>
              <p:nvPr/>
            </p:nvSpPr>
            <p:spPr>
              <a:xfrm rot="-1700064">
                <a:off x="7963588" y="1811574"/>
                <a:ext cx="4879" cy="3371"/>
              </a:xfrm>
              <a:custGeom>
                <a:avLst/>
                <a:gdLst>
                  <a:gd name="connsiteX0" fmla="*/ -129 w 4879"/>
                  <a:gd name="connsiteY0" fmla="*/ -103 h 3371"/>
                  <a:gd name="connsiteX1" fmla="*/ 4751 w 4879"/>
                  <a:gd name="connsiteY1" fmla="*/ -103 h 3371"/>
                  <a:gd name="connsiteX2" fmla="*/ 4751 w 4879"/>
                  <a:gd name="connsiteY2" fmla="*/ 3268 h 3371"/>
                  <a:gd name="connsiteX3" fmla="*/ -129 w 4879"/>
                  <a:gd name="connsiteY3" fmla="*/ 3268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3371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3268"/>
                    </a:lnTo>
                    <a:lnTo>
                      <a:pt x="-129" y="3268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DC70712E-D910-B551-3F3A-15B9BA966EFA}"/>
                  </a:ext>
                </a:extLst>
              </p:cNvPr>
              <p:cNvSpPr/>
              <p:nvPr/>
            </p:nvSpPr>
            <p:spPr>
              <a:xfrm rot="-1588787">
                <a:off x="7964749" y="1810973"/>
                <a:ext cx="4869" cy="3380"/>
              </a:xfrm>
              <a:custGeom>
                <a:avLst/>
                <a:gdLst>
                  <a:gd name="connsiteX0" fmla="*/ -129 w 4869"/>
                  <a:gd name="connsiteY0" fmla="*/ -103 h 3380"/>
                  <a:gd name="connsiteX1" fmla="*/ 4741 w 4869"/>
                  <a:gd name="connsiteY1" fmla="*/ -103 h 3380"/>
                  <a:gd name="connsiteX2" fmla="*/ 4741 w 4869"/>
                  <a:gd name="connsiteY2" fmla="*/ 3277 h 3380"/>
                  <a:gd name="connsiteX3" fmla="*/ -129 w 4869"/>
                  <a:gd name="connsiteY3" fmla="*/ 3277 h 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9" h="3380">
                    <a:moveTo>
                      <a:pt x="-129" y="-103"/>
                    </a:moveTo>
                    <a:lnTo>
                      <a:pt x="4741" y="-103"/>
                    </a:lnTo>
                    <a:lnTo>
                      <a:pt x="4741" y="3277"/>
                    </a:lnTo>
                    <a:lnTo>
                      <a:pt x="-129" y="3277"/>
                    </a:lnTo>
                    <a:close/>
                  </a:path>
                </a:pathLst>
              </a:custGeom>
              <a:solidFill>
                <a:srgbClr val="24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5778F110-0B25-DC73-DAC8-75D6F432EFD2}"/>
                  </a:ext>
                </a:extLst>
              </p:cNvPr>
              <p:cNvSpPr/>
              <p:nvPr/>
            </p:nvSpPr>
            <p:spPr>
              <a:xfrm rot="-1477105">
                <a:off x="7965942" y="1810402"/>
                <a:ext cx="4888" cy="3369"/>
              </a:xfrm>
              <a:custGeom>
                <a:avLst/>
                <a:gdLst>
                  <a:gd name="connsiteX0" fmla="*/ -129 w 4888"/>
                  <a:gd name="connsiteY0" fmla="*/ -103 h 3369"/>
                  <a:gd name="connsiteX1" fmla="*/ 4760 w 4888"/>
                  <a:gd name="connsiteY1" fmla="*/ -103 h 3369"/>
                  <a:gd name="connsiteX2" fmla="*/ 4760 w 4888"/>
                  <a:gd name="connsiteY2" fmla="*/ 3267 h 3369"/>
                  <a:gd name="connsiteX3" fmla="*/ -129 w 4888"/>
                  <a:gd name="connsiteY3" fmla="*/ 3267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8" h="3369">
                    <a:moveTo>
                      <a:pt x="-129" y="-103"/>
                    </a:moveTo>
                    <a:lnTo>
                      <a:pt x="4760" y="-103"/>
                    </a:lnTo>
                    <a:lnTo>
                      <a:pt x="4760" y="3267"/>
                    </a:lnTo>
                    <a:lnTo>
                      <a:pt x="-129" y="3267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99AA4CEA-1D92-3C98-2634-8E4888A82CA2}"/>
                  </a:ext>
                </a:extLst>
              </p:cNvPr>
              <p:cNvSpPr/>
              <p:nvPr/>
            </p:nvSpPr>
            <p:spPr>
              <a:xfrm rot="-2739403">
                <a:off x="7954288" y="1818617"/>
                <a:ext cx="4875" cy="3374"/>
              </a:xfrm>
              <a:custGeom>
                <a:avLst/>
                <a:gdLst>
                  <a:gd name="connsiteX0" fmla="*/ -129 w 4875"/>
                  <a:gd name="connsiteY0" fmla="*/ -103 h 3374"/>
                  <a:gd name="connsiteX1" fmla="*/ 4747 w 4875"/>
                  <a:gd name="connsiteY1" fmla="*/ -103 h 3374"/>
                  <a:gd name="connsiteX2" fmla="*/ 4747 w 4875"/>
                  <a:gd name="connsiteY2" fmla="*/ 3271 h 3374"/>
                  <a:gd name="connsiteX3" fmla="*/ -129 w 4875"/>
                  <a:gd name="connsiteY3" fmla="*/ 3271 h 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3374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BE448603-5FA1-FEC2-B600-63E8BBB2E021}"/>
                  </a:ext>
                </a:extLst>
              </p:cNvPr>
              <p:cNvSpPr/>
              <p:nvPr/>
            </p:nvSpPr>
            <p:spPr>
              <a:xfrm rot="-2848085">
                <a:off x="7953399" y="1819557"/>
                <a:ext cx="4877" cy="3371"/>
              </a:xfrm>
              <a:custGeom>
                <a:avLst/>
                <a:gdLst>
                  <a:gd name="connsiteX0" fmla="*/ -129 w 4877"/>
                  <a:gd name="connsiteY0" fmla="*/ -103 h 3371"/>
                  <a:gd name="connsiteX1" fmla="*/ 4749 w 4877"/>
                  <a:gd name="connsiteY1" fmla="*/ -103 h 3371"/>
                  <a:gd name="connsiteX2" fmla="*/ 4749 w 4877"/>
                  <a:gd name="connsiteY2" fmla="*/ 3269 h 3371"/>
                  <a:gd name="connsiteX3" fmla="*/ -129 w 4877"/>
                  <a:gd name="connsiteY3" fmla="*/ 3269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71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69"/>
                    </a:lnTo>
                    <a:lnTo>
                      <a:pt x="-129" y="3269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C68FECA2-08FF-8BCA-63B8-60B26BAABE80}"/>
                  </a:ext>
                </a:extLst>
              </p:cNvPr>
              <p:cNvSpPr/>
              <p:nvPr/>
            </p:nvSpPr>
            <p:spPr>
              <a:xfrm rot="-2967912">
                <a:off x="7952434" y="1820446"/>
                <a:ext cx="4877" cy="3377"/>
              </a:xfrm>
              <a:custGeom>
                <a:avLst/>
                <a:gdLst>
                  <a:gd name="connsiteX0" fmla="*/ -129 w 4877"/>
                  <a:gd name="connsiteY0" fmla="*/ -103 h 3377"/>
                  <a:gd name="connsiteX1" fmla="*/ 4749 w 4877"/>
                  <a:gd name="connsiteY1" fmla="*/ -103 h 3377"/>
                  <a:gd name="connsiteX2" fmla="*/ 4749 w 4877"/>
                  <a:gd name="connsiteY2" fmla="*/ 3274 h 3377"/>
                  <a:gd name="connsiteX3" fmla="*/ -129 w 4877"/>
                  <a:gd name="connsiteY3" fmla="*/ 3274 h 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77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74"/>
                    </a:lnTo>
                    <a:lnTo>
                      <a:pt x="-129" y="3274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19209968-03C5-3170-88FE-9B7E27541D78}"/>
                  </a:ext>
                </a:extLst>
              </p:cNvPr>
              <p:cNvSpPr/>
              <p:nvPr/>
            </p:nvSpPr>
            <p:spPr>
              <a:xfrm>
                <a:off x="7951295" y="1820251"/>
                <a:ext cx="5700" cy="5910"/>
              </a:xfrm>
              <a:custGeom>
                <a:avLst/>
                <a:gdLst>
                  <a:gd name="connsiteX0" fmla="*/ 2629 w 5700"/>
                  <a:gd name="connsiteY0" fmla="*/ 5911 h 5910"/>
                  <a:gd name="connsiteX1" fmla="*/ 0 w 5700"/>
                  <a:gd name="connsiteY1" fmla="*/ 3795 h 5910"/>
                  <a:gd name="connsiteX2" fmla="*/ 3072 w 5700"/>
                  <a:gd name="connsiteY2" fmla="*/ 0 h 5910"/>
                  <a:gd name="connsiteX3" fmla="*/ 5701 w 5700"/>
                  <a:gd name="connsiteY3" fmla="*/ 2116 h 5910"/>
                  <a:gd name="connsiteX4" fmla="*/ 2629 w 5700"/>
                  <a:gd name="connsiteY4" fmla="*/ 5911 h 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0" h="5910">
                    <a:moveTo>
                      <a:pt x="2629" y="5911"/>
                    </a:moveTo>
                    <a:lnTo>
                      <a:pt x="0" y="3795"/>
                    </a:lnTo>
                    <a:lnTo>
                      <a:pt x="3072" y="0"/>
                    </a:lnTo>
                    <a:lnTo>
                      <a:pt x="5701" y="2116"/>
                    </a:lnTo>
                    <a:lnTo>
                      <a:pt x="2629" y="5911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F96E6CA3-C26C-0E7E-84CC-48F3D10E50C3}"/>
                  </a:ext>
                </a:extLst>
              </p:cNvPr>
              <p:cNvSpPr/>
              <p:nvPr/>
            </p:nvSpPr>
            <p:spPr>
              <a:xfrm>
                <a:off x="7950544" y="1821261"/>
                <a:ext cx="5632" cy="5919"/>
              </a:xfrm>
              <a:custGeom>
                <a:avLst/>
                <a:gdLst>
                  <a:gd name="connsiteX0" fmla="*/ 2697 w 5632"/>
                  <a:gd name="connsiteY0" fmla="*/ 5919 h 5919"/>
                  <a:gd name="connsiteX1" fmla="*/ 0 w 5632"/>
                  <a:gd name="connsiteY1" fmla="*/ 3897 h 5919"/>
                  <a:gd name="connsiteX2" fmla="*/ 2936 w 5632"/>
                  <a:gd name="connsiteY2" fmla="*/ 0 h 5919"/>
                  <a:gd name="connsiteX3" fmla="*/ 5632 w 5632"/>
                  <a:gd name="connsiteY3" fmla="*/ 2022 h 5919"/>
                  <a:gd name="connsiteX4" fmla="*/ 2697 w 5632"/>
                  <a:gd name="connsiteY4" fmla="*/ 5919 h 5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2" h="5919">
                    <a:moveTo>
                      <a:pt x="2697" y="5919"/>
                    </a:moveTo>
                    <a:lnTo>
                      <a:pt x="0" y="3897"/>
                    </a:lnTo>
                    <a:lnTo>
                      <a:pt x="2936" y="0"/>
                    </a:lnTo>
                    <a:lnTo>
                      <a:pt x="5632" y="2022"/>
                    </a:lnTo>
                    <a:lnTo>
                      <a:pt x="2697" y="5919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ABF22865-03E8-2C19-2DF9-BFE8D720E298}"/>
                  </a:ext>
                </a:extLst>
              </p:cNvPr>
              <p:cNvSpPr/>
              <p:nvPr/>
            </p:nvSpPr>
            <p:spPr>
              <a:xfrm rot="-3304763">
                <a:off x="7950170" y="1823579"/>
                <a:ext cx="4880" cy="3367"/>
              </a:xfrm>
              <a:custGeom>
                <a:avLst/>
                <a:gdLst>
                  <a:gd name="connsiteX0" fmla="*/ -129 w 4880"/>
                  <a:gd name="connsiteY0" fmla="*/ -103 h 3367"/>
                  <a:gd name="connsiteX1" fmla="*/ 4752 w 4880"/>
                  <a:gd name="connsiteY1" fmla="*/ -103 h 3367"/>
                  <a:gd name="connsiteX2" fmla="*/ 4752 w 4880"/>
                  <a:gd name="connsiteY2" fmla="*/ 3264 h 3367"/>
                  <a:gd name="connsiteX3" fmla="*/ -129 w 4880"/>
                  <a:gd name="connsiteY3" fmla="*/ 3264 h 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3367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3264"/>
                    </a:lnTo>
                    <a:lnTo>
                      <a:pt x="-129" y="3264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FF7764B4-C495-548A-A078-B0E9DF0667CB}"/>
                  </a:ext>
                </a:extLst>
              </p:cNvPr>
              <p:cNvSpPr/>
              <p:nvPr/>
            </p:nvSpPr>
            <p:spPr>
              <a:xfrm rot="-3415189">
                <a:off x="7949440" y="1824657"/>
                <a:ext cx="4885" cy="3367"/>
              </a:xfrm>
              <a:custGeom>
                <a:avLst/>
                <a:gdLst>
                  <a:gd name="connsiteX0" fmla="*/ -129 w 4885"/>
                  <a:gd name="connsiteY0" fmla="*/ -103 h 3367"/>
                  <a:gd name="connsiteX1" fmla="*/ 4757 w 4885"/>
                  <a:gd name="connsiteY1" fmla="*/ -103 h 3367"/>
                  <a:gd name="connsiteX2" fmla="*/ 4757 w 4885"/>
                  <a:gd name="connsiteY2" fmla="*/ 3265 h 3367"/>
                  <a:gd name="connsiteX3" fmla="*/ -129 w 4885"/>
                  <a:gd name="connsiteY3" fmla="*/ 3265 h 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5" h="3367">
                    <a:moveTo>
                      <a:pt x="-129" y="-103"/>
                    </a:moveTo>
                    <a:lnTo>
                      <a:pt x="4757" y="-103"/>
                    </a:lnTo>
                    <a:lnTo>
                      <a:pt x="4757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7EDB9C8B-F04A-3858-0335-29A062848C20}"/>
                  </a:ext>
                </a:extLst>
              </p:cNvPr>
              <p:cNvSpPr/>
              <p:nvPr/>
            </p:nvSpPr>
            <p:spPr>
              <a:xfrm rot="-3530148">
                <a:off x="7948673" y="1825581"/>
                <a:ext cx="4876" cy="3369"/>
              </a:xfrm>
              <a:custGeom>
                <a:avLst/>
                <a:gdLst>
                  <a:gd name="connsiteX0" fmla="*/ -129 w 4876"/>
                  <a:gd name="connsiteY0" fmla="*/ -103 h 3369"/>
                  <a:gd name="connsiteX1" fmla="*/ 4748 w 4876"/>
                  <a:gd name="connsiteY1" fmla="*/ -103 h 3369"/>
                  <a:gd name="connsiteX2" fmla="*/ 4748 w 4876"/>
                  <a:gd name="connsiteY2" fmla="*/ 3266 h 3369"/>
                  <a:gd name="connsiteX3" fmla="*/ -129 w 4876"/>
                  <a:gd name="connsiteY3" fmla="*/ 3266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6" h="3369">
                    <a:moveTo>
                      <a:pt x="-129" y="-103"/>
                    </a:moveTo>
                    <a:lnTo>
                      <a:pt x="4748" y="-103"/>
                    </a:lnTo>
                    <a:lnTo>
                      <a:pt x="4748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B8E2C59F-285D-6E6B-348B-2CC9A1B8CD8A}"/>
                  </a:ext>
                </a:extLst>
              </p:cNvPr>
              <p:cNvSpPr/>
              <p:nvPr/>
            </p:nvSpPr>
            <p:spPr>
              <a:xfrm rot="-3653651">
                <a:off x="7948110" y="1826855"/>
                <a:ext cx="4882" cy="3369"/>
              </a:xfrm>
              <a:custGeom>
                <a:avLst/>
                <a:gdLst>
                  <a:gd name="connsiteX0" fmla="*/ -129 w 4882"/>
                  <a:gd name="connsiteY0" fmla="*/ -103 h 3369"/>
                  <a:gd name="connsiteX1" fmla="*/ 4754 w 4882"/>
                  <a:gd name="connsiteY1" fmla="*/ -103 h 3369"/>
                  <a:gd name="connsiteX2" fmla="*/ 4754 w 4882"/>
                  <a:gd name="connsiteY2" fmla="*/ 3266 h 3369"/>
                  <a:gd name="connsiteX3" fmla="*/ -129 w 4882"/>
                  <a:gd name="connsiteY3" fmla="*/ 3266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3369">
                    <a:moveTo>
                      <a:pt x="-129" y="-103"/>
                    </a:moveTo>
                    <a:lnTo>
                      <a:pt x="4754" y="-103"/>
                    </a:lnTo>
                    <a:lnTo>
                      <a:pt x="4754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2B560B96-2035-DFBB-14BC-D8D0C7FFBF9B}"/>
                  </a:ext>
                </a:extLst>
              </p:cNvPr>
              <p:cNvSpPr/>
              <p:nvPr/>
            </p:nvSpPr>
            <p:spPr>
              <a:xfrm rot="-3767540">
                <a:off x="7947506" y="1828000"/>
                <a:ext cx="4875" cy="3367"/>
              </a:xfrm>
              <a:custGeom>
                <a:avLst/>
                <a:gdLst>
                  <a:gd name="connsiteX0" fmla="*/ -129 w 4875"/>
                  <a:gd name="connsiteY0" fmla="*/ -103 h 3367"/>
                  <a:gd name="connsiteX1" fmla="*/ 4747 w 4875"/>
                  <a:gd name="connsiteY1" fmla="*/ -103 h 3367"/>
                  <a:gd name="connsiteX2" fmla="*/ 4747 w 4875"/>
                  <a:gd name="connsiteY2" fmla="*/ 3264 h 3367"/>
                  <a:gd name="connsiteX3" fmla="*/ -129 w 4875"/>
                  <a:gd name="connsiteY3" fmla="*/ 3264 h 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3367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3264"/>
                    </a:lnTo>
                    <a:lnTo>
                      <a:pt x="-129" y="3264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1E0F1517-2587-141E-EC89-2989663AB132}"/>
                  </a:ext>
                </a:extLst>
              </p:cNvPr>
              <p:cNvSpPr/>
              <p:nvPr/>
            </p:nvSpPr>
            <p:spPr>
              <a:xfrm rot="-3881459">
                <a:off x="7946926" y="1829163"/>
                <a:ext cx="4873" cy="3368"/>
              </a:xfrm>
              <a:custGeom>
                <a:avLst/>
                <a:gdLst>
                  <a:gd name="connsiteX0" fmla="*/ -129 w 4873"/>
                  <a:gd name="connsiteY0" fmla="*/ -103 h 3368"/>
                  <a:gd name="connsiteX1" fmla="*/ 4745 w 4873"/>
                  <a:gd name="connsiteY1" fmla="*/ -103 h 3368"/>
                  <a:gd name="connsiteX2" fmla="*/ 4745 w 4873"/>
                  <a:gd name="connsiteY2" fmla="*/ 3265 h 3368"/>
                  <a:gd name="connsiteX3" fmla="*/ -129 w 4873"/>
                  <a:gd name="connsiteY3" fmla="*/ 3265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3" h="3368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24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FA0EDB42-F075-7636-E97A-D0D879D891E1}"/>
                  </a:ext>
                </a:extLst>
              </p:cNvPr>
              <p:cNvSpPr/>
              <p:nvPr/>
            </p:nvSpPr>
            <p:spPr>
              <a:xfrm rot="-3995161">
                <a:off x="7946381" y="1830358"/>
                <a:ext cx="4878" cy="3373"/>
              </a:xfrm>
              <a:custGeom>
                <a:avLst/>
                <a:gdLst>
                  <a:gd name="connsiteX0" fmla="*/ -129 w 4878"/>
                  <a:gd name="connsiteY0" fmla="*/ -103 h 3373"/>
                  <a:gd name="connsiteX1" fmla="*/ 4750 w 4878"/>
                  <a:gd name="connsiteY1" fmla="*/ -103 h 3373"/>
                  <a:gd name="connsiteX2" fmla="*/ 4750 w 4878"/>
                  <a:gd name="connsiteY2" fmla="*/ 3271 h 3373"/>
                  <a:gd name="connsiteX3" fmla="*/ -129 w 4878"/>
                  <a:gd name="connsiteY3" fmla="*/ 3271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3373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CDF403E4-1DA6-812E-D794-4C833990E54B}"/>
                  </a:ext>
                </a:extLst>
              </p:cNvPr>
              <p:cNvSpPr/>
              <p:nvPr/>
            </p:nvSpPr>
            <p:spPr>
              <a:xfrm rot="-4123086">
                <a:off x="7945819" y="1831732"/>
                <a:ext cx="4879" cy="3376"/>
              </a:xfrm>
              <a:custGeom>
                <a:avLst/>
                <a:gdLst>
                  <a:gd name="connsiteX0" fmla="*/ -129 w 4879"/>
                  <a:gd name="connsiteY0" fmla="*/ -103 h 3376"/>
                  <a:gd name="connsiteX1" fmla="*/ 4751 w 4879"/>
                  <a:gd name="connsiteY1" fmla="*/ -103 h 3376"/>
                  <a:gd name="connsiteX2" fmla="*/ 4751 w 4879"/>
                  <a:gd name="connsiteY2" fmla="*/ 3273 h 3376"/>
                  <a:gd name="connsiteX3" fmla="*/ -129 w 4879"/>
                  <a:gd name="connsiteY3" fmla="*/ 3273 h 3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3376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3273"/>
                    </a:lnTo>
                    <a:lnTo>
                      <a:pt x="-129" y="3273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BFC8739B-7BA2-F6B6-782F-4D2397ADB5A1}"/>
                  </a:ext>
                </a:extLst>
              </p:cNvPr>
              <p:cNvSpPr/>
              <p:nvPr/>
            </p:nvSpPr>
            <p:spPr>
              <a:xfrm rot="-4251984">
                <a:off x="7945307" y="1833096"/>
                <a:ext cx="4878" cy="3372"/>
              </a:xfrm>
              <a:custGeom>
                <a:avLst/>
                <a:gdLst>
                  <a:gd name="connsiteX0" fmla="*/ -129 w 4878"/>
                  <a:gd name="connsiteY0" fmla="*/ -103 h 3372"/>
                  <a:gd name="connsiteX1" fmla="*/ 4750 w 4878"/>
                  <a:gd name="connsiteY1" fmla="*/ -103 h 3372"/>
                  <a:gd name="connsiteX2" fmla="*/ 4750 w 4878"/>
                  <a:gd name="connsiteY2" fmla="*/ 3269 h 3372"/>
                  <a:gd name="connsiteX3" fmla="*/ -129 w 4878"/>
                  <a:gd name="connsiteY3" fmla="*/ 3269 h 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3372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3269"/>
                    </a:lnTo>
                    <a:lnTo>
                      <a:pt x="-129" y="3269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55924F0C-7A16-506E-B55E-E0648C56DFA3}"/>
                  </a:ext>
                </a:extLst>
              </p:cNvPr>
              <p:cNvSpPr/>
              <p:nvPr/>
            </p:nvSpPr>
            <p:spPr>
              <a:xfrm rot="-4391102">
                <a:off x="7944861" y="1834505"/>
                <a:ext cx="4877" cy="3370"/>
              </a:xfrm>
              <a:custGeom>
                <a:avLst/>
                <a:gdLst>
                  <a:gd name="connsiteX0" fmla="*/ -129 w 4877"/>
                  <a:gd name="connsiteY0" fmla="*/ -103 h 3370"/>
                  <a:gd name="connsiteX1" fmla="*/ 4749 w 4877"/>
                  <a:gd name="connsiteY1" fmla="*/ -103 h 3370"/>
                  <a:gd name="connsiteX2" fmla="*/ 4749 w 4877"/>
                  <a:gd name="connsiteY2" fmla="*/ 3267 h 3370"/>
                  <a:gd name="connsiteX3" fmla="*/ -129 w 4877"/>
                  <a:gd name="connsiteY3" fmla="*/ 3267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70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67"/>
                    </a:lnTo>
                    <a:lnTo>
                      <a:pt x="-129" y="3267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ED83B9DD-2318-79DC-B314-4397F9A22D1B}"/>
                  </a:ext>
                </a:extLst>
              </p:cNvPr>
              <p:cNvSpPr/>
              <p:nvPr/>
            </p:nvSpPr>
            <p:spPr>
              <a:xfrm>
                <a:off x="7944655" y="1834818"/>
                <a:ext cx="4488" cy="5566"/>
              </a:xfrm>
              <a:custGeom>
                <a:avLst/>
                <a:gdLst>
                  <a:gd name="connsiteX0" fmla="*/ 3260 w 4488"/>
                  <a:gd name="connsiteY0" fmla="*/ 5566 h 5566"/>
                  <a:gd name="connsiteX1" fmla="*/ 0 w 4488"/>
                  <a:gd name="connsiteY1" fmla="*/ 4716 h 5566"/>
                  <a:gd name="connsiteX2" fmla="*/ 1229 w 4488"/>
                  <a:gd name="connsiteY2" fmla="*/ 0 h 5566"/>
                  <a:gd name="connsiteX3" fmla="*/ 4489 w 4488"/>
                  <a:gd name="connsiteY3" fmla="*/ 850 h 5566"/>
                  <a:gd name="connsiteX4" fmla="*/ 3260 w 4488"/>
                  <a:gd name="connsiteY4" fmla="*/ 5566 h 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8" h="5566">
                    <a:moveTo>
                      <a:pt x="3260" y="5566"/>
                    </a:moveTo>
                    <a:lnTo>
                      <a:pt x="0" y="4716"/>
                    </a:lnTo>
                    <a:lnTo>
                      <a:pt x="1229" y="0"/>
                    </a:lnTo>
                    <a:lnTo>
                      <a:pt x="4489" y="850"/>
                    </a:lnTo>
                    <a:lnTo>
                      <a:pt x="3260" y="5566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111791D3-B2BC-6FBE-8037-1A3B029138E3}"/>
                  </a:ext>
                </a:extLst>
              </p:cNvPr>
              <p:cNvSpPr/>
              <p:nvPr/>
            </p:nvSpPr>
            <p:spPr>
              <a:xfrm rot="-4661263">
                <a:off x="7944111" y="1837350"/>
                <a:ext cx="4878" cy="3373"/>
              </a:xfrm>
              <a:custGeom>
                <a:avLst/>
                <a:gdLst>
                  <a:gd name="connsiteX0" fmla="*/ -129 w 4878"/>
                  <a:gd name="connsiteY0" fmla="*/ -103 h 3373"/>
                  <a:gd name="connsiteX1" fmla="*/ 4750 w 4878"/>
                  <a:gd name="connsiteY1" fmla="*/ -103 h 3373"/>
                  <a:gd name="connsiteX2" fmla="*/ 4750 w 4878"/>
                  <a:gd name="connsiteY2" fmla="*/ 3270 h 3373"/>
                  <a:gd name="connsiteX3" fmla="*/ -129 w 4878"/>
                  <a:gd name="connsiteY3" fmla="*/ 3270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3373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3270"/>
                    </a:lnTo>
                    <a:lnTo>
                      <a:pt x="-129" y="3270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2B4CD9C6-BC6A-F32E-DDB2-6C419E40A802}"/>
                  </a:ext>
                </a:extLst>
              </p:cNvPr>
              <p:cNvSpPr/>
              <p:nvPr/>
            </p:nvSpPr>
            <p:spPr>
              <a:xfrm rot="-4797361">
                <a:off x="7943816" y="1838796"/>
                <a:ext cx="4880" cy="3376"/>
              </a:xfrm>
              <a:custGeom>
                <a:avLst/>
                <a:gdLst>
                  <a:gd name="connsiteX0" fmla="*/ -129 w 4880"/>
                  <a:gd name="connsiteY0" fmla="*/ -103 h 3376"/>
                  <a:gd name="connsiteX1" fmla="*/ 4752 w 4880"/>
                  <a:gd name="connsiteY1" fmla="*/ -103 h 3376"/>
                  <a:gd name="connsiteX2" fmla="*/ 4752 w 4880"/>
                  <a:gd name="connsiteY2" fmla="*/ 3273 h 3376"/>
                  <a:gd name="connsiteX3" fmla="*/ -129 w 4880"/>
                  <a:gd name="connsiteY3" fmla="*/ 3273 h 3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3376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3273"/>
                    </a:lnTo>
                    <a:lnTo>
                      <a:pt x="-129" y="3273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F77FFB6-D0D6-6AC1-86D9-30923D08A839}"/>
                  </a:ext>
                </a:extLst>
              </p:cNvPr>
              <p:cNvSpPr/>
              <p:nvPr/>
            </p:nvSpPr>
            <p:spPr>
              <a:xfrm rot="-4929799">
                <a:off x="7943579" y="1840263"/>
                <a:ext cx="4879" cy="3364"/>
              </a:xfrm>
              <a:custGeom>
                <a:avLst/>
                <a:gdLst>
                  <a:gd name="connsiteX0" fmla="*/ -129 w 4879"/>
                  <a:gd name="connsiteY0" fmla="*/ -103 h 3364"/>
                  <a:gd name="connsiteX1" fmla="*/ 4751 w 4879"/>
                  <a:gd name="connsiteY1" fmla="*/ -103 h 3364"/>
                  <a:gd name="connsiteX2" fmla="*/ 4751 w 4879"/>
                  <a:gd name="connsiteY2" fmla="*/ 3262 h 3364"/>
                  <a:gd name="connsiteX3" fmla="*/ -129 w 4879"/>
                  <a:gd name="connsiteY3" fmla="*/ 3262 h 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3364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3262"/>
                    </a:lnTo>
                    <a:lnTo>
                      <a:pt x="-129" y="3262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F7E9A77F-B0D4-12AB-0884-C7E53F1FF0DE}"/>
                  </a:ext>
                </a:extLst>
              </p:cNvPr>
              <p:cNvSpPr/>
              <p:nvPr/>
            </p:nvSpPr>
            <p:spPr>
              <a:xfrm rot="-5065314">
                <a:off x="7943406" y="1841764"/>
                <a:ext cx="4876" cy="3378"/>
              </a:xfrm>
              <a:custGeom>
                <a:avLst/>
                <a:gdLst>
                  <a:gd name="connsiteX0" fmla="*/ -129 w 4876"/>
                  <a:gd name="connsiteY0" fmla="*/ -103 h 3378"/>
                  <a:gd name="connsiteX1" fmla="*/ 4747 w 4876"/>
                  <a:gd name="connsiteY1" fmla="*/ -103 h 3378"/>
                  <a:gd name="connsiteX2" fmla="*/ 4747 w 4876"/>
                  <a:gd name="connsiteY2" fmla="*/ 3276 h 3378"/>
                  <a:gd name="connsiteX3" fmla="*/ -129 w 4876"/>
                  <a:gd name="connsiteY3" fmla="*/ 3276 h 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6" h="3378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3276"/>
                    </a:lnTo>
                    <a:lnTo>
                      <a:pt x="-129" y="3276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EDBC2591-9CC2-36FA-0E52-5184AE461A79}"/>
                  </a:ext>
                </a:extLst>
              </p:cNvPr>
              <p:cNvSpPr/>
              <p:nvPr/>
            </p:nvSpPr>
            <p:spPr>
              <a:xfrm>
                <a:off x="7943887" y="1842432"/>
                <a:ext cx="3652" cy="5062"/>
              </a:xfrm>
              <a:custGeom>
                <a:avLst/>
                <a:gdLst>
                  <a:gd name="connsiteX0" fmla="*/ 3379 w 3652"/>
                  <a:gd name="connsiteY0" fmla="*/ 5063 h 5062"/>
                  <a:gd name="connsiteX1" fmla="*/ 0 w 3652"/>
                  <a:gd name="connsiteY1" fmla="*/ 4870 h 5062"/>
                  <a:gd name="connsiteX2" fmla="*/ 290 w 3652"/>
                  <a:gd name="connsiteY2" fmla="*/ 0 h 5062"/>
                  <a:gd name="connsiteX3" fmla="*/ 3653 w 3652"/>
                  <a:gd name="connsiteY3" fmla="*/ 193 h 5062"/>
                  <a:gd name="connsiteX4" fmla="*/ 3379 w 3652"/>
                  <a:gd name="connsiteY4" fmla="*/ 5063 h 5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2" h="5062">
                    <a:moveTo>
                      <a:pt x="3379" y="5063"/>
                    </a:moveTo>
                    <a:lnTo>
                      <a:pt x="0" y="4870"/>
                    </a:lnTo>
                    <a:lnTo>
                      <a:pt x="290" y="0"/>
                    </a:lnTo>
                    <a:lnTo>
                      <a:pt x="3653" y="193"/>
                    </a:lnTo>
                    <a:lnTo>
                      <a:pt x="3379" y="5063"/>
                    </a:lnTo>
                    <a:close/>
                  </a:path>
                </a:pathLst>
              </a:custGeom>
              <a:solidFill>
                <a:srgbClr val="26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F2C769E2-3074-6B34-9580-38752172DC3C}"/>
                  </a:ext>
                </a:extLst>
              </p:cNvPr>
              <p:cNvSpPr/>
              <p:nvPr/>
            </p:nvSpPr>
            <p:spPr>
              <a:xfrm>
                <a:off x="7943905" y="1844026"/>
                <a:ext cx="3481" cy="4939"/>
              </a:xfrm>
              <a:custGeom>
                <a:avLst/>
                <a:gdLst>
                  <a:gd name="connsiteX0" fmla="*/ 3379 w 3481"/>
                  <a:gd name="connsiteY0" fmla="*/ 4940 h 4939"/>
                  <a:gd name="connsiteX1" fmla="*/ 0 w 3481"/>
                  <a:gd name="connsiteY1" fmla="*/ 4877 h 4939"/>
                  <a:gd name="connsiteX2" fmla="*/ 102 w 3481"/>
                  <a:gd name="connsiteY2" fmla="*/ 0 h 4939"/>
                  <a:gd name="connsiteX3" fmla="*/ 3482 w 3481"/>
                  <a:gd name="connsiteY3" fmla="*/ 63 h 4939"/>
                  <a:gd name="connsiteX4" fmla="*/ 3379 w 3481"/>
                  <a:gd name="connsiteY4" fmla="*/ 4940 h 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1" h="4939">
                    <a:moveTo>
                      <a:pt x="3379" y="4940"/>
                    </a:moveTo>
                    <a:lnTo>
                      <a:pt x="0" y="4877"/>
                    </a:lnTo>
                    <a:lnTo>
                      <a:pt x="102" y="0"/>
                    </a:lnTo>
                    <a:lnTo>
                      <a:pt x="3482" y="63"/>
                    </a:lnTo>
                    <a:lnTo>
                      <a:pt x="3379" y="4940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5346038-70F5-B40F-3281-5E8AD8C22071}"/>
                  </a:ext>
                </a:extLst>
              </p:cNvPr>
              <p:cNvSpPr/>
              <p:nvPr/>
            </p:nvSpPr>
            <p:spPr>
              <a:xfrm>
                <a:off x="7943922" y="1845577"/>
                <a:ext cx="3447" cy="4941"/>
              </a:xfrm>
              <a:custGeom>
                <a:avLst/>
                <a:gdLst>
                  <a:gd name="connsiteX0" fmla="*/ 85 w 3447"/>
                  <a:gd name="connsiteY0" fmla="*/ 4942 h 4941"/>
                  <a:gd name="connsiteX1" fmla="*/ 0 w 3447"/>
                  <a:gd name="connsiteY1" fmla="*/ 67 h 4941"/>
                  <a:gd name="connsiteX2" fmla="*/ 3362 w 3447"/>
                  <a:gd name="connsiteY2" fmla="*/ 0 h 4941"/>
                  <a:gd name="connsiteX3" fmla="*/ 3448 w 3447"/>
                  <a:gd name="connsiteY3" fmla="*/ 4875 h 4941"/>
                  <a:gd name="connsiteX4" fmla="*/ 85 w 3447"/>
                  <a:gd name="connsiteY4" fmla="*/ 4942 h 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7" h="4941">
                    <a:moveTo>
                      <a:pt x="85" y="4942"/>
                    </a:moveTo>
                    <a:lnTo>
                      <a:pt x="0" y="67"/>
                    </a:lnTo>
                    <a:lnTo>
                      <a:pt x="3362" y="0"/>
                    </a:lnTo>
                    <a:lnTo>
                      <a:pt x="3448" y="4875"/>
                    </a:lnTo>
                    <a:lnTo>
                      <a:pt x="85" y="4942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568F40CE-A7BA-8E92-4DEC-9975A56841BA}"/>
                  </a:ext>
                </a:extLst>
              </p:cNvPr>
              <p:cNvSpPr/>
              <p:nvPr/>
            </p:nvSpPr>
            <p:spPr>
              <a:xfrm rot="-4108873">
                <a:off x="7968758" y="1881303"/>
                <a:ext cx="3376" cy="4876"/>
              </a:xfrm>
              <a:custGeom>
                <a:avLst/>
                <a:gdLst>
                  <a:gd name="connsiteX0" fmla="*/ -129 w 3376"/>
                  <a:gd name="connsiteY0" fmla="*/ -103 h 4876"/>
                  <a:gd name="connsiteX1" fmla="*/ 3248 w 3376"/>
                  <a:gd name="connsiteY1" fmla="*/ -103 h 4876"/>
                  <a:gd name="connsiteX2" fmla="*/ 3248 w 3376"/>
                  <a:gd name="connsiteY2" fmla="*/ 4774 h 4876"/>
                  <a:gd name="connsiteX3" fmla="*/ -129 w 3376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76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63616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AF142C3D-B29E-136A-3180-30ECCDF78095}"/>
                  </a:ext>
                </a:extLst>
              </p:cNvPr>
              <p:cNvSpPr/>
              <p:nvPr/>
            </p:nvSpPr>
            <p:spPr>
              <a:xfrm>
                <a:off x="7968858" y="1881814"/>
                <a:ext cx="5717" cy="4808"/>
              </a:xfrm>
              <a:custGeom>
                <a:avLst/>
                <a:gdLst>
                  <a:gd name="connsiteX0" fmla="*/ 4591 w 5717"/>
                  <a:gd name="connsiteY0" fmla="*/ 4809 h 4808"/>
                  <a:gd name="connsiteX1" fmla="*/ 0 w 5717"/>
                  <a:gd name="connsiteY1" fmla="*/ 3176 h 4808"/>
                  <a:gd name="connsiteX2" fmla="*/ 1126 w 5717"/>
                  <a:gd name="connsiteY2" fmla="*/ 0 h 4808"/>
                  <a:gd name="connsiteX3" fmla="*/ 5718 w 5717"/>
                  <a:gd name="connsiteY3" fmla="*/ 1631 h 4808"/>
                  <a:gd name="connsiteX4" fmla="*/ 4591 w 5717"/>
                  <a:gd name="connsiteY4" fmla="*/ 4809 h 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7" h="4808">
                    <a:moveTo>
                      <a:pt x="4591" y="4809"/>
                    </a:moveTo>
                    <a:lnTo>
                      <a:pt x="0" y="3176"/>
                    </a:lnTo>
                    <a:lnTo>
                      <a:pt x="1126" y="0"/>
                    </a:lnTo>
                    <a:lnTo>
                      <a:pt x="5718" y="1631"/>
                    </a:lnTo>
                    <a:lnTo>
                      <a:pt x="4591" y="4809"/>
                    </a:lnTo>
                    <a:close/>
                  </a:path>
                </a:pathLst>
              </a:custGeom>
              <a:solidFill>
                <a:srgbClr val="6562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F1199730-F21C-1AE5-5590-0A90A7E6F45B}"/>
                  </a:ext>
                </a:extLst>
              </p:cNvPr>
              <p:cNvSpPr/>
              <p:nvPr/>
            </p:nvSpPr>
            <p:spPr>
              <a:xfrm rot="-4333836">
                <a:off x="7971306" y="1882214"/>
                <a:ext cx="3372" cy="4868"/>
              </a:xfrm>
              <a:custGeom>
                <a:avLst/>
                <a:gdLst>
                  <a:gd name="connsiteX0" fmla="*/ -129 w 3372"/>
                  <a:gd name="connsiteY0" fmla="*/ -103 h 4868"/>
                  <a:gd name="connsiteX1" fmla="*/ 3244 w 3372"/>
                  <a:gd name="connsiteY1" fmla="*/ -103 h 4868"/>
                  <a:gd name="connsiteX2" fmla="*/ 3244 w 3372"/>
                  <a:gd name="connsiteY2" fmla="*/ 4766 h 4868"/>
                  <a:gd name="connsiteX3" fmla="*/ -129 w 3372"/>
                  <a:gd name="connsiteY3" fmla="*/ 4766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68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663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210B3375-480B-71A0-BC99-7EA9D59523BE}"/>
                  </a:ext>
                </a:extLst>
              </p:cNvPr>
              <p:cNvSpPr/>
              <p:nvPr/>
            </p:nvSpPr>
            <p:spPr>
              <a:xfrm rot="-4458972">
                <a:off x="7972599" y="1882598"/>
                <a:ext cx="3372" cy="4878"/>
              </a:xfrm>
              <a:custGeom>
                <a:avLst/>
                <a:gdLst>
                  <a:gd name="connsiteX0" fmla="*/ -129 w 3372"/>
                  <a:gd name="connsiteY0" fmla="*/ -103 h 4878"/>
                  <a:gd name="connsiteX1" fmla="*/ 3244 w 3372"/>
                  <a:gd name="connsiteY1" fmla="*/ -103 h 4878"/>
                  <a:gd name="connsiteX2" fmla="*/ 3244 w 3372"/>
                  <a:gd name="connsiteY2" fmla="*/ 4775 h 4878"/>
                  <a:gd name="connsiteX3" fmla="*/ -129 w 3372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78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6764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9BCCDD85-6D30-344B-96C7-6286E424EB02}"/>
                  </a:ext>
                </a:extLst>
              </p:cNvPr>
              <p:cNvSpPr/>
              <p:nvPr/>
            </p:nvSpPr>
            <p:spPr>
              <a:xfrm rot="-4579823">
                <a:off x="7973908" y="1882931"/>
                <a:ext cx="3372" cy="4874"/>
              </a:xfrm>
              <a:custGeom>
                <a:avLst/>
                <a:gdLst>
                  <a:gd name="connsiteX0" fmla="*/ -129 w 3372"/>
                  <a:gd name="connsiteY0" fmla="*/ -103 h 4874"/>
                  <a:gd name="connsiteX1" fmla="*/ 3244 w 3372"/>
                  <a:gd name="connsiteY1" fmla="*/ -103 h 4874"/>
                  <a:gd name="connsiteX2" fmla="*/ 3244 w 3372"/>
                  <a:gd name="connsiteY2" fmla="*/ 4771 h 4874"/>
                  <a:gd name="connsiteX3" fmla="*/ -129 w 3372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74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68656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2060FFC1-3AB8-9428-8745-C2AD07008A8D}"/>
                  </a:ext>
                </a:extLst>
              </p:cNvPr>
              <p:cNvSpPr/>
              <p:nvPr/>
            </p:nvSpPr>
            <p:spPr>
              <a:xfrm rot="-4707894">
                <a:off x="7975223" y="1883229"/>
                <a:ext cx="3368" cy="4873"/>
              </a:xfrm>
              <a:custGeom>
                <a:avLst/>
                <a:gdLst>
                  <a:gd name="connsiteX0" fmla="*/ -129 w 3368"/>
                  <a:gd name="connsiteY0" fmla="*/ -103 h 4873"/>
                  <a:gd name="connsiteX1" fmla="*/ 3240 w 3368"/>
                  <a:gd name="connsiteY1" fmla="*/ -103 h 4873"/>
                  <a:gd name="connsiteX2" fmla="*/ 3240 w 3368"/>
                  <a:gd name="connsiteY2" fmla="*/ 4771 h 4873"/>
                  <a:gd name="connsiteX3" fmla="*/ -129 w 3368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8" h="4873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6966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AF4F683-7775-22F3-A33C-A973F771F6D7}"/>
                  </a:ext>
                </a:extLst>
              </p:cNvPr>
              <p:cNvSpPr/>
              <p:nvPr/>
            </p:nvSpPr>
            <p:spPr>
              <a:xfrm>
                <a:off x="7975549" y="1883856"/>
                <a:ext cx="5376" cy="4136"/>
              </a:xfrm>
              <a:custGeom>
                <a:avLst/>
                <a:gdLst>
                  <a:gd name="connsiteX0" fmla="*/ 4813 w 5376"/>
                  <a:gd name="connsiteY0" fmla="*/ 4136 h 4136"/>
                  <a:gd name="connsiteX1" fmla="*/ 0 w 5376"/>
                  <a:gd name="connsiteY1" fmla="*/ 3319 h 4136"/>
                  <a:gd name="connsiteX2" fmla="*/ 563 w 5376"/>
                  <a:gd name="connsiteY2" fmla="*/ 0 h 4136"/>
                  <a:gd name="connsiteX3" fmla="*/ 5377 w 5376"/>
                  <a:gd name="connsiteY3" fmla="*/ 817 h 4136"/>
                  <a:gd name="connsiteX4" fmla="*/ 4813 w 5376"/>
                  <a:gd name="connsiteY4" fmla="*/ 4136 h 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6" h="4136">
                    <a:moveTo>
                      <a:pt x="4813" y="4136"/>
                    </a:moveTo>
                    <a:lnTo>
                      <a:pt x="0" y="3319"/>
                    </a:lnTo>
                    <a:lnTo>
                      <a:pt x="563" y="0"/>
                    </a:lnTo>
                    <a:lnTo>
                      <a:pt x="5377" y="817"/>
                    </a:lnTo>
                    <a:lnTo>
                      <a:pt x="4813" y="4136"/>
                    </a:lnTo>
                    <a:close/>
                  </a:path>
                </a:pathLst>
              </a:custGeom>
              <a:solidFill>
                <a:srgbClr val="6A676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1D951829-4E3D-6782-0AA8-67D3B63AC927}"/>
                  </a:ext>
                </a:extLst>
              </p:cNvPr>
              <p:cNvSpPr/>
              <p:nvPr/>
            </p:nvSpPr>
            <p:spPr>
              <a:xfrm>
                <a:off x="7976966" y="1884140"/>
                <a:ext cx="5256" cy="3974"/>
              </a:xfrm>
              <a:custGeom>
                <a:avLst/>
                <a:gdLst>
                  <a:gd name="connsiteX0" fmla="*/ 4830 w 5256"/>
                  <a:gd name="connsiteY0" fmla="*/ 3974 h 3974"/>
                  <a:gd name="connsiteX1" fmla="*/ 0 w 5256"/>
                  <a:gd name="connsiteY1" fmla="*/ 3344 h 3974"/>
                  <a:gd name="connsiteX2" fmla="*/ 427 w 5256"/>
                  <a:gd name="connsiteY2" fmla="*/ 0 h 3974"/>
                  <a:gd name="connsiteX3" fmla="*/ 5257 w 5256"/>
                  <a:gd name="connsiteY3" fmla="*/ 631 h 3974"/>
                  <a:gd name="connsiteX4" fmla="*/ 4830 w 5256"/>
                  <a:gd name="connsiteY4" fmla="*/ 3974 h 3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6" h="3974">
                    <a:moveTo>
                      <a:pt x="4830" y="3974"/>
                    </a:moveTo>
                    <a:lnTo>
                      <a:pt x="0" y="3344"/>
                    </a:lnTo>
                    <a:lnTo>
                      <a:pt x="427" y="0"/>
                    </a:lnTo>
                    <a:lnTo>
                      <a:pt x="5257" y="631"/>
                    </a:lnTo>
                    <a:lnTo>
                      <a:pt x="4830" y="3974"/>
                    </a:lnTo>
                    <a:close/>
                  </a:path>
                </a:pathLst>
              </a:custGeom>
              <a:solidFill>
                <a:srgbClr val="6B69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48FF2A2E-F0F9-19D8-9BB7-C17982452601}"/>
                  </a:ext>
                </a:extLst>
              </p:cNvPr>
              <p:cNvSpPr/>
              <p:nvPr/>
            </p:nvSpPr>
            <p:spPr>
              <a:xfrm rot="-5072154">
                <a:off x="7979275" y="1883854"/>
                <a:ext cx="3373" cy="4873"/>
              </a:xfrm>
              <a:custGeom>
                <a:avLst/>
                <a:gdLst>
                  <a:gd name="connsiteX0" fmla="*/ -129 w 3373"/>
                  <a:gd name="connsiteY0" fmla="*/ -103 h 4873"/>
                  <a:gd name="connsiteX1" fmla="*/ 3245 w 3373"/>
                  <a:gd name="connsiteY1" fmla="*/ -103 h 4873"/>
                  <a:gd name="connsiteX2" fmla="*/ 3245 w 3373"/>
                  <a:gd name="connsiteY2" fmla="*/ 4771 h 4873"/>
                  <a:gd name="connsiteX3" fmla="*/ -129 w 3373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3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6C6A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1F1B5CC1-A5F0-C226-155A-BFA0C15C3C66}"/>
                  </a:ext>
                </a:extLst>
              </p:cNvPr>
              <p:cNvSpPr/>
              <p:nvPr/>
            </p:nvSpPr>
            <p:spPr>
              <a:xfrm rot="-5204892">
                <a:off x="7980650" y="1883949"/>
                <a:ext cx="3372" cy="4877"/>
              </a:xfrm>
              <a:custGeom>
                <a:avLst/>
                <a:gdLst>
                  <a:gd name="connsiteX0" fmla="*/ -129 w 3372"/>
                  <a:gd name="connsiteY0" fmla="*/ -103 h 4877"/>
                  <a:gd name="connsiteX1" fmla="*/ 3244 w 3372"/>
                  <a:gd name="connsiteY1" fmla="*/ -103 h 4877"/>
                  <a:gd name="connsiteX2" fmla="*/ 3244 w 3372"/>
                  <a:gd name="connsiteY2" fmla="*/ 4774 h 4877"/>
                  <a:gd name="connsiteX3" fmla="*/ -129 w 3372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77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6E6C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BD69DCB1-C77A-11EC-F8A9-D4E351BCD1E8}"/>
                  </a:ext>
                </a:extLst>
              </p:cNvPr>
              <p:cNvSpPr/>
              <p:nvPr/>
            </p:nvSpPr>
            <p:spPr>
              <a:xfrm rot="-5329410">
                <a:off x="7982066" y="1884012"/>
                <a:ext cx="3371" cy="4868"/>
              </a:xfrm>
              <a:custGeom>
                <a:avLst/>
                <a:gdLst>
                  <a:gd name="connsiteX0" fmla="*/ -129 w 3371"/>
                  <a:gd name="connsiteY0" fmla="*/ -103 h 4868"/>
                  <a:gd name="connsiteX1" fmla="*/ 3242 w 3371"/>
                  <a:gd name="connsiteY1" fmla="*/ -103 h 4868"/>
                  <a:gd name="connsiteX2" fmla="*/ 3242 w 3371"/>
                  <a:gd name="connsiteY2" fmla="*/ 4765 h 4868"/>
                  <a:gd name="connsiteX3" fmla="*/ -129 w 3371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68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6E6C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E95D2AC4-1C93-1617-1454-AF91257AF723}"/>
                  </a:ext>
                </a:extLst>
              </p:cNvPr>
              <p:cNvSpPr/>
              <p:nvPr/>
            </p:nvSpPr>
            <p:spPr>
              <a:xfrm rot="-46896">
                <a:off x="7982739" y="1884766"/>
                <a:ext cx="4887" cy="3368"/>
              </a:xfrm>
              <a:custGeom>
                <a:avLst/>
                <a:gdLst>
                  <a:gd name="connsiteX0" fmla="*/ -129 w 4887"/>
                  <a:gd name="connsiteY0" fmla="*/ -103 h 3368"/>
                  <a:gd name="connsiteX1" fmla="*/ 4759 w 4887"/>
                  <a:gd name="connsiteY1" fmla="*/ -103 h 3368"/>
                  <a:gd name="connsiteX2" fmla="*/ 4759 w 4887"/>
                  <a:gd name="connsiteY2" fmla="*/ 3265 h 3368"/>
                  <a:gd name="connsiteX3" fmla="*/ -129 w 4887"/>
                  <a:gd name="connsiteY3" fmla="*/ 3265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3368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442B86B1-D809-BD52-CC72-B3D0BBD4322C}"/>
                  </a:ext>
                </a:extLst>
              </p:cNvPr>
              <p:cNvSpPr/>
              <p:nvPr/>
            </p:nvSpPr>
            <p:spPr>
              <a:xfrm>
                <a:off x="7985128" y="1846932"/>
                <a:ext cx="42376" cy="43423"/>
              </a:xfrm>
              <a:custGeom>
                <a:avLst/>
                <a:gdLst>
                  <a:gd name="connsiteX0" fmla="*/ -26 w 42376"/>
                  <a:gd name="connsiteY0" fmla="*/ 43321 h 43423"/>
                  <a:gd name="connsiteX1" fmla="*/ -129 w 42376"/>
                  <a:gd name="connsiteY1" fmla="*/ 35514 h 43423"/>
                  <a:gd name="connsiteX2" fmla="*/ 34452 w 42376"/>
                  <a:gd name="connsiteY2" fmla="*/ 759 h 43423"/>
                  <a:gd name="connsiteX3" fmla="*/ 34434 w 42376"/>
                  <a:gd name="connsiteY3" fmla="*/ 4 h 43423"/>
                  <a:gd name="connsiteX4" fmla="*/ 42234 w 42376"/>
                  <a:gd name="connsiteY4" fmla="*/ -103 h 43423"/>
                  <a:gd name="connsiteX5" fmla="*/ 895 w 42376"/>
                  <a:gd name="connsiteY5" fmla="*/ 43307 h 43423"/>
                  <a:gd name="connsiteX6" fmla="*/ -26 w 42376"/>
                  <a:gd name="connsiteY6" fmla="*/ 43321 h 4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376" h="43423">
                    <a:moveTo>
                      <a:pt x="-26" y="43321"/>
                    </a:moveTo>
                    <a:lnTo>
                      <a:pt x="-129" y="35514"/>
                    </a:lnTo>
                    <a:cubicBezTo>
                      <a:pt x="19022" y="35461"/>
                      <a:pt x="34503" y="19901"/>
                      <a:pt x="34452" y="759"/>
                    </a:cubicBezTo>
                    <a:cubicBezTo>
                      <a:pt x="34434" y="508"/>
                      <a:pt x="34434" y="255"/>
                      <a:pt x="34434" y="4"/>
                    </a:cubicBezTo>
                    <a:lnTo>
                      <a:pt x="42234" y="-103"/>
                    </a:lnTo>
                    <a:cubicBezTo>
                      <a:pt x="42815" y="23298"/>
                      <a:pt x="24296" y="42734"/>
                      <a:pt x="895" y="43307"/>
                    </a:cubicBezTo>
                    <a:cubicBezTo>
                      <a:pt x="588" y="43316"/>
                      <a:pt x="281" y="43319"/>
                      <a:pt x="-26" y="43321"/>
                    </a:cubicBez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04520A0A-C84B-DA98-B88E-0DD399385C3A}"/>
                  </a:ext>
                </a:extLst>
              </p:cNvPr>
              <p:cNvSpPr/>
              <p:nvPr/>
            </p:nvSpPr>
            <p:spPr>
              <a:xfrm>
                <a:off x="7954316" y="1872233"/>
                <a:ext cx="5854" cy="5806"/>
              </a:xfrm>
              <a:custGeom>
                <a:avLst/>
                <a:gdLst>
                  <a:gd name="connsiteX0" fmla="*/ 3516 w 5854"/>
                  <a:gd name="connsiteY0" fmla="*/ 5807 h 5806"/>
                  <a:gd name="connsiteX1" fmla="*/ 0 w 5854"/>
                  <a:gd name="connsiteY1" fmla="*/ 2423 h 5806"/>
                  <a:gd name="connsiteX2" fmla="*/ 2338 w 5854"/>
                  <a:gd name="connsiteY2" fmla="*/ 0 h 5806"/>
                  <a:gd name="connsiteX3" fmla="*/ 5854 w 5854"/>
                  <a:gd name="connsiteY3" fmla="*/ 3384 h 5806"/>
                  <a:gd name="connsiteX4" fmla="*/ 3516 w 5854"/>
                  <a:gd name="connsiteY4" fmla="*/ 5807 h 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54" h="5806">
                    <a:moveTo>
                      <a:pt x="3516" y="5807"/>
                    </a:moveTo>
                    <a:lnTo>
                      <a:pt x="0" y="2423"/>
                    </a:lnTo>
                    <a:lnTo>
                      <a:pt x="2338" y="0"/>
                    </a:lnTo>
                    <a:lnTo>
                      <a:pt x="5854" y="3384"/>
                    </a:lnTo>
                    <a:lnTo>
                      <a:pt x="3516" y="5807"/>
                    </a:lnTo>
                    <a:close/>
                  </a:path>
                </a:pathLst>
              </a:custGeom>
              <a:solidFill>
                <a:srgbClr val="4D4A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81263E8E-F459-CD17-CE74-71F52D82C6B9}"/>
                  </a:ext>
                </a:extLst>
              </p:cNvPr>
              <p:cNvSpPr/>
              <p:nvPr/>
            </p:nvSpPr>
            <p:spPr>
              <a:xfrm rot="-2881842">
                <a:off x="7956591" y="1873705"/>
                <a:ext cx="3370" cy="4870"/>
              </a:xfrm>
              <a:custGeom>
                <a:avLst/>
                <a:gdLst>
                  <a:gd name="connsiteX0" fmla="*/ -129 w 3370"/>
                  <a:gd name="connsiteY0" fmla="*/ -103 h 4870"/>
                  <a:gd name="connsiteX1" fmla="*/ 3242 w 3370"/>
                  <a:gd name="connsiteY1" fmla="*/ -103 h 4870"/>
                  <a:gd name="connsiteX2" fmla="*/ 3242 w 3370"/>
                  <a:gd name="connsiteY2" fmla="*/ 4767 h 4870"/>
                  <a:gd name="connsiteX3" fmla="*/ -129 w 3370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0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4F4C4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F8EE3CD8-C022-195F-E6B2-A2E898EC2DC0}"/>
                  </a:ext>
                </a:extLst>
              </p:cNvPr>
              <p:cNvSpPr/>
              <p:nvPr/>
            </p:nvSpPr>
            <p:spPr>
              <a:xfrm rot="-3000506">
                <a:off x="7957681" y="1874654"/>
                <a:ext cx="3373" cy="4887"/>
              </a:xfrm>
              <a:custGeom>
                <a:avLst/>
                <a:gdLst>
                  <a:gd name="connsiteX0" fmla="*/ -129 w 3373"/>
                  <a:gd name="connsiteY0" fmla="*/ -103 h 4887"/>
                  <a:gd name="connsiteX1" fmla="*/ 3244 w 3373"/>
                  <a:gd name="connsiteY1" fmla="*/ -103 h 4887"/>
                  <a:gd name="connsiteX2" fmla="*/ 3244 w 3373"/>
                  <a:gd name="connsiteY2" fmla="*/ 4784 h 4887"/>
                  <a:gd name="connsiteX3" fmla="*/ -129 w 3373"/>
                  <a:gd name="connsiteY3" fmla="*/ 4784 h 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87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84"/>
                    </a:lnTo>
                    <a:lnTo>
                      <a:pt x="-129" y="4784"/>
                    </a:lnTo>
                    <a:close/>
                  </a:path>
                </a:pathLst>
              </a:custGeom>
              <a:solidFill>
                <a:srgbClr val="514E4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F9CC2C06-9684-5D14-752A-A925E724822F}"/>
                  </a:ext>
                </a:extLst>
              </p:cNvPr>
              <p:cNvSpPr/>
              <p:nvPr/>
            </p:nvSpPr>
            <p:spPr>
              <a:xfrm>
                <a:off x="7957508" y="1875181"/>
                <a:ext cx="5922" cy="5653"/>
              </a:xfrm>
              <a:custGeom>
                <a:avLst/>
                <a:gdLst>
                  <a:gd name="connsiteX0" fmla="*/ 3857 w 5922"/>
                  <a:gd name="connsiteY0" fmla="*/ 5653 h 5653"/>
                  <a:gd name="connsiteX1" fmla="*/ 0 w 5922"/>
                  <a:gd name="connsiteY1" fmla="*/ 2659 h 5653"/>
                  <a:gd name="connsiteX2" fmla="*/ 2065 w 5922"/>
                  <a:gd name="connsiteY2" fmla="*/ 0 h 5653"/>
                  <a:gd name="connsiteX3" fmla="*/ 5923 w 5922"/>
                  <a:gd name="connsiteY3" fmla="*/ 2995 h 5653"/>
                  <a:gd name="connsiteX4" fmla="*/ 3857 w 5922"/>
                  <a:gd name="connsiteY4" fmla="*/ 5653 h 5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22" h="5653">
                    <a:moveTo>
                      <a:pt x="3857" y="5653"/>
                    </a:moveTo>
                    <a:lnTo>
                      <a:pt x="0" y="2659"/>
                    </a:lnTo>
                    <a:lnTo>
                      <a:pt x="2065" y="0"/>
                    </a:lnTo>
                    <a:lnTo>
                      <a:pt x="5923" y="2995"/>
                    </a:lnTo>
                    <a:lnTo>
                      <a:pt x="3857" y="5653"/>
                    </a:lnTo>
                    <a:close/>
                  </a:path>
                </a:pathLst>
              </a:custGeom>
              <a:solidFill>
                <a:srgbClr val="53505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D6D1848-C780-73D9-1587-404ACB8FBA09}"/>
                  </a:ext>
                </a:extLst>
              </p:cNvPr>
              <p:cNvSpPr/>
              <p:nvPr/>
            </p:nvSpPr>
            <p:spPr>
              <a:xfrm rot="-3252325">
                <a:off x="7959918" y="1876445"/>
                <a:ext cx="3371" cy="4867"/>
              </a:xfrm>
              <a:custGeom>
                <a:avLst/>
                <a:gdLst>
                  <a:gd name="connsiteX0" fmla="*/ -129 w 3371"/>
                  <a:gd name="connsiteY0" fmla="*/ -103 h 4867"/>
                  <a:gd name="connsiteX1" fmla="*/ 3243 w 3371"/>
                  <a:gd name="connsiteY1" fmla="*/ -103 h 4867"/>
                  <a:gd name="connsiteX2" fmla="*/ 3243 w 3371"/>
                  <a:gd name="connsiteY2" fmla="*/ 4765 h 4867"/>
                  <a:gd name="connsiteX3" fmla="*/ -129 w 3371"/>
                  <a:gd name="connsiteY3" fmla="*/ 4765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67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5552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03A7C339-F90E-1FE5-6D99-D3FDF960C272}"/>
                  </a:ext>
                </a:extLst>
              </p:cNvPr>
              <p:cNvSpPr/>
              <p:nvPr/>
            </p:nvSpPr>
            <p:spPr>
              <a:xfrm rot="-3372780">
                <a:off x="7960963" y="1877173"/>
                <a:ext cx="3371" cy="4873"/>
              </a:xfrm>
              <a:custGeom>
                <a:avLst/>
                <a:gdLst>
                  <a:gd name="connsiteX0" fmla="*/ -129 w 3371"/>
                  <a:gd name="connsiteY0" fmla="*/ -103 h 4873"/>
                  <a:gd name="connsiteX1" fmla="*/ 3243 w 3371"/>
                  <a:gd name="connsiteY1" fmla="*/ -103 h 4873"/>
                  <a:gd name="connsiteX2" fmla="*/ 3243 w 3371"/>
                  <a:gd name="connsiteY2" fmla="*/ 4770 h 4873"/>
                  <a:gd name="connsiteX3" fmla="*/ -129 w 3371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3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58545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772D54F1-2BBC-B01A-CE1A-8BAED39B1D61}"/>
                  </a:ext>
                </a:extLst>
              </p:cNvPr>
              <p:cNvSpPr/>
              <p:nvPr/>
            </p:nvSpPr>
            <p:spPr>
              <a:xfrm rot="-3498624">
                <a:off x="7962288" y="1878057"/>
                <a:ext cx="3370" cy="4879"/>
              </a:xfrm>
              <a:custGeom>
                <a:avLst/>
                <a:gdLst>
                  <a:gd name="connsiteX0" fmla="*/ -129 w 3370"/>
                  <a:gd name="connsiteY0" fmla="*/ -103 h 4879"/>
                  <a:gd name="connsiteX1" fmla="*/ 3242 w 3370"/>
                  <a:gd name="connsiteY1" fmla="*/ -103 h 4879"/>
                  <a:gd name="connsiteX2" fmla="*/ 3242 w 3370"/>
                  <a:gd name="connsiteY2" fmla="*/ 4777 h 4879"/>
                  <a:gd name="connsiteX3" fmla="*/ -129 w 3370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9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59565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E014F9BA-7A95-EEEC-7C19-0B3A6D6ACE0D}"/>
                  </a:ext>
                </a:extLst>
              </p:cNvPr>
              <p:cNvSpPr/>
              <p:nvPr/>
            </p:nvSpPr>
            <p:spPr>
              <a:xfrm rot="-3636780">
                <a:off x="7963520" y="1878792"/>
                <a:ext cx="3369" cy="4882"/>
              </a:xfrm>
              <a:custGeom>
                <a:avLst/>
                <a:gdLst>
                  <a:gd name="connsiteX0" fmla="*/ -129 w 3369"/>
                  <a:gd name="connsiteY0" fmla="*/ -103 h 4882"/>
                  <a:gd name="connsiteX1" fmla="*/ 3240 w 3369"/>
                  <a:gd name="connsiteY1" fmla="*/ -103 h 4882"/>
                  <a:gd name="connsiteX2" fmla="*/ 3240 w 3369"/>
                  <a:gd name="connsiteY2" fmla="*/ 4779 h 4882"/>
                  <a:gd name="connsiteX3" fmla="*/ -129 w 3369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82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5C595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373C5A9E-7975-55B0-515D-FAF3EAFD89C5}"/>
                  </a:ext>
                </a:extLst>
              </p:cNvPr>
              <p:cNvSpPr/>
              <p:nvPr/>
            </p:nvSpPr>
            <p:spPr>
              <a:xfrm rot="-3741396">
                <a:off x="7964783" y="1879493"/>
                <a:ext cx="3368" cy="4870"/>
              </a:xfrm>
              <a:custGeom>
                <a:avLst/>
                <a:gdLst>
                  <a:gd name="connsiteX0" fmla="*/ -129 w 3368"/>
                  <a:gd name="connsiteY0" fmla="*/ -103 h 4870"/>
                  <a:gd name="connsiteX1" fmla="*/ 3240 w 3368"/>
                  <a:gd name="connsiteY1" fmla="*/ -103 h 4870"/>
                  <a:gd name="connsiteX2" fmla="*/ 3240 w 3368"/>
                  <a:gd name="connsiteY2" fmla="*/ 4767 h 4870"/>
                  <a:gd name="connsiteX3" fmla="*/ -129 w 3368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8" h="4870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5E5B5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0355D10D-7255-3FB5-F282-DCDD02CDE79B}"/>
                  </a:ext>
                </a:extLst>
              </p:cNvPr>
              <p:cNvSpPr/>
              <p:nvPr/>
            </p:nvSpPr>
            <p:spPr>
              <a:xfrm rot="-3872692">
                <a:off x="7966079" y="1880138"/>
                <a:ext cx="3367" cy="4867"/>
              </a:xfrm>
              <a:custGeom>
                <a:avLst/>
                <a:gdLst>
                  <a:gd name="connsiteX0" fmla="*/ -129 w 3367"/>
                  <a:gd name="connsiteY0" fmla="*/ -103 h 4867"/>
                  <a:gd name="connsiteX1" fmla="*/ 3238 w 3367"/>
                  <a:gd name="connsiteY1" fmla="*/ -103 h 4867"/>
                  <a:gd name="connsiteX2" fmla="*/ 3238 w 3367"/>
                  <a:gd name="connsiteY2" fmla="*/ 4765 h 4867"/>
                  <a:gd name="connsiteX3" fmla="*/ -129 w 3367"/>
                  <a:gd name="connsiteY3" fmla="*/ 4765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67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605D5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3E76CB75-C17E-2840-8AE7-06515C12B609}"/>
                  </a:ext>
                </a:extLst>
              </p:cNvPr>
              <p:cNvSpPr/>
              <p:nvPr/>
            </p:nvSpPr>
            <p:spPr>
              <a:xfrm rot="-3990559">
                <a:off x="7967411" y="1880730"/>
                <a:ext cx="3369" cy="4881"/>
              </a:xfrm>
              <a:custGeom>
                <a:avLst/>
                <a:gdLst>
                  <a:gd name="connsiteX0" fmla="*/ -129 w 3369"/>
                  <a:gd name="connsiteY0" fmla="*/ -103 h 4881"/>
                  <a:gd name="connsiteX1" fmla="*/ 3241 w 3369"/>
                  <a:gd name="connsiteY1" fmla="*/ -103 h 4881"/>
                  <a:gd name="connsiteX2" fmla="*/ 3241 w 3369"/>
                  <a:gd name="connsiteY2" fmla="*/ 4778 h 4881"/>
                  <a:gd name="connsiteX3" fmla="*/ -129 w 3369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81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625F6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CB820F40-B7A6-9179-14BF-2F42E45986E2}"/>
                  </a:ext>
                </a:extLst>
              </p:cNvPr>
              <p:cNvSpPr/>
              <p:nvPr/>
            </p:nvSpPr>
            <p:spPr>
              <a:xfrm rot="-4108873">
                <a:off x="7968758" y="1881303"/>
                <a:ext cx="3376" cy="4876"/>
              </a:xfrm>
              <a:custGeom>
                <a:avLst/>
                <a:gdLst>
                  <a:gd name="connsiteX0" fmla="*/ -129 w 3376"/>
                  <a:gd name="connsiteY0" fmla="*/ -103 h 4876"/>
                  <a:gd name="connsiteX1" fmla="*/ 3248 w 3376"/>
                  <a:gd name="connsiteY1" fmla="*/ -103 h 4876"/>
                  <a:gd name="connsiteX2" fmla="*/ 3248 w 3376"/>
                  <a:gd name="connsiteY2" fmla="*/ 4774 h 4876"/>
                  <a:gd name="connsiteX3" fmla="*/ -129 w 3376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76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63616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543B1DCA-A210-B708-01CF-089EF1759166}"/>
                  </a:ext>
                </a:extLst>
              </p:cNvPr>
              <p:cNvSpPr/>
              <p:nvPr/>
            </p:nvSpPr>
            <p:spPr>
              <a:xfrm>
                <a:off x="7946243" y="1859585"/>
                <a:ext cx="5035" cy="5817"/>
              </a:xfrm>
              <a:custGeom>
                <a:avLst/>
                <a:gdLst>
                  <a:gd name="connsiteX0" fmla="*/ 1929 w 5035"/>
                  <a:gd name="connsiteY0" fmla="*/ 5817 h 5817"/>
                  <a:gd name="connsiteX1" fmla="*/ 0 w 5035"/>
                  <a:gd name="connsiteY1" fmla="*/ 1331 h 5817"/>
                  <a:gd name="connsiteX2" fmla="*/ 3089 w 5035"/>
                  <a:gd name="connsiteY2" fmla="*/ 0 h 5817"/>
                  <a:gd name="connsiteX3" fmla="*/ 5035 w 5035"/>
                  <a:gd name="connsiteY3" fmla="*/ 4486 h 5817"/>
                  <a:gd name="connsiteX4" fmla="*/ 1929 w 5035"/>
                  <a:gd name="connsiteY4" fmla="*/ 5817 h 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5" h="5817">
                    <a:moveTo>
                      <a:pt x="1929" y="5817"/>
                    </a:moveTo>
                    <a:lnTo>
                      <a:pt x="0" y="1331"/>
                    </a:lnTo>
                    <a:lnTo>
                      <a:pt x="3089" y="0"/>
                    </a:lnTo>
                    <a:lnTo>
                      <a:pt x="5035" y="4486"/>
                    </a:lnTo>
                    <a:lnTo>
                      <a:pt x="1929" y="5817"/>
                    </a:lnTo>
                    <a:close/>
                  </a:path>
                </a:pathLst>
              </a:custGeom>
              <a:solidFill>
                <a:srgbClr val="2B272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9DD5CF4-83FE-7109-10D1-9EF8622562EB}"/>
                  </a:ext>
                </a:extLst>
              </p:cNvPr>
              <p:cNvSpPr/>
              <p:nvPr/>
            </p:nvSpPr>
            <p:spPr>
              <a:xfrm rot="-1512922">
                <a:off x="7947646" y="1861354"/>
                <a:ext cx="3369" cy="4875"/>
              </a:xfrm>
              <a:custGeom>
                <a:avLst/>
                <a:gdLst>
                  <a:gd name="connsiteX0" fmla="*/ -129 w 3369"/>
                  <a:gd name="connsiteY0" fmla="*/ -103 h 4875"/>
                  <a:gd name="connsiteX1" fmla="*/ 3241 w 3369"/>
                  <a:gd name="connsiteY1" fmla="*/ -103 h 4875"/>
                  <a:gd name="connsiteX2" fmla="*/ 3241 w 3369"/>
                  <a:gd name="connsiteY2" fmla="*/ 4773 h 4875"/>
                  <a:gd name="connsiteX3" fmla="*/ -129 w 3369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5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2F2B2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30B00F62-86BD-7070-0595-BAE25D786F5F}"/>
                  </a:ext>
                </a:extLst>
              </p:cNvPr>
              <p:cNvSpPr/>
              <p:nvPr/>
            </p:nvSpPr>
            <p:spPr>
              <a:xfrm>
                <a:off x="7947318" y="1862119"/>
                <a:ext cx="5239" cy="5880"/>
              </a:xfrm>
              <a:custGeom>
                <a:avLst/>
                <a:gdLst>
                  <a:gd name="connsiteX0" fmla="*/ 2236 w 5239"/>
                  <a:gd name="connsiteY0" fmla="*/ 5880 h 5880"/>
                  <a:gd name="connsiteX1" fmla="*/ 0 w 5239"/>
                  <a:gd name="connsiteY1" fmla="*/ 1544 h 5880"/>
                  <a:gd name="connsiteX2" fmla="*/ 2987 w 5239"/>
                  <a:gd name="connsiteY2" fmla="*/ 0 h 5880"/>
                  <a:gd name="connsiteX3" fmla="*/ 5240 w 5239"/>
                  <a:gd name="connsiteY3" fmla="*/ 4336 h 5880"/>
                  <a:gd name="connsiteX4" fmla="*/ 2236 w 5239"/>
                  <a:gd name="connsiteY4" fmla="*/ 5880 h 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9" h="5880">
                    <a:moveTo>
                      <a:pt x="2236" y="5880"/>
                    </a:moveTo>
                    <a:lnTo>
                      <a:pt x="0" y="1544"/>
                    </a:lnTo>
                    <a:lnTo>
                      <a:pt x="2987" y="0"/>
                    </a:lnTo>
                    <a:lnTo>
                      <a:pt x="5240" y="4336"/>
                    </a:lnTo>
                    <a:lnTo>
                      <a:pt x="2236" y="5880"/>
                    </a:lnTo>
                    <a:close/>
                  </a:path>
                </a:pathLst>
              </a:custGeom>
              <a:solidFill>
                <a:srgbClr val="322F2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6D7484D1-998E-635C-BC9A-D7B4A9526D8B}"/>
                  </a:ext>
                </a:extLst>
              </p:cNvPr>
              <p:cNvSpPr/>
              <p:nvPr/>
            </p:nvSpPr>
            <p:spPr>
              <a:xfrm>
                <a:off x="7947916" y="1863349"/>
                <a:ext cx="5325" cy="5897"/>
              </a:xfrm>
              <a:custGeom>
                <a:avLst/>
                <a:gdLst>
                  <a:gd name="connsiteX0" fmla="*/ 2390 w 5325"/>
                  <a:gd name="connsiteY0" fmla="*/ 5897 h 5897"/>
                  <a:gd name="connsiteX1" fmla="*/ 0 w 5325"/>
                  <a:gd name="connsiteY1" fmla="*/ 1647 h 5897"/>
                  <a:gd name="connsiteX2" fmla="*/ 2936 w 5325"/>
                  <a:gd name="connsiteY2" fmla="*/ 0 h 5897"/>
                  <a:gd name="connsiteX3" fmla="*/ 5325 w 5325"/>
                  <a:gd name="connsiteY3" fmla="*/ 4251 h 5897"/>
                  <a:gd name="connsiteX4" fmla="*/ 2390 w 5325"/>
                  <a:gd name="connsiteY4" fmla="*/ 5897 h 5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5" h="5897">
                    <a:moveTo>
                      <a:pt x="2390" y="5897"/>
                    </a:moveTo>
                    <a:lnTo>
                      <a:pt x="0" y="1647"/>
                    </a:lnTo>
                    <a:lnTo>
                      <a:pt x="2936" y="0"/>
                    </a:lnTo>
                    <a:lnTo>
                      <a:pt x="5325" y="4251"/>
                    </a:lnTo>
                    <a:lnTo>
                      <a:pt x="2390" y="5897"/>
                    </a:lnTo>
                    <a:close/>
                  </a:path>
                </a:pathLst>
              </a:custGeom>
              <a:solidFill>
                <a:srgbClr val="35313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C227ABDC-8096-4EF8-02C2-262CBA3DCC77}"/>
                  </a:ext>
                </a:extLst>
              </p:cNvPr>
              <p:cNvSpPr/>
              <p:nvPr/>
            </p:nvSpPr>
            <p:spPr>
              <a:xfrm>
                <a:off x="7948564" y="1864547"/>
                <a:ext cx="5410" cy="5921"/>
              </a:xfrm>
              <a:custGeom>
                <a:avLst/>
                <a:gdLst>
                  <a:gd name="connsiteX0" fmla="*/ 2543 w 5410"/>
                  <a:gd name="connsiteY0" fmla="*/ 5921 h 5921"/>
                  <a:gd name="connsiteX1" fmla="*/ 0 w 5410"/>
                  <a:gd name="connsiteY1" fmla="*/ 1754 h 5921"/>
                  <a:gd name="connsiteX2" fmla="*/ 2884 w 5410"/>
                  <a:gd name="connsiteY2" fmla="*/ 0 h 5921"/>
                  <a:gd name="connsiteX3" fmla="*/ 5410 w 5410"/>
                  <a:gd name="connsiteY3" fmla="*/ 4165 h 5921"/>
                  <a:gd name="connsiteX4" fmla="*/ 2543 w 5410"/>
                  <a:gd name="connsiteY4" fmla="*/ 5921 h 5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0" h="5921">
                    <a:moveTo>
                      <a:pt x="2543" y="5921"/>
                    </a:moveTo>
                    <a:lnTo>
                      <a:pt x="0" y="1754"/>
                    </a:lnTo>
                    <a:lnTo>
                      <a:pt x="2884" y="0"/>
                    </a:lnTo>
                    <a:lnTo>
                      <a:pt x="5410" y="4165"/>
                    </a:lnTo>
                    <a:lnTo>
                      <a:pt x="2543" y="5921"/>
                    </a:lnTo>
                    <a:close/>
                  </a:path>
                </a:pathLst>
              </a:custGeom>
              <a:solidFill>
                <a:srgbClr val="37343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EF1D90C-3E27-88F5-2B2B-E09D26E271C6}"/>
                  </a:ext>
                </a:extLst>
              </p:cNvPr>
              <p:cNvSpPr/>
              <p:nvPr/>
            </p:nvSpPr>
            <p:spPr>
              <a:xfrm>
                <a:off x="7949247" y="1865724"/>
                <a:ext cx="5512" cy="5927"/>
              </a:xfrm>
              <a:custGeom>
                <a:avLst/>
                <a:gdLst>
                  <a:gd name="connsiteX0" fmla="*/ 2697 w 5512"/>
                  <a:gd name="connsiteY0" fmla="*/ 5928 h 5927"/>
                  <a:gd name="connsiteX1" fmla="*/ 0 w 5512"/>
                  <a:gd name="connsiteY1" fmla="*/ 1857 h 5927"/>
                  <a:gd name="connsiteX2" fmla="*/ 2816 w 5512"/>
                  <a:gd name="connsiteY2" fmla="*/ 0 h 5927"/>
                  <a:gd name="connsiteX3" fmla="*/ 5513 w 5512"/>
                  <a:gd name="connsiteY3" fmla="*/ 4070 h 5927"/>
                  <a:gd name="connsiteX4" fmla="*/ 2697 w 5512"/>
                  <a:gd name="connsiteY4" fmla="*/ 5928 h 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2" h="5927">
                    <a:moveTo>
                      <a:pt x="2697" y="5928"/>
                    </a:moveTo>
                    <a:lnTo>
                      <a:pt x="0" y="1857"/>
                    </a:lnTo>
                    <a:lnTo>
                      <a:pt x="2816" y="0"/>
                    </a:lnTo>
                    <a:lnTo>
                      <a:pt x="5513" y="4070"/>
                    </a:lnTo>
                    <a:lnTo>
                      <a:pt x="2697" y="5928"/>
                    </a:lnTo>
                    <a:close/>
                  </a:path>
                </a:pathLst>
              </a:custGeom>
              <a:solidFill>
                <a:srgbClr val="3A363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CD2E1E4-18FA-1CD0-900E-A68D9A3B7954}"/>
                  </a:ext>
                </a:extLst>
              </p:cNvPr>
              <p:cNvSpPr/>
              <p:nvPr/>
            </p:nvSpPr>
            <p:spPr>
              <a:xfrm rot="-2133227">
                <a:off x="7951079" y="1867394"/>
                <a:ext cx="3377" cy="4885"/>
              </a:xfrm>
              <a:custGeom>
                <a:avLst/>
                <a:gdLst>
                  <a:gd name="connsiteX0" fmla="*/ -129 w 3377"/>
                  <a:gd name="connsiteY0" fmla="*/ -103 h 4885"/>
                  <a:gd name="connsiteX1" fmla="*/ 3249 w 3377"/>
                  <a:gd name="connsiteY1" fmla="*/ -103 h 4885"/>
                  <a:gd name="connsiteX2" fmla="*/ 3249 w 3377"/>
                  <a:gd name="connsiteY2" fmla="*/ 4782 h 4885"/>
                  <a:gd name="connsiteX3" fmla="*/ -129 w 3377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" h="4885">
                    <a:moveTo>
                      <a:pt x="-129" y="-103"/>
                    </a:moveTo>
                    <a:lnTo>
                      <a:pt x="3249" y="-103"/>
                    </a:lnTo>
                    <a:lnTo>
                      <a:pt x="3249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3E3A3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5C55530A-F580-D97D-8DBF-B1B6C9C39580}"/>
                  </a:ext>
                </a:extLst>
              </p:cNvPr>
              <p:cNvSpPr/>
              <p:nvPr/>
            </p:nvSpPr>
            <p:spPr>
              <a:xfrm>
                <a:off x="7950749" y="1867987"/>
                <a:ext cx="5666" cy="5927"/>
              </a:xfrm>
              <a:custGeom>
                <a:avLst/>
                <a:gdLst>
                  <a:gd name="connsiteX0" fmla="*/ 2987 w 5666"/>
                  <a:gd name="connsiteY0" fmla="*/ 5928 h 5927"/>
                  <a:gd name="connsiteX1" fmla="*/ 0 w 5666"/>
                  <a:gd name="connsiteY1" fmla="*/ 2060 h 5927"/>
                  <a:gd name="connsiteX2" fmla="*/ 2680 w 5666"/>
                  <a:gd name="connsiteY2" fmla="*/ 0 h 5927"/>
                  <a:gd name="connsiteX3" fmla="*/ 5667 w 5666"/>
                  <a:gd name="connsiteY3" fmla="*/ 3868 h 5927"/>
                  <a:gd name="connsiteX4" fmla="*/ 2987 w 5666"/>
                  <a:gd name="connsiteY4" fmla="*/ 5928 h 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6" h="5927">
                    <a:moveTo>
                      <a:pt x="2987" y="5928"/>
                    </a:moveTo>
                    <a:lnTo>
                      <a:pt x="0" y="2060"/>
                    </a:lnTo>
                    <a:lnTo>
                      <a:pt x="2680" y="0"/>
                    </a:lnTo>
                    <a:lnTo>
                      <a:pt x="5667" y="3868"/>
                    </a:lnTo>
                    <a:lnTo>
                      <a:pt x="2987" y="5928"/>
                    </a:lnTo>
                    <a:close/>
                  </a:path>
                </a:pathLst>
              </a:custGeom>
              <a:solidFill>
                <a:srgbClr val="413D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47121047-1965-7DBF-D600-F376D91040B1}"/>
                  </a:ext>
                </a:extLst>
              </p:cNvPr>
              <p:cNvSpPr/>
              <p:nvPr/>
            </p:nvSpPr>
            <p:spPr>
              <a:xfrm rot="-2389332">
                <a:off x="7952746" y="1869592"/>
                <a:ext cx="3371" cy="4885"/>
              </a:xfrm>
              <a:custGeom>
                <a:avLst/>
                <a:gdLst>
                  <a:gd name="connsiteX0" fmla="*/ -129 w 3371"/>
                  <a:gd name="connsiteY0" fmla="*/ -103 h 4885"/>
                  <a:gd name="connsiteX1" fmla="*/ 3243 w 3371"/>
                  <a:gd name="connsiteY1" fmla="*/ -103 h 4885"/>
                  <a:gd name="connsiteX2" fmla="*/ 3243 w 3371"/>
                  <a:gd name="connsiteY2" fmla="*/ 4782 h 4885"/>
                  <a:gd name="connsiteX3" fmla="*/ -129 w 3371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5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43404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7E95FF93-C579-B822-076A-3503D09493E3}"/>
                  </a:ext>
                </a:extLst>
              </p:cNvPr>
              <p:cNvSpPr/>
              <p:nvPr/>
            </p:nvSpPr>
            <p:spPr>
              <a:xfrm>
                <a:off x="7952456" y="1870161"/>
                <a:ext cx="5751" cy="5878"/>
              </a:xfrm>
              <a:custGeom>
                <a:avLst/>
                <a:gdLst>
                  <a:gd name="connsiteX0" fmla="*/ 3243 w 5751"/>
                  <a:gd name="connsiteY0" fmla="*/ 5878 h 5878"/>
                  <a:gd name="connsiteX1" fmla="*/ 0 w 5751"/>
                  <a:gd name="connsiteY1" fmla="*/ 2254 h 5878"/>
                  <a:gd name="connsiteX2" fmla="*/ 2492 w 5751"/>
                  <a:gd name="connsiteY2" fmla="*/ 0 h 5878"/>
                  <a:gd name="connsiteX3" fmla="*/ 5752 w 5751"/>
                  <a:gd name="connsiteY3" fmla="*/ 3626 h 5878"/>
                  <a:gd name="connsiteX4" fmla="*/ 3243 w 5751"/>
                  <a:gd name="connsiteY4" fmla="*/ 5878 h 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" h="5878">
                    <a:moveTo>
                      <a:pt x="3243" y="5878"/>
                    </a:moveTo>
                    <a:lnTo>
                      <a:pt x="0" y="2254"/>
                    </a:lnTo>
                    <a:lnTo>
                      <a:pt x="2492" y="0"/>
                    </a:lnTo>
                    <a:lnTo>
                      <a:pt x="5752" y="3626"/>
                    </a:lnTo>
                    <a:lnTo>
                      <a:pt x="3243" y="5878"/>
                    </a:lnTo>
                    <a:close/>
                  </a:path>
                </a:pathLst>
              </a:custGeom>
              <a:solidFill>
                <a:srgbClr val="46434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9DBBFAE0-EC88-06E4-AAE5-12D1AC674D0A}"/>
                  </a:ext>
                </a:extLst>
              </p:cNvPr>
              <p:cNvSpPr/>
              <p:nvPr/>
            </p:nvSpPr>
            <p:spPr>
              <a:xfrm rot="-2632693">
                <a:off x="7954575" y="1871686"/>
                <a:ext cx="3376" cy="4869"/>
              </a:xfrm>
              <a:custGeom>
                <a:avLst/>
                <a:gdLst>
                  <a:gd name="connsiteX0" fmla="*/ -129 w 3376"/>
                  <a:gd name="connsiteY0" fmla="*/ -103 h 4869"/>
                  <a:gd name="connsiteX1" fmla="*/ 3248 w 3376"/>
                  <a:gd name="connsiteY1" fmla="*/ -103 h 4869"/>
                  <a:gd name="connsiteX2" fmla="*/ 3248 w 3376"/>
                  <a:gd name="connsiteY2" fmla="*/ 4766 h 4869"/>
                  <a:gd name="connsiteX3" fmla="*/ -129 w 3376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69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4945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5904223D-A5E9-EAB2-34BC-1FE0223F6EB1}"/>
                  </a:ext>
                </a:extLst>
              </p:cNvPr>
              <p:cNvSpPr/>
              <p:nvPr/>
            </p:nvSpPr>
            <p:spPr>
              <a:xfrm rot="-2767602">
                <a:off x="7955550" y="1872702"/>
                <a:ext cx="3371" cy="4881"/>
              </a:xfrm>
              <a:custGeom>
                <a:avLst/>
                <a:gdLst>
                  <a:gd name="connsiteX0" fmla="*/ -129 w 3371"/>
                  <a:gd name="connsiteY0" fmla="*/ -103 h 4881"/>
                  <a:gd name="connsiteX1" fmla="*/ 3243 w 3371"/>
                  <a:gd name="connsiteY1" fmla="*/ -103 h 4881"/>
                  <a:gd name="connsiteX2" fmla="*/ 3243 w 3371"/>
                  <a:gd name="connsiteY2" fmla="*/ 4778 h 4881"/>
                  <a:gd name="connsiteX3" fmla="*/ -129 w 3371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1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4D4A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8F5AA53C-22A2-DC82-7527-987E5F548E4B}"/>
                  </a:ext>
                </a:extLst>
              </p:cNvPr>
              <p:cNvSpPr/>
              <p:nvPr/>
            </p:nvSpPr>
            <p:spPr>
              <a:xfrm>
                <a:off x="7943922" y="1845577"/>
                <a:ext cx="3447" cy="4941"/>
              </a:xfrm>
              <a:custGeom>
                <a:avLst/>
                <a:gdLst>
                  <a:gd name="connsiteX0" fmla="*/ 85 w 3447"/>
                  <a:gd name="connsiteY0" fmla="*/ 4942 h 4941"/>
                  <a:gd name="connsiteX1" fmla="*/ 0 w 3447"/>
                  <a:gd name="connsiteY1" fmla="*/ 67 h 4941"/>
                  <a:gd name="connsiteX2" fmla="*/ 3362 w 3447"/>
                  <a:gd name="connsiteY2" fmla="*/ 0 h 4941"/>
                  <a:gd name="connsiteX3" fmla="*/ 3448 w 3447"/>
                  <a:gd name="connsiteY3" fmla="*/ 4875 h 4941"/>
                  <a:gd name="connsiteX4" fmla="*/ 85 w 3447"/>
                  <a:gd name="connsiteY4" fmla="*/ 4942 h 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7" h="4941">
                    <a:moveTo>
                      <a:pt x="85" y="4942"/>
                    </a:moveTo>
                    <a:lnTo>
                      <a:pt x="0" y="67"/>
                    </a:lnTo>
                    <a:lnTo>
                      <a:pt x="3362" y="0"/>
                    </a:lnTo>
                    <a:lnTo>
                      <a:pt x="3448" y="4875"/>
                    </a:lnTo>
                    <a:lnTo>
                      <a:pt x="85" y="4942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5DAC6F9C-7F43-C5FD-CB81-E1CFE8CA0322}"/>
                  </a:ext>
                </a:extLst>
              </p:cNvPr>
              <p:cNvSpPr/>
              <p:nvPr/>
            </p:nvSpPr>
            <p:spPr>
              <a:xfrm>
                <a:off x="7943870" y="1846918"/>
                <a:ext cx="3635" cy="5069"/>
              </a:xfrm>
              <a:custGeom>
                <a:avLst/>
                <a:gdLst>
                  <a:gd name="connsiteX0" fmla="*/ 273 w 3635"/>
                  <a:gd name="connsiteY0" fmla="*/ 5070 h 5069"/>
                  <a:gd name="connsiteX1" fmla="*/ 0 w 3635"/>
                  <a:gd name="connsiteY1" fmla="*/ 196 h 5069"/>
                  <a:gd name="connsiteX2" fmla="*/ 3362 w 3635"/>
                  <a:gd name="connsiteY2" fmla="*/ 0 h 5069"/>
                  <a:gd name="connsiteX3" fmla="*/ 3636 w 3635"/>
                  <a:gd name="connsiteY3" fmla="*/ 4873 h 5069"/>
                  <a:gd name="connsiteX4" fmla="*/ 273 w 3635"/>
                  <a:gd name="connsiteY4" fmla="*/ 5070 h 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5" h="5069">
                    <a:moveTo>
                      <a:pt x="273" y="5070"/>
                    </a:moveTo>
                    <a:lnTo>
                      <a:pt x="0" y="196"/>
                    </a:lnTo>
                    <a:lnTo>
                      <a:pt x="3362" y="0"/>
                    </a:lnTo>
                    <a:lnTo>
                      <a:pt x="3636" y="4873"/>
                    </a:lnTo>
                    <a:lnTo>
                      <a:pt x="273" y="5070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5AF922-7155-716D-E8F9-AAC218A57DC8}"/>
                  </a:ext>
                </a:extLst>
              </p:cNvPr>
              <p:cNvSpPr/>
              <p:nvPr/>
            </p:nvSpPr>
            <p:spPr>
              <a:xfrm rot="-325416">
                <a:off x="7944096" y="1848395"/>
                <a:ext cx="3370" cy="4881"/>
              </a:xfrm>
              <a:custGeom>
                <a:avLst/>
                <a:gdLst>
                  <a:gd name="connsiteX0" fmla="*/ -129 w 3370"/>
                  <a:gd name="connsiteY0" fmla="*/ -103 h 4881"/>
                  <a:gd name="connsiteX1" fmla="*/ 3241 w 3370"/>
                  <a:gd name="connsiteY1" fmla="*/ -103 h 4881"/>
                  <a:gd name="connsiteX2" fmla="*/ 3241 w 3370"/>
                  <a:gd name="connsiteY2" fmla="*/ 4778 h 4881"/>
                  <a:gd name="connsiteX3" fmla="*/ -129 w 3370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81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28242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9139D488-C70D-19E2-D714-9B7EC74D6FAC}"/>
                  </a:ext>
                </a:extLst>
              </p:cNvPr>
              <p:cNvSpPr/>
              <p:nvPr/>
            </p:nvSpPr>
            <p:spPr>
              <a:xfrm rot="-458041">
                <a:off x="7944249" y="1849758"/>
                <a:ext cx="3373" cy="4879"/>
              </a:xfrm>
              <a:custGeom>
                <a:avLst/>
                <a:gdLst>
                  <a:gd name="connsiteX0" fmla="*/ -129 w 3373"/>
                  <a:gd name="connsiteY0" fmla="*/ -103 h 4879"/>
                  <a:gd name="connsiteX1" fmla="*/ 3244 w 3373"/>
                  <a:gd name="connsiteY1" fmla="*/ -103 h 4879"/>
                  <a:gd name="connsiteX2" fmla="*/ 3244 w 3373"/>
                  <a:gd name="connsiteY2" fmla="*/ 4776 h 4879"/>
                  <a:gd name="connsiteX3" fmla="*/ -129 w 3373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9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28242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DCEFB1AD-B250-CC46-3DFC-E451A9252A47}"/>
                  </a:ext>
                </a:extLst>
              </p:cNvPr>
              <p:cNvSpPr/>
              <p:nvPr/>
            </p:nvSpPr>
            <p:spPr>
              <a:xfrm rot="-591731">
                <a:off x="7944438" y="1851105"/>
                <a:ext cx="3380" cy="4874"/>
              </a:xfrm>
              <a:custGeom>
                <a:avLst/>
                <a:gdLst>
                  <a:gd name="connsiteX0" fmla="*/ -129 w 3380"/>
                  <a:gd name="connsiteY0" fmla="*/ -103 h 4874"/>
                  <a:gd name="connsiteX1" fmla="*/ 3251 w 3380"/>
                  <a:gd name="connsiteY1" fmla="*/ -103 h 4874"/>
                  <a:gd name="connsiteX2" fmla="*/ 3251 w 3380"/>
                  <a:gd name="connsiteY2" fmla="*/ 4771 h 4874"/>
                  <a:gd name="connsiteX3" fmla="*/ -129 w 3380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0" h="4874">
                    <a:moveTo>
                      <a:pt x="-129" y="-103"/>
                    </a:moveTo>
                    <a:lnTo>
                      <a:pt x="3251" y="-103"/>
                    </a:lnTo>
                    <a:lnTo>
                      <a:pt x="3251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28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DBA8F4BC-EC7E-C2CE-B475-3256DF26FA34}"/>
                  </a:ext>
                </a:extLst>
              </p:cNvPr>
              <p:cNvSpPr/>
              <p:nvPr/>
            </p:nvSpPr>
            <p:spPr>
              <a:xfrm rot="-711108">
                <a:off x="7944693" y="1852427"/>
                <a:ext cx="3370" cy="4872"/>
              </a:xfrm>
              <a:custGeom>
                <a:avLst/>
                <a:gdLst>
                  <a:gd name="connsiteX0" fmla="*/ -129 w 3370"/>
                  <a:gd name="connsiteY0" fmla="*/ -103 h 4872"/>
                  <a:gd name="connsiteX1" fmla="*/ 3242 w 3370"/>
                  <a:gd name="connsiteY1" fmla="*/ -103 h 4872"/>
                  <a:gd name="connsiteX2" fmla="*/ 3242 w 3370"/>
                  <a:gd name="connsiteY2" fmla="*/ 4770 h 4872"/>
                  <a:gd name="connsiteX3" fmla="*/ -129 w 3370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2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29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F5050FB-86AD-DE7D-CCD4-654BD50EA275}"/>
                  </a:ext>
                </a:extLst>
              </p:cNvPr>
              <p:cNvSpPr/>
              <p:nvPr/>
            </p:nvSpPr>
            <p:spPr>
              <a:xfrm>
                <a:off x="7944434" y="1853401"/>
                <a:ext cx="4454" cy="5549"/>
              </a:xfrm>
              <a:custGeom>
                <a:avLst/>
                <a:gdLst>
                  <a:gd name="connsiteX0" fmla="*/ 1195 w 4454"/>
                  <a:gd name="connsiteY0" fmla="*/ 5549 h 5549"/>
                  <a:gd name="connsiteX1" fmla="*/ 0 w 4454"/>
                  <a:gd name="connsiteY1" fmla="*/ 812 h 5549"/>
                  <a:gd name="connsiteX2" fmla="*/ 3277 w 4454"/>
                  <a:gd name="connsiteY2" fmla="*/ 0 h 5549"/>
                  <a:gd name="connsiteX3" fmla="*/ 4455 w 4454"/>
                  <a:gd name="connsiteY3" fmla="*/ 4735 h 5549"/>
                  <a:gd name="connsiteX4" fmla="*/ 1195 w 4454"/>
                  <a:gd name="connsiteY4" fmla="*/ 5549 h 5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4" h="5549">
                    <a:moveTo>
                      <a:pt x="1195" y="5549"/>
                    </a:moveTo>
                    <a:lnTo>
                      <a:pt x="0" y="812"/>
                    </a:lnTo>
                    <a:lnTo>
                      <a:pt x="3277" y="0"/>
                    </a:lnTo>
                    <a:lnTo>
                      <a:pt x="4455" y="4735"/>
                    </a:lnTo>
                    <a:lnTo>
                      <a:pt x="1195" y="5549"/>
                    </a:lnTo>
                    <a:close/>
                  </a:path>
                </a:pathLst>
              </a:custGeom>
              <a:solidFill>
                <a:srgbClr val="29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7E32AD32-0CDB-F3F4-A60C-1B3EDE9FE40E}"/>
                  </a:ext>
                </a:extLst>
              </p:cNvPr>
              <p:cNvSpPr/>
              <p:nvPr/>
            </p:nvSpPr>
            <p:spPr>
              <a:xfrm>
                <a:off x="7944707" y="1854655"/>
                <a:ext cx="4591" cy="5619"/>
              </a:xfrm>
              <a:custGeom>
                <a:avLst/>
                <a:gdLst>
                  <a:gd name="connsiteX0" fmla="*/ 1348 w 4591"/>
                  <a:gd name="connsiteY0" fmla="*/ 5619 h 5619"/>
                  <a:gd name="connsiteX1" fmla="*/ 0 w 4591"/>
                  <a:gd name="connsiteY1" fmla="*/ 928 h 5619"/>
                  <a:gd name="connsiteX2" fmla="*/ 3243 w 4591"/>
                  <a:gd name="connsiteY2" fmla="*/ 0 h 5619"/>
                  <a:gd name="connsiteX3" fmla="*/ 4591 w 4591"/>
                  <a:gd name="connsiteY3" fmla="*/ 4691 h 5619"/>
                  <a:gd name="connsiteX4" fmla="*/ 1348 w 4591"/>
                  <a:gd name="connsiteY4" fmla="*/ 5619 h 5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1" h="5619">
                    <a:moveTo>
                      <a:pt x="1348" y="5619"/>
                    </a:moveTo>
                    <a:lnTo>
                      <a:pt x="0" y="928"/>
                    </a:lnTo>
                    <a:lnTo>
                      <a:pt x="3243" y="0"/>
                    </a:lnTo>
                    <a:lnTo>
                      <a:pt x="4591" y="4691"/>
                    </a:lnTo>
                    <a:lnTo>
                      <a:pt x="1348" y="5619"/>
                    </a:lnTo>
                    <a:close/>
                  </a:path>
                </a:pathLst>
              </a:custGeom>
              <a:solidFill>
                <a:srgbClr val="2A262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D1AE6CE3-4BDF-9BF8-2EC7-DA6F35120148}"/>
                  </a:ext>
                </a:extLst>
              </p:cNvPr>
              <p:cNvSpPr/>
              <p:nvPr/>
            </p:nvSpPr>
            <p:spPr>
              <a:xfrm rot="-1074139">
                <a:off x="7945700" y="1856301"/>
                <a:ext cx="3373" cy="4873"/>
              </a:xfrm>
              <a:custGeom>
                <a:avLst/>
                <a:gdLst>
                  <a:gd name="connsiteX0" fmla="*/ -129 w 3373"/>
                  <a:gd name="connsiteY0" fmla="*/ -103 h 4873"/>
                  <a:gd name="connsiteX1" fmla="*/ 3245 w 3373"/>
                  <a:gd name="connsiteY1" fmla="*/ -103 h 4873"/>
                  <a:gd name="connsiteX2" fmla="*/ 3245 w 3373"/>
                  <a:gd name="connsiteY2" fmla="*/ 4770 h 4873"/>
                  <a:gd name="connsiteX3" fmla="*/ -129 w 3373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3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2A262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1E59B2D0-D9B4-941E-9421-041357DA5810}"/>
                  </a:ext>
                </a:extLst>
              </p:cNvPr>
              <p:cNvSpPr/>
              <p:nvPr/>
            </p:nvSpPr>
            <p:spPr>
              <a:xfrm>
                <a:off x="7945372" y="1857141"/>
                <a:ext cx="4847" cy="5730"/>
              </a:xfrm>
              <a:custGeom>
                <a:avLst/>
                <a:gdLst>
                  <a:gd name="connsiteX0" fmla="*/ 1673 w 4847"/>
                  <a:gd name="connsiteY0" fmla="*/ 5730 h 5730"/>
                  <a:gd name="connsiteX1" fmla="*/ 0 w 4847"/>
                  <a:gd name="connsiteY1" fmla="*/ 1147 h 5730"/>
                  <a:gd name="connsiteX2" fmla="*/ 3192 w 4847"/>
                  <a:gd name="connsiteY2" fmla="*/ 0 h 5730"/>
                  <a:gd name="connsiteX3" fmla="*/ 4847 w 4847"/>
                  <a:gd name="connsiteY3" fmla="*/ 4583 h 5730"/>
                  <a:gd name="connsiteX4" fmla="*/ 1673 w 4847"/>
                  <a:gd name="connsiteY4" fmla="*/ 5730 h 5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7" h="5730">
                    <a:moveTo>
                      <a:pt x="1673" y="5730"/>
                    </a:moveTo>
                    <a:lnTo>
                      <a:pt x="0" y="1147"/>
                    </a:lnTo>
                    <a:lnTo>
                      <a:pt x="3192" y="0"/>
                    </a:lnTo>
                    <a:lnTo>
                      <a:pt x="4847" y="4583"/>
                    </a:lnTo>
                    <a:lnTo>
                      <a:pt x="1673" y="5730"/>
                    </a:lnTo>
                    <a:close/>
                  </a:path>
                </a:pathLst>
              </a:custGeom>
              <a:solidFill>
                <a:srgbClr val="2A282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A7933B92-2F10-DE45-7FD8-950568DD1F55}"/>
                  </a:ext>
                </a:extLst>
              </p:cNvPr>
              <p:cNvSpPr/>
              <p:nvPr/>
            </p:nvSpPr>
            <p:spPr>
              <a:xfrm>
                <a:off x="7945799" y="1858363"/>
                <a:ext cx="4915" cy="5779"/>
              </a:xfrm>
              <a:custGeom>
                <a:avLst/>
                <a:gdLst>
                  <a:gd name="connsiteX0" fmla="*/ 1775 w 4915"/>
                  <a:gd name="connsiteY0" fmla="*/ 5780 h 5779"/>
                  <a:gd name="connsiteX1" fmla="*/ 0 w 4915"/>
                  <a:gd name="connsiteY1" fmla="*/ 1239 h 5779"/>
                  <a:gd name="connsiteX2" fmla="*/ 3123 w 4915"/>
                  <a:gd name="connsiteY2" fmla="*/ 0 h 5779"/>
                  <a:gd name="connsiteX3" fmla="*/ 4916 w 4915"/>
                  <a:gd name="connsiteY3" fmla="*/ 4541 h 5779"/>
                  <a:gd name="connsiteX4" fmla="*/ 1775 w 4915"/>
                  <a:gd name="connsiteY4" fmla="*/ 5780 h 5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5" h="5779">
                    <a:moveTo>
                      <a:pt x="1775" y="5780"/>
                    </a:moveTo>
                    <a:lnTo>
                      <a:pt x="0" y="1239"/>
                    </a:lnTo>
                    <a:lnTo>
                      <a:pt x="3123" y="0"/>
                    </a:lnTo>
                    <a:lnTo>
                      <a:pt x="4916" y="4541"/>
                    </a:lnTo>
                    <a:lnTo>
                      <a:pt x="1775" y="5780"/>
                    </a:lnTo>
                    <a:close/>
                  </a:path>
                </a:pathLst>
              </a:custGeom>
              <a:solidFill>
                <a:srgbClr val="2B272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F400F072-4D96-85D3-5C9D-078E70C80B57}"/>
                  </a:ext>
                </a:extLst>
              </p:cNvPr>
              <p:cNvSpPr/>
              <p:nvPr/>
            </p:nvSpPr>
            <p:spPr>
              <a:xfrm>
                <a:off x="7946229" y="1809098"/>
                <a:ext cx="56307" cy="56305"/>
              </a:xfrm>
              <a:custGeom>
                <a:avLst/>
                <a:gdLst>
                  <a:gd name="connsiteX0" fmla="*/ 1817 w 56307"/>
                  <a:gd name="connsiteY0" fmla="*/ 56202 h 56305"/>
                  <a:gd name="connsiteX1" fmla="*/ -129 w 56307"/>
                  <a:gd name="connsiteY1" fmla="*/ 51716 h 56305"/>
                  <a:gd name="connsiteX2" fmla="*/ 2978 w 56307"/>
                  <a:gd name="connsiteY2" fmla="*/ 50385 h 56305"/>
                  <a:gd name="connsiteX3" fmla="*/ 4907 w 56307"/>
                  <a:gd name="connsiteY3" fmla="*/ 54871 h 56305"/>
                  <a:gd name="connsiteX4" fmla="*/ 54916 w 56307"/>
                  <a:gd name="connsiteY4" fmla="*/ 4859 h 56305"/>
                  <a:gd name="connsiteX5" fmla="*/ 50393 w 56307"/>
                  <a:gd name="connsiteY5" fmla="*/ 3028 h 56305"/>
                  <a:gd name="connsiteX6" fmla="*/ 51656 w 56307"/>
                  <a:gd name="connsiteY6" fmla="*/ -103 h 56305"/>
                  <a:gd name="connsiteX7" fmla="*/ 56179 w 56307"/>
                  <a:gd name="connsiteY7" fmla="*/ 1728 h 56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07" h="56305">
                    <a:moveTo>
                      <a:pt x="1817" y="56202"/>
                    </a:moveTo>
                    <a:lnTo>
                      <a:pt x="-129" y="51716"/>
                    </a:lnTo>
                    <a:lnTo>
                      <a:pt x="2978" y="50385"/>
                    </a:lnTo>
                    <a:lnTo>
                      <a:pt x="4907" y="54871"/>
                    </a:lnTo>
                    <a:close/>
                    <a:moveTo>
                      <a:pt x="54916" y="4859"/>
                    </a:moveTo>
                    <a:lnTo>
                      <a:pt x="50393" y="3028"/>
                    </a:lnTo>
                    <a:lnTo>
                      <a:pt x="51656" y="-103"/>
                    </a:lnTo>
                    <a:lnTo>
                      <a:pt x="56179" y="1728"/>
                    </a:lnTo>
                    <a:close/>
                  </a:path>
                </a:pathLst>
              </a:custGeom>
              <a:solidFill>
                <a:srgbClr val="2B272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195B955-12E1-DA03-79E6-0BADCD637DAB}"/>
                  </a:ext>
                </a:extLst>
              </p:cNvPr>
              <p:cNvSpPr/>
              <p:nvPr/>
            </p:nvSpPr>
            <p:spPr>
              <a:xfrm>
                <a:off x="7997959" y="1809600"/>
                <a:ext cx="5837" cy="5035"/>
              </a:xfrm>
              <a:custGeom>
                <a:avLst/>
                <a:gdLst>
                  <a:gd name="connsiteX0" fmla="*/ 4489 w 5837"/>
                  <a:gd name="connsiteY0" fmla="*/ 5036 h 5035"/>
                  <a:gd name="connsiteX1" fmla="*/ 0 w 5837"/>
                  <a:gd name="connsiteY1" fmla="*/ 3080 h 5035"/>
                  <a:gd name="connsiteX2" fmla="*/ 1348 w 5837"/>
                  <a:gd name="connsiteY2" fmla="*/ 0 h 5035"/>
                  <a:gd name="connsiteX3" fmla="*/ 5837 w 5837"/>
                  <a:gd name="connsiteY3" fmla="*/ 1956 h 5035"/>
                  <a:gd name="connsiteX4" fmla="*/ 4489 w 5837"/>
                  <a:gd name="connsiteY4" fmla="*/ 5036 h 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7" h="5035">
                    <a:moveTo>
                      <a:pt x="4489" y="5036"/>
                    </a:moveTo>
                    <a:lnTo>
                      <a:pt x="0" y="3080"/>
                    </a:lnTo>
                    <a:lnTo>
                      <a:pt x="1348" y="0"/>
                    </a:lnTo>
                    <a:lnTo>
                      <a:pt x="5837" y="1956"/>
                    </a:lnTo>
                    <a:lnTo>
                      <a:pt x="4489" y="5036"/>
                    </a:lnTo>
                    <a:close/>
                  </a:path>
                </a:pathLst>
              </a:custGeom>
              <a:solidFill>
                <a:srgbClr val="2F2B2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EB35A1CF-1ED6-C910-A0A3-AFE76EF3B91D}"/>
                  </a:ext>
                </a:extLst>
              </p:cNvPr>
              <p:cNvSpPr/>
              <p:nvPr/>
            </p:nvSpPr>
            <p:spPr>
              <a:xfrm rot="-3866111">
                <a:off x="8000391" y="1810251"/>
                <a:ext cx="3376" cy="4872"/>
              </a:xfrm>
              <a:custGeom>
                <a:avLst/>
                <a:gdLst>
                  <a:gd name="connsiteX0" fmla="*/ -129 w 3376"/>
                  <a:gd name="connsiteY0" fmla="*/ -103 h 4872"/>
                  <a:gd name="connsiteX1" fmla="*/ 3248 w 3376"/>
                  <a:gd name="connsiteY1" fmla="*/ -103 h 4872"/>
                  <a:gd name="connsiteX2" fmla="*/ 3248 w 3376"/>
                  <a:gd name="connsiteY2" fmla="*/ 4769 h 4872"/>
                  <a:gd name="connsiteX3" fmla="*/ -129 w 3376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72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322F2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B1D36C64-6C50-C552-8F75-1CBD93753209}"/>
                  </a:ext>
                </a:extLst>
              </p:cNvPr>
              <p:cNvSpPr/>
              <p:nvPr/>
            </p:nvSpPr>
            <p:spPr>
              <a:xfrm>
                <a:off x="8000332" y="1810671"/>
                <a:ext cx="5871" cy="5248"/>
              </a:xfrm>
              <a:custGeom>
                <a:avLst/>
                <a:gdLst>
                  <a:gd name="connsiteX0" fmla="*/ 4318 w 5871"/>
                  <a:gd name="connsiteY0" fmla="*/ 5249 h 5248"/>
                  <a:gd name="connsiteX1" fmla="*/ 0 w 5871"/>
                  <a:gd name="connsiteY1" fmla="*/ 2990 h 5248"/>
                  <a:gd name="connsiteX2" fmla="*/ 1553 w 5871"/>
                  <a:gd name="connsiteY2" fmla="*/ 0 h 5248"/>
                  <a:gd name="connsiteX3" fmla="*/ 5872 w 5871"/>
                  <a:gd name="connsiteY3" fmla="*/ 2259 h 5248"/>
                  <a:gd name="connsiteX4" fmla="*/ 4318 w 5871"/>
                  <a:gd name="connsiteY4" fmla="*/ 5249 h 5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" h="5248">
                    <a:moveTo>
                      <a:pt x="4318" y="5249"/>
                    </a:moveTo>
                    <a:lnTo>
                      <a:pt x="0" y="2990"/>
                    </a:lnTo>
                    <a:lnTo>
                      <a:pt x="1553" y="0"/>
                    </a:lnTo>
                    <a:lnTo>
                      <a:pt x="5872" y="2259"/>
                    </a:lnTo>
                    <a:lnTo>
                      <a:pt x="4318" y="5249"/>
                    </a:lnTo>
                    <a:close/>
                  </a:path>
                </a:pathLst>
              </a:custGeom>
              <a:solidFill>
                <a:srgbClr val="35313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F309C96B-26E5-5D08-48E7-8D36A78CB339}"/>
                  </a:ext>
                </a:extLst>
              </p:cNvPr>
              <p:cNvSpPr/>
              <p:nvPr/>
            </p:nvSpPr>
            <p:spPr>
              <a:xfrm rot="-3636780">
                <a:off x="8002739" y="1811485"/>
                <a:ext cx="3369" cy="4882"/>
              </a:xfrm>
              <a:custGeom>
                <a:avLst/>
                <a:gdLst>
                  <a:gd name="connsiteX0" fmla="*/ -129 w 3369"/>
                  <a:gd name="connsiteY0" fmla="*/ -103 h 4882"/>
                  <a:gd name="connsiteX1" fmla="*/ 3240 w 3369"/>
                  <a:gd name="connsiteY1" fmla="*/ -103 h 4882"/>
                  <a:gd name="connsiteX2" fmla="*/ 3240 w 3369"/>
                  <a:gd name="connsiteY2" fmla="*/ 4779 h 4882"/>
                  <a:gd name="connsiteX3" fmla="*/ -129 w 3369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82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37343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8D62253A-2DEF-1530-57AF-5C593E45DBAA}"/>
                  </a:ext>
                </a:extLst>
              </p:cNvPr>
              <p:cNvSpPr/>
              <p:nvPr/>
            </p:nvSpPr>
            <p:spPr>
              <a:xfrm rot="-3511162">
                <a:off x="8003728" y="1812127"/>
                <a:ext cx="3374" cy="4868"/>
              </a:xfrm>
              <a:custGeom>
                <a:avLst/>
                <a:gdLst>
                  <a:gd name="connsiteX0" fmla="*/ -129 w 3374"/>
                  <a:gd name="connsiteY0" fmla="*/ -103 h 4868"/>
                  <a:gd name="connsiteX1" fmla="*/ 3245 w 3374"/>
                  <a:gd name="connsiteY1" fmla="*/ -103 h 4868"/>
                  <a:gd name="connsiteX2" fmla="*/ 3245 w 3374"/>
                  <a:gd name="connsiteY2" fmla="*/ 4765 h 4868"/>
                  <a:gd name="connsiteX3" fmla="*/ -129 w 3374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4" h="4868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3A363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F0737964-1607-6DF6-7DC1-BFDABDC2D70E}"/>
                  </a:ext>
                </a:extLst>
              </p:cNvPr>
              <p:cNvSpPr/>
              <p:nvPr/>
            </p:nvSpPr>
            <p:spPr>
              <a:xfrm rot="-3392983">
                <a:off x="8004974" y="1812886"/>
                <a:ext cx="3364" cy="4878"/>
              </a:xfrm>
              <a:custGeom>
                <a:avLst/>
                <a:gdLst>
                  <a:gd name="connsiteX0" fmla="*/ -129 w 3364"/>
                  <a:gd name="connsiteY0" fmla="*/ -103 h 4878"/>
                  <a:gd name="connsiteX1" fmla="*/ 3236 w 3364"/>
                  <a:gd name="connsiteY1" fmla="*/ -103 h 4878"/>
                  <a:gd name="connsiteX2" fmla="*/ 3236 w 3364"/>
                  <a:gd name="connsiteY2" fmla="*/ 4776 h 4878"/>
                  <a:gd name="connsiteX3" fmla="*/ -129 w 3364"/>
                  <a:gd name="connsiteY3" fmla="*/ 4776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4" h="4878">
                    <a:moveTo>
                      <a:pt x="-129" y="-103"/>
                    </a:moveTo>
                    <a:lnTo>
                      <a:pt x="3236" y="-103"/>
                    </a:lnTo>
                    <a:lnTo>
                      <a:pt x="3236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3E3A3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2C4A7D6A-6A29-C3A4-00E0-33B714347035}"/>
                  </a:ext>
                </a:extLst>
              </p:cNvPr>
              <p:cNvSpPr/>
              <p:nvPr/>
            </p:nvSpPr>
            <p:spPr>
              <a:xfrm rot="-3266940">
                <a:off x="8006048" y="1813638"/>
                <a:ext cx="3369" cy="4878"/>
              </a:xfrm>
              <a:custGeom>
                <a:avLst/>
                <a:gdLst>
                  <a:gd name="connsiteX0" fmla="*/ -129 w 3369"/>
                  <a:gd name="connsiteY0" fmla="*/ -103 h 4878"/>
                  <a:gd name="connsiteX1" fmla="*/ 3241 w 3369"/>
                  <a:gd name="connsiteY1" fmla="*/ -103 h 4878"/>
                  <a:gd name="connsiteX2" fmla="*/ 3241 w 3369"/>
                  <a:gd name="connsiteY2" fmla="*/ 4775 h 4878"/>
                  <a:gd name="connsiteX3" fmla="*/ -129 w 3369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8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413D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D53440A5-ECD6-3F1C-56FF-682E3AD87B0A}"/>
                  </a:ext>
                </a:extLst>
              </p:cNvPr>
              <p:cNvSpPr/>
              <p:nvPr/>
            </p:nvSpPr>
            <p:spPr>
              <a:xfrm rot="-3146828">
                <a:off x="8007082" y="1814364"/>
                <a:ext cx="3372" cy="4877"/>
              </a:xfrm>
              <a:custGeom>
                <a:avLst/>
                <a:gdLst>
                  <a:gd name="connsiteX0" fmla="*/ -129 w 3372"/>
                  <a:gd name="connsiteY0" fmla="*/ -103 h 4877"/>
                  <a:gd name="connsiteX1" fmla="*/ 3244 w 3372"/>
                  <a:gd name="connsiteY1" fmla="*/ -103 h 4877"/>
                  <a:gd name="connsiteX2" fmla="*/ 3244 w 3372"/>
                  <a:gd name="connsiteY2" fmla="*/ 4774 h 4877"/>
                  <a:gd name="connsiteX3" fmla="*/ -129 w 3372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77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43404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289C5F33-CAC4-7210-D64A-0F30448CFDC5}"/>
                  </a:ext>
                </a:extLst>
              </p:cNvPr>
              <p:cNvSpPr/>
              <p:nvPr/>
            </p:nvSpPr>
            <p:spPr>
              <a:xfrm rot="-3026695">
                <a:off x="8008119" y="1815253"/>
                <a:ext cx="3375" cy="4882"/>
              </a:xfrm>
              <a:custGeom>
                <a:avLst/>
                <a:gdLst>
                  <a:gd name="connsiteX0" fmla="*/ -129 w 3375"/>
                  <a:gd name="connsiteY0" fmla="*/ -103 h 4882"/>
                  <a:gd name="connsiteX1" fmla="*/ 3247 w 3375"/>
                  <a:gd name="connsiteY1" fmla="*/ -103 h 4882"/>
                  <a:gd name="connsiteX2" fmla="*/ 3247 w 3375"/>
                  <a:gd name="connsiteY2" fmla="*/ 4780 h 4882"/>
                  <a:gd name="connsiteX3" fmla="*/ -129 w 3375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5" h="4882">
                    <a:moveTo>
                      <a:pt x="-129" y="-103"/>
                    </a:moveTo>
                    <a:lnTo>
                      <a:pt x="3247" y="-103"/>
                    </a:lnTo>
                    <a:lnTo>
                      <a:pt x="3247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46434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522798E2-7175-C144-0DAA-E74DCBEA0BFD}"/>
                  </a:ext>
                </a:extLst>
              </p:cNvPr>
              <p:cNvSpPr/>
              <p:nvPr/>
            </p:nvSpPr>
            <p:spPr>
              <a:xfrm rot="-2891772">
                <a:off x="8009112" y="1816117"/>
                <a:ext cx="3377" cy="4885"/>
              </a:xfrm>
              <a:custGeom>
                <a:avLst/>
                <a:gdLst>
                  <a:gd name="connsiteX0" fmla="*/ -129 w 3377"/>
                  <a:gd name="connsiteY0" fmla="*/ -103 h 4885"/>
                  <a:gd name="connsiteX1" fmla="*/ 3249 w 3377"/>
                  <a:gd name="connsiteY1" fmla="*/ -103 h 4885"/>
                  <a:gd name="connsiteX2" fmla="*/ 3249 w 3377"/>
                  <a:gd name="connsiteY2" fmla="*/ 4782 h 4885"/>
                  <a:gd name="connsiteX3" fmla="*/ -129 w 3377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" h="4885">
                    <a:moveTo>
                      <a:pt x="-129" y="-103"/>
                    </a:moveTo>
                    <a:lnTo>
                      <a:pt x="3249" y="-103"/>
                    </a:lnTo>
                    <a:lnTo>
                      <a:pt x="3249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4945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F3902D3B-3C69-425D-0940-D4A84AFC838D}"/>
                  </a:ext>
                </a:extLst>
              </p:cNvPr>
              <p:cNvSpPr/>
              <p:nvPr/>
            </p:nvSpPr>
            <p:spPr>
              <a:xfrm rot="-2767602">
                <a:off x="8010085" y="1817040"/>
                <a:ext cx="3371" cy="4881"/>
              </a:xfrm>
              <a:custGeom>
                <a:avLst/>
                <a:gdLst>
                  <a:gd name="connsiteX0" fmla="*/ -129 w 3371"/>
                  <a:gd name="connsiteY0" fmla="*/ -103 h 4881"/>
                  <a:gd name="connsiteX1" fmla="*/ 3243 w 3371"/>
                  <a:gd name="connsiteY1" fmla="*/ -103 h 4881"/>
                  <a:gd name="connsiteX2" fmla="*/ 3243 w 3371"/>
                  <a:gd name="connsiteY2" fmla="*/ 4778 h 4881"/>
                  <a:gd name="connsiteX3" fmla="*/ -129 w 3371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1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4D4A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8C803FC7-4A61-E500-B434-70B209DCC07C}"/>
                  </a:ext>
                </a:extLst>
              </p:cNvPr>
              <p:cNvSpPr/>
              <p:nvPr/>
            </p:nvSpPr>
            <p:spPr>
              <a:xfrm>
                <a:off x="8009873" y="1817558"/>
                <a:ext cx="5820" cy="5846"/>
              </a:xfrm>
              <a:custGeom>
                <a:avLst/>
                <a:gdLst>
                  <a:gd name="connsiteX0" fmla="*/ 3397 w 5820"/>
                  <a:gd name="connsiteY0" fmla="*/ 5846 h 5846"/>
                  <a:gd name="connsiteX1" fmla="*/ 0 w 5820"/>
                  <a:gd name="connsiteY1" fmla="*/ 2336 h 5846"/>
                  <a:gd name="connsiteX2" fmla="*/ 2424 w 5820"/>
                  <a:gd name="connsiteY2" fmla="*/ 0 h 5846"/>
                  <a:gd name="connsiteX3" fmla="*/ 5820 w 5820"/>
                  <a:gd name="connsiteY3" fmla="*/ 3510 h 5846"/>
                  <a:gd name="connsiteX4" fmla="*/ 3397 w 5820"/>
                  <a:gd name="connsiteY4" fmla="*/ 5846 h 5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" h="5846">
                    <a:moveTo>
                      <a:pt x="3397" y="5846"/>
                    </a:moveTo>
                    <a:lnTo>
                      <a:pt x="0" y="2336"/>
                    </a:lnTo>
                    <a:lnTo>
                      <a:pt x="2424" y="0"/>
                    </a:lnTo>
                    <a:lnTo>
                      <a:pt x="5820" y="3510"/>
                    </a:lnTo>
                    <a:lnTo>
                      <a:pt x="3397" y="5846"/>
                    </a:lnTo>
                    <a:close/>
                  </a:path>
                </a:pathLst>
              </a:custGeom>
              <a:solidFill>
                <a:srgbClr val="4F4C4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6D7A6E7-5728-81A9-26F6-241E964039CE}"/>
                  </a:ext>
                </a:extLst>
              </p:cNvPr>
              <p:cNvSpPr/>
              <p:nvPr/>
            </p:nvSpPr>
            <p:spPr>
              <a:xfrm rot="-2508403">
                <a:off x="8012061" y="1819090"/>
                <a:ext cx="3364" cy="4878"/>
              </a:xfrm>
              <a:custGeom>
                <a:avLst/>
                <a:gdLst>
                  <a:gd name="connsiteX0" fmla="*/ -129 w 3364"/>
                  <a:gd name="connsiteY0" fmla="*/ -103 h 4878"/>
                  <a:gd name="connsiteX1" fmla="*/ 3236 w 3364"/>
                  <a:gd name="connsiteY1" fmla="*/ -103 h 4878"/>
                  <a:gd name="connsiteX2" fmla="*/ 3236 w 3364"/>
                  <a:gd name="connsiteY2" fmla="*/ 4775 h 4878"/>
                  <a:gd name="connsiteX3" fmla="*/ -129 w 3364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4" h="4878">
                    <a:moveTo>
                      <a:pt x="-129" y="-103"/>
                    </a:moveTo>
                    <a:lnTo>
                      <a:pt x="3236" y="-103"/>
                    </a:lnTo>
                    <a:lnTo>
                      <a:pt x="3236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514E4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E44F980A-46BF-796D-1F6F-6C492ECB4E35}"/>
                  </a:ext>
                </a:extLst>
              </p:cNvPr>
              <p:cNvSpPr/>
              <p:nvPr/>
            </p:nvSpPr>
            <p:spPr>
              <a:xfrm>
                <a:off x="8011802" y="1819661"/>
                <a:ext cx="5718" cy="5904"/>
              </a:xfrm>
              <a:custGeom>
                <a:avLst/>
                <a:gdLst>
                  <a:gd name="connsiteX0" fmla="*/ 3107 w 5718"/>
                  <a:gd name="connsiteY0" fmla="*/ 5904 h 5904"/>
                  <a:gd name="connsiteX1" fmla="*/ 0 w 5718"/>
                  <a:gd name="connsiteY1" fmla="*/ 2142 h 5904"/>
                  <a:gd name="connsiteX2" fmla="*/ 2611 w 5718"/>
                  <a:gd name="connsiteY2" fmla="*/ 0 h 5904"/>
                  <a:gd name="connsiteX3" fmla="*/ 5718 w 5718"/>
                  <a:gd name="connsiteY3" fmla="*/ 3763 h 5904"/>
                  <a:gd name="connsiteX4" fmla="*/ 3107 w 5718"/>
                  <a:gd name="connsiteY4" fmla="*/ 5904 h 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8" h="5904">
                    <a:moveTo>
                      <a:pt x="3107" y="5904"/>
                    </a:moveTo>
                    <a:lnTo>
                      <a:pt x="0" y="2142"/>
                    </a:lnTo>
                    <a:lnTo>
                      <a:pt x="2611" y="0"/>
                    </a:lnTo>
                    <a:lnTo>
                      <a:pt x="5718" y="3763"/>
                    </a:lnTo>
                    <a:lnTo>
                      <a:pt x="3107" y="5904"/>
                    </a:lnTo>
                    <a:close/>
                  </a:path>
                </a:pathLst>
              </a:custGeom>
              <a:solidFill>
                <a:srgbClr val="53505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B5578F28-ECFE-0F95-2FC6-E8F17F173FD0}"/>
                  </a:ext>
                </a:extLst>
              </p:cNvPr>
              <p:cNvSpPr/>
              <p:nvPr/>
            </p:nvSpPr>
            <p:spPr>
              <a:xfrm rot="-2247534">
                <a:off x="8013822" y="1821126"/>
                <a:ext cx="3370" cy="4873"/>
              </a:xfrm>
              <a:custGeom>
                <a:avLst/>
                <a:gdLst>
                  <a:gd name="connsiteX0" fmla="*/ -129 w 3370"/>
                  <a:gd name="connsiteY0" fmla="*/ -103 h 4873"/>
                  <a:gd name="connsiteX1" fmla="*/ 3242 w 3370"/>
                  <a:gd name="connsiteY1" fmla="*/ -103 h 4873"/>
                  <a:gd name="connsiteX2" fmla="*/ 3242 w 3370"/>
                  <a:gd name="connsiteY2" fmla="*/ 4771 h 4873"/>
                  <a:gd name="connsiteX3" fmla="*/ -129 w 3370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3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5552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0BD103A-34A3-50EF-EAC4-EFC2889C07ED}"/>
                  </a:ext>
                </a:extLst>
              </p:cNvPr>
              <p:cNvSpPr/>
              <p:nvPr/>
            </p:nvSpPr>
            <p:spPr>
              <a:xfrm rot="-2121151">
                <a:off x="8014659" y="1822480"/>
                <a:ext cx="3371" cy="4873"/>
              </a:xfrm>
              <a:custGeom>
                <a:avLst/>
                <a:gdLst>
                  <a:gd name="connsiteX0" fmla="*/ -129 w 3371"/>
                  <a:gd name="connsiteY0" fmla="*/ -103 h 4873"/>
                  <a:gd name="connsiteX1" fmla="*/ 3243 w 3371"/>
                  <a:gd name="connsiteY1" fmla="*/ -103 h 4873"/>
                  <a:gd name="connsiteX2" fmla="*/ 3243 w 3371"/>
                  <a:gd name="connsiteY2" fmla="*/ 4770 h 4873"/>
                  <a:gd name="connsiteX3" fmla="*/ -129 w 3371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3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58545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0C4FEF1-9283-6E72-48BC-CC7D63529AD9}"/>
                  </a:ext>
                </a:extLst>
              </p:cNvPr>
              <p:cNvSpPr/>
              <p:nvPr/>
            </p:nvSpPr>
            <p:spPr>
              <a:xfrm rot="-1995168">
                <a:off x="8015472" y="1823609"/>
                <a:ext cx="3366" cy="4879"/>
              </a:xfrm>
              <a:custGeom>
                <a:avLst/>
                <a:gdLst>
                  <a:gd name="connsiteX0" fmla="*/ -129 w 3366"/>
                  <a:gd name="connsiteY0" fmla="*/ -103 h 4879"/>
                  <a:gd name="connsiteX1" fmla="*/ 3238 w 3366"/>
                  <a:gd name="connsiteY1" fmla="*/ -103 h 4879"/>
                  <a:gd name="connsiteX2" fmla="*/ 3238 w 3366"/>
                  <a:gd name="connsiteY2" fmla="*/ 4777 h 4879"/>
                  <a:gd name="connsiteX3" fmla="*/ -129 w 3366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6" h="4879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59565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979A88E2-CA57-5E98-9265-A9AE86524575}"/>
                  </a:ext>
                </a:extLst>
              </p:cNvPr>
              <p:cNvSpPr/>
              <p:nvPr/>
            </p:nvSpPr>
            <p:spPr>
              <a:xfrm>
                <a:off x="8015198" y="1824305"/>
                <a:ext cx="5410" cy="5921"/>
              </a:xfrm>
              <a:custGeom>
                <a:avLst/>
                <a:gdLst>
                  <a:gd name="connsiteX0" fmla="*/ 2526 w 5410"/>
                  <a:gd name="connsiteY0" fmla="*/ 5921 h 5921"/>
                  <a:gd name="connsiteX1" fmla="*/ 0 w 5410"/>
                  <a:gd name="connsiteY1" fmla="*/ 1754 h 5921"/>
                  <a:gd name="connsiteX2" fmla="*/ 2868 w 5410"/>
                  <a:gd name="connsiteY2" fmla="*/ 0 h 5921"/>
                  <a:gd name="connsiteX3" fmla="*/ 5411 w 5410"/>
                  <a:gd name="connsiteY3" fmla="*/ 4165 h 5921"/>
                  <a:gd name="connsiteX4" fmla="*/ 2526 w 5410"/>
                  <a:gd name="connsiteY4" fmla="*/ 5921 h 5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0" h="5921">
                    <a:moveTo>
                      <a:pt x="2526" y="5921"/>
                    </a:moveTo>
                    <a:lnTo>
                      <a:pt x="0" y="1754"/>
                    </a:lnTo>
                    <a:lnTo>
                      <a:pt x="2868" y="0"/>
                    </a:lnTo>
                    <a:lnTo>
                      <a:pt x="5411" y="4165"/>
                    </a:lnTo>
                    <a:lnTo>
                      <a:pt x="2526" y="5921"/>
                    </a:lnTo>
                    <a:close/>
                  </a:path>
                </a:pathLst>
              </a:custGeom>
              <a:solidFill>
                <a:srgbClr val="5C595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A4E0D2B-6CB4-3687-E770-378321DB6B61}"/>
                  </a:ext>
                </a:extLst>
              </p:cNvPr>
              <p:cNvSpPr/>
              <p:nvPr/>
            </p:nvSpPr>
            <p:spPr>
              <a:xfrm rot="-1771697">
                <a:off x="8016906" y="1826061"/>
                <a:ext cx="3378" cy="4885"/>
              </a:xfrm>
              <a:custGeom>
                <a:avLst/>
                <a:gdLst>
                  <a:gd name="connsiteX0" fmla="*/ -129 w 3378"/>
                  <a:gd name="connsiteY0" fmla="*/ -103 h 4885"/>
                  <a:gd name="connsiteX1" fmla="*/ 3250 w 3378"/>
                  <a:gd name="connsiteY1" fmla="*/ -103 h 4885"/>
                  <a:gd name="connsiteX2" fmla="*/ 3250 w 3378"/>
                  <a:gd name="connsiteY2" fmla="*/ 4782 h 4885"/>
                  <a:gd name="connsiteX3" fmla="*/ -129 w 3378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8" h="4885">
                    <a:moveTo>
                      <a:pt x="-129" y="-103"/>
                    </a:moveTo>
                    <a:lnTo>
                      <a:pt x="3250" y="-103"/>
                    </a:lnTo>
                    <a:lnTo>
                      <a:pt x="3250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5E5B5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00A1DCE-2F63-0820-8EFD-53D9622371D8}"/>
                  </a:ext>
                </a:extLst>
              </p:cNvPr>
              <p:cNvSpPr/>
              <p:nvPr/>
            </p:nvSpPr>
            <p:spPr>
              <a:xfrm>
                <a:off x="8016649" y="1826831"/>
                <a:ext cx="5239" cy="5885"/>
              </a:xfrm>
              <a:custGeom>
                <a:avLst/>
                <a:gdLst>
                  <a:gd name="connsiteX0" fmla="*/ 2236 w 5239"/>
                  <a:gd name="connsiteY0" fmla="*/ 5885 h 5885"/>
                  <a:gd name="connsiteX1" fmla="*/ 0 w 5239"/>
                  <a:gd name="connsiteY1" fmla="*/ 1560 h 5885"/>
                  <a:gd name="connsiteX2" fmla="*/ 2987 w 5239"/>
                  <a:gd name="connsiteY2" fmla="*/ 0 h 5885"/>
                  <a:gd name="connsiteX3" fmla="*/ 5240 w 5239"/>
                  <a:gd name="connsiteY3" fmla="*/ 4326 h 5885"/>
                  <a:gd name="connsiteX4" fmla="*/ 2236 w 5239"/>
                  <a:gd name="connsiteY4" fmla="*/ 5885 h 5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9" h="5885">
                    <a:moveTo>
                      <a:pt x="2236" y="5885"/>
                    </a:moveTo>
                    <a:lnTo>
                      <a:pt x="0" y="1560"/>
                    </a:lnTo>
                    <a:lnTo>
                      <a:pt x="2987" y="0"/>
                    </a:lnTo>
                    <a:lnTo>
                      <a:pt x="5240" y="4326"/>
                    </a:lnTo>
                    <a:lnTo>
                      <a:pt x="2236" y="5885"/>
                    </a:lnTo>
                    <a:close/>
                  </a:path>
                </a:pathLst>
              </a:custGeom>
              <a:solidFill>
                <a:srgbClr val="605D5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9394B57D-0139-A0BB-BAAF-4DA6ED4D8B50}"/>
                  </a:ext>
                </a:extLst>
              </p:cNvPr>
              <p:cNvSpPr/>
              <p:nvPr/>
            </p:nvSpPr>
            <p:spPr>
              <a:xfrm rot="-1542599">
                <a:off x="8018205" y="1828632"/>
                <a:ext cx="3370" cy="4883"/>
              </a:xfrm>
              <a:custGeom>
                <a:avLst/>
                <a:gdLst>
                  <a:gd name="connsiteX0" fmla="*/ -129 w 3370"/>
                  <a:gd name="connsiteY0" fmla="*/ -103 h 4883"/>
                  <a:gd name="connsiteX1" fmla="*/ 3242 w 3370"/>
                  <a:gd name="connsiteY1" fmla="*/ -103 h 4883"/>
                  <a:gd name="connsiteX2" fmla="*/ 3242 w 3370"/>
                  <a:gd name="connsiteY2" fmla="*/ 4781 h 4883"/>
                  <a:gd name="connsiteX3" fmla="*/ -129 w 3370"/>
                  <a:gd name="connsiteY3" fmla="*/ 4781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83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81"/>
                    </a:lnTo>
                    <a:lnTo>
                      <a:pt x="-129" y="4781"/>
                    </a:lnTo>
                    <a:close/>
                  </a:path>
                </a:pathLst>
              </a:custGeom>
              <a:solidFill>
                <a:srgbClr val="625F6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0DF2C87-528C-9453-731B-869C88A754B2}"/>
                  </a:ext>
                </a:extLst>
              </p:cNvPr>
              <p:cNvSpPr/>
              <p:nvPr/>
            </p:nvSpPr>
            <p:spPr>
              <a:xfrm rot="-1433994">
                <a:off x="8018788" y="1829967"/>
                <a:ext cx="3370" cy="4872"/>
              </a:xfrm>
              <a:custGeom>
                <a:avLst/>
                <a:gdLst>
                  <a:gd name="connsiteX0" fmla="*/ -129 w 3370"/>
                  <a:gd name="connsiteY0" fmla="*/ -103 h 4872"/>
                  <a:gd name="connsiteX1" fmla="*/ 3242 w 3370"/>
                  <a:gd name="connsiteY1" fmla="*/ -103 h 4872"/>
                  <a:gd name="connsiteX2" fmla="*/ 3242 w 3370"/>
                  <a:gd name="connsiteY2" fmla="*/ 4769 h 4872"/>
                  <a:gd name="connsiteX3" fmla="*/ -129 w 3370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2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63616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BDD2169-14B9-BF39-3D07-66D52C425E77}"/>
                  </a:ext>
                </a:extLst>
              </p:cNvPr>
              <p:cNvSpPr/>
              <p:nvPr/>
            </p:nvSpPr>
            <p:spPr>
              <a:xfrm>
                <a:off x="8018510" y="1830756"/>
                <a:ext cx="4949" cy="5788"/>
              </a:xfrm>
              <a:custGeom>
                <a:avLst/>
                <a:gdLst>
                  <a:gd name="connsiteX0" fmla="*/ 1826 w 4949"/>
                  <a:gd name="connsiteY0" fmla="*/ 5788 h 5788"/>
                  <a:gd name="connsiteX1" fmla="*/ 0 w 4949"/>
                  <a:gd name="connsiteY1" fmla="*/ 1270 h 5788"/>
                  <a:gd name="connsiteX2" fmla="*/ 3123 w 4949"/>
                  <a:gd name="connsiteY2" fmla="*/ 0 h 5788"/>
                  <a:gd name="connsiteX3" fmla="*/ 4950 w 4949"/>
                  <a:gd name="connsiteY3" fmla="*/ 4519 h 5788"/>
                  <a:gd name="connsiteX4" fmla="*/ 1826 w 4949"/>
                  <a:gd name="connsiteY4" fmla="*/ 5788 h 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9" h="5788">
                    <a:moveTo>
                      <a:pt x="1826" y="5788"/>
                    </a:moveTo>
                    <a:lnTo>
                      <a:pt x="0" y="1270"/>
                    </a:lnTo>
                    <a:lnTo>
                      <a:pt x="3123" y="0"/>
                    </a:lnTo>
                    <a:lnTo>
                      <a:pt x="4950" y="4519"/>
                    </a:lnTo>
                    <a:lnTo>
                      <a:pt x="1826" y="5788"/>
                    </a:lnTo>
                    <a:close/>
                  </a:path>
                </a:pathLst>
              </a:custGeom>
              <a:solidFill>
                <a:srgbClr val="6562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4F497E1D-FBB8-83EC-D474-DDDCE66A0319}"/>
                  </a:ext>
                </a:extLst>
              </p:cNvPr>
              <p:cNvSpPr/>
              <p:nvPr/>
            </p:nvSpPr>
            <p:spPr>
              <a:xfrm rot="-1210861">
                <a:off x="8019759" y="1832467"/>
                <a:ext cx="3372" cy="4882"/>
              </a:xfrm>
              <a:custGeom>
                <a:avLst/>
                <a:gdLst>
                  <a:gd name="connsiteX0" fmla="*/ -129 w 3372"/>
                  <a:gd name="connsiteY0" fmla="*/ -103 h 4882"/>
                  <a:gd name="connsiteX1" fmla="*/ 3244 w 3372"/>
                  <a:gd name="connsiteY1" fmla="*/ -103 h 4882"/>
                  <a:gd name="connsiteX2" fmla="*/ 3244 w 3372"/>
                  <a:gd name="connsiteY2" fmla="*/ 4780 h 4882"/>
                  <a:gd name="connsiteX3" fmla="*/ -129 w 3372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82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6663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71D40607-7BEC-E0D6-E110-CA780FCAD09B}"/>
                  </a:ext>
                </a:extLst>
              </p:cNvPr>
              <p:cNvSpPr/>
              <p:nvPr/>
            </p:nvSpPr>
            <p:spPr>
              <a:xfrm rot="-1088136">
                <a:off x="8020187" y="1833744"/>
                <a:ext cx="3377" cy="4879"/>
              </a:xfrm>
              <a:custGeom>
                <a:avLst/>
                <a:gdLst>
                  <a:gd name="connsiteX0" fmla="*/ -129 w 3377"/>
                  <a:gd name="connsiteY0" fmla="*/ -103 h 4879"/>
                  <a:gd name="connsiteX1" fmla="*/ 3249 w 3377"/>
                  <a:gd name="connsiteY1" fmla="*/ -103 h 4879"/>
                  <a:gd name="connsiteX2" fmla="*/ 3249 w 3377"/>
                  <a:gd name="connsiteY2" fmla="*/ 4777 h 4879"/>
                  <a:gd name="connsiteX3" fmla="*/ -129 w 3377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" h="4879">
                    <a:moveTo>
                      <a:pt x="-129" y="-103"/>
                    </a:moveTo>
                    <a:lnTo>
                      <a:pt x="3249" y="-103"/>
                    </a:lnTo>
                    <a:lnTo>
                      <a:pt x="3249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6764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531EBC47-19F6-E7BF-1586-2450BE962372}"/>
                  </a:ext>
                </a:extLst>
              </p:cNvPr>
              <p:cNvSpPr/>
              <p:nvPr/>
            </p:nvSpPr>
            <p:spPr>
              <a:xfrm>
                <a:off x="8019960" y="1834663"/>
                <a:ext cx="4574" cy="5620"/>
              </a:xfrm>
              <a:custGeom>
                <a:avLst/>
                <a:gdLst>
                  <a:gd name="connsiteX0" fmla="*/ 1331 w 4574"/>
                  <a:gd name="connsiteY0" fmla="*/ 5621 h 5620"/>
                  <a:gd name="connsiteX1" fmla="*/ 0 w 4574"/>
                  <a:gd name="connsiteY1" fmla="*/ 928 h 5620"/>
                  <a:gd name="connsiteX2" fmla="*/ 3243 w 4574"/>
                  <a:gd name="connsiteY2" fmla="*/ 0 h 5620"/>
                  <a:gd name="connsiteX3" fmla="*/ 4574 w 4574"/>
                  <a:gd name="connsiteY3" fmla="*/ 4693 h 5620"/>
                  <a:gd name="connsiteX4" fmla="*/ 1331 w 4574"/>
                  <a:gd name="connsiteY4" fmla="*/ 5621 h 5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" h="5620">
                    <a:moveTo>
                      <a:pt x="1331" y="5621"/>
                    </a:moveTo>
                    <a:lnTo>
                      <a:pt x="0" y="928"/>
                    </a:lnTo>
                    <a:lnTo>
                      <a:pt x="3243" y="0"/>
                    </a:lnTo>
                    <a:lnTo>
                      <a:pt x="4574" y="4693"/>
                    </a:lnTo>
                    <a:lnTo>
                      <a:pt x="1331" y="5621"/>
                    </a:lnTo>
                    <a:close/>
                  </a:path>
                </a:pathLst>
              </a:custGeom>
              <a:solidFill>
                <a:srgbClr val="68656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B012DCBE-65D4-283A-4721-2803DCE101B7}"/>
                  </a:ext>
                </a:extLst>
              </p:cNvPr>
              <p:cNvSpPr/>
              <p:nvPr/>
            </p:nvSpPr>
            <p:spPr>
              <a:xfrm rot="-830417">
                <a:off x="8020902" y="1836337"/>
                <a:ext cx="3373" cy="4877"/>
              </a:xfrm>
              <a:custGeom>
                <a:avLst/>
                <a:gdLst>
                  <a:gd name="connsiteX0" fmla="*/ -129 w 3373"/>
                  <a:gd name="connsiteY0" fmla="*/ -103 h 4877"/>
                  <a:gd name="connsiteX1" fmla="*/ 3245 w 3373"/>
                  <a:gd name="connsiteY1" fmla="*/ -103 h 4877"/>
                  <a:gd name="connsiteX2" fmla="*/ 3245 w 3373"/>
                  <a:gd name="connsiteY2" fmla="*/ 4774 h 4877"/>
                  <a:gd name="connsiteX3" fmla="*/ -129 w 3373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7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6966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9E6381D-9D0F-E889-B7BB-1560976402E4}"/>
                  </a:ext>
                </a:extLst>
              </p:cNvPr>
              <p:cNvSpPr/>
              <p:nvPr/>
            </p:nvSpPr>
            <p:spPr>
              <a:xfrm>
                <a:off x="8020729" y="1837366"/>
                <a:ext cx="4283" cy="5463"/>
              </a:xfrm>
              <a:custGeom>
                <a:avLst/>
                <a:gdLst>
                  <a:gd name="connsiteX0" fmla="*/ 990 w 4283"/>
                  <a:gd name="connsiteY0" fmla="*/ 5464 h 5463"/>
                  <a:gd name="connsiteX1" fmla="*/ 0 w 4283"/>
                  <a:gd name="connsiteY1" fmla="*/ 684 h 5463"/>
                  <a:gd name="connsiteX2" fmla="*/ 3294 w 4283"/>
                  <a:gd name="connsiteY2" fmla="*/ 0 h 5463"/>
                  <a:gd name="connsiteX3" fmla="*/ 4284 w 4283"/>
                  <a:gd name="connsiteY3" fmla="*/ 4780 h 5463"/>
                  <a:gd name="connsiteX4" fmla="*/ 990 w 4283"/>
                  <a:gd name="connsiteY4" fmla="*/ 5464 h 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3" h="5463">
                    <a:moveTo>
                      <a:pt x="990" y="5464"/>
                    </a:moveTo>
                    <a:lnTo>
                      <a:pt x="0" y="684"/>
                    </a:lnTo>
                    <a:lnTo>
                      <a:pt x="3294" y="0"/>
                    </a:lnTo>
                    <a:lnTo>
                      <a:pt x="4284" y="4780"/>
                    </a:lnTo>
                    <a:lnTo>
                      <a:pt x="990" y="5464"/>
                    </a:lnTo>
                    <a:close/>
                  </a:path>
                </a:pathLst>
              </a:custGeom>
              <a:solidFill>
                <a:srgbClr val="6A676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8F8E5379-9878-EA4E-1FF1-250AB3968BF2}"/>
                  </a:ext>
                </a:extLst>
              </p:cNvPr>
              <p:cNvSpPr/>
              <p:nvPr/>
            </p:nvSpPr>
            <p:spPr>
              <a:xfrm rot="-576120">
                <a:off x="8021431" y="1838992"/>
                <a:ext cx="3377" cy="4881"/>
              </a:xfrm>
              <a:custGeom>
                <a:avLst/>
                <a:gdLst>
                  <a:gd name="connsiteX0" fmla="*/ -129 w 3377"/>
                  <a:gd name="connsiteY0" fmla="*/ -103 h 4881"/>
                  <a:gd name="connsiteX1" fmla="*/ 3249 w 3377"/>
                  <a:gd name="connsiteY1" fmla="*/ -103 h 4881"/>
                  <a:gd name="connsiteX2" fmla="*/ 3249 w 3377"/>
                  <a:gd name="connsiteY2" fmla="*/ 4779 h 4881"/>
                  <a:gd name="connsiteX3" fmla="*/ -129 w 3377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" h="4881">
                    <a:moveTo>
                      <a:pt x="-129" y="-103"/>
                    </a:moveTo>
                    <a:lnTo>
                      <a:pt x="3249" y="-103"/>
                    </a:lnTo>
                    <a:lnTo>
                      <a:pt x="3249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6B69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CC766DEF-02ED-69DB-2298-62C14BFF121A}"/>
                  </a:ext>
                </a:extLst>
              </p:cNvPr>
              <p:cNvSpPr/>
              <p:nvPr/>
            </p:nvSpPr>
            <p:spPr>
              <a:xfrm rot="-443488">
                <a:off x="8021618" y="1840357"/>
                <a:ext cx="3370" cy="4877"/>
              </a:xfrm>
              <a:custGeom>
                <a:avLst/>
                <a:gdLst>
                  <a:gd name="connsiteX0" fmla="*/ -129 w 3370"/>
                  <a:gd name="connsiteY0" fmla="*/ -103 h 4877"/>
                  <a:gd name="connsiteX1" fmla="*/ 3242 w 3370"/>
                  <a:gd name="connsiteY1" fmla="*/ -103 h 4877"/>
                  <a:gd name="connsiteX2" fmla="*/ 3242 w 3370"/>
                  <a:gd name="connsiteY2" fmla="*/ 4774 h 4877"/>
                  <a:gd name="connsiteX3" fmla="*/ -129 w 3370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7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6C6A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EB80EE01-8064-1D18-3E0B-4733D11221C5}"/>
                  </a:ext>
                </a:extLst>
              </p:cNvPr>
              <p:cNvSpPr/>
              <p:nvPr/>
            </p:nvSpPr>
            <p:spPr>
              <a:xfrm rot="-310818">
                <a:off x="8021775" y="1841727"/>
                <a:ext cx="3368" cy="4879"/>
              </a:xfrm>
              <a:custGeom>
                <a:avLst/>
                <a:gdLst>
                  <a:gd name="connsiteX0" fmla="*/ -129 w 3368"/>
                  <a:gd name="connsiteY0" fmla="*/ -103 h 4879"/>
                  <a:gd name="connsiteX1" fmla="*/ 3240 w 3368"/>
                  <a:gd name="connsiteY1" fmla="*/ -103 h 4879"/>
                  <a:gd name="connsiteX2" fmla="*/ 3240 w 3368"/>
                  <a:gd name="connsiteY2" fmla="*/ 4777 h 4879"/>
                  <a:gd name="connsiteX3" fmla="*/ -129 w 3368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8" h="4879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6E6C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FD105C1D-E6BD-9B4F-5E75-1DE997764709}"/>
                  </a:ext>
                </a:extLst>
              </p:cNvPr>
              <p:cNvSpPr/>
              <p:nvPr/>
            </p:nvSpPr>
            <p:spPr>
              <a:xfrm>
                <a:off x="8021735" y="1843045"/>
                <a:ext cx="3618" cy="5042"/>
              </a:xfrm>
              <a:custGeom>
                <a:avLst/>
                <a:gdLst>
                  <a:gd name="connsiteX0" fmla="*/ 256 w 3618"/>
                  <a:gd name="connsiteY0" fmla="*/ 5042 h 5042"/>
                  <a:gd name="connsiteX1" fmla="*/ 0 w 3618"/>
                  <a:gd name="connsiteY1" fmla="*/ 171 h 5042"/>
                  <a:gd name="connsiteX2" fmla="*/ 3362 w 3618"/>
                  <a:gd name="connsiteY2" fmla="*/ 0 h 5042"/>
                  <a:gd name="connsiteX3" fmla="*/ 3618 w 3618"/>
                  <a:gd name="connsiteY3" fmla="*/ 4872 h 5042"/>
                  <a:gd name="connsiteX4" fmla="*/ 256 w 3618"/>
                  <a:gd name="connsiteY4" fmla="*/ 5042 h 5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8" h="5042">
                    <a:moveTo>
                      <a:pt x="256" y="5042"/>
                    </a:moveTo>
                    <a:lnTo>
                      <a:pt x="0" y="171"/>
                    </a:lnTo>
                    <a:lnTo>
                      <a:pt x="3362" y="0"/>
                    </a:lnTo>
                    <a:lnTo>
                      <a:pt x="3618" y="4872"/>
                    </a:lnTo>
                    <a:lnTo>
                      <a:pt x="256" y="5042"/>
                    </a:lnTo>
                    <a:close/>
                  </a:path>
                </a:pathLst>
              </a:custGeom>
              <a:solidFill>
                <a:srgbClr val="6E6C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0AFCD8ED-0036-E3BD-9BD8-1B54EC71BDB5}"/>
                  </a:ext>
                </a:extLst>
              </p:cNvPr>
              <p:cNvSpPr/>
              <p:nvPr/>
            </p:nvSpPr>
            <p:spPr>
              <a:xfrm rot="-46896">
                <a:off x="8021910" y="1844544"/>
                <a:ext cx="3369" cy="4875"/>
              </a:xfrm>
              <a:custGeom>
                <a:avLst/>
                <a:gdLst>
                  <a:gd name="connsiteX0" fmla="*/ -129 w 3369"/>
                  <a:gd name="connsiteY0" fmla="*/ -103 h 4875"/>
                  <a:gd name="connsiteX1" fmla="*/ 3241 w 3369"/>
                  <a:gd name="connsiteY1" fmla="*/ -103 h 4875"/>
                  <a:gd name="connsiteX2" fmla="*/ 3241 w 3369"/>
                  <a:gd name="connsiteY2" fmla="*/ 4773 h 4875"/>
                  <a:gd name="connsiteX3" fmla="*/ -129 w 3369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5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5" name="Obrázek 5">
              <a:extLst>
                <a:ext uri="{FF2B5EF4-FFF2-40B4-BE49-F238E27FC236}">
                  <a16:creationId xmlns:a16="http://schemas.microsoft.com/office/drawing/2014/main" id="{4B741DD3-861A-79DC-B6A5-00F6B3F0A334}"/>
                </a:ext>
              </a:extLst>
            </p:cNvPr>
            <p:cNvGrpSpPr/>
            <p:nvPr/>
          </p:nvGrpSpPr>
          <p:grpSpPr>
            <a:xfrm>
              <a:off x="7957091" y="1824000"/>
              <a:ext cx="13767" cy="46171"/>
              <a:chOff x="7957091" y="1824000"/>
              <a:chExt cx="13767" cy="46171"/>
            </a:xfrm>
          </p:grpSpPr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935EBEF3-0E52-0D06-D40A-3092FE135747}"/>
                  </a:ext>
                </a:extLst>
              </p:cNvPr>
              <p:cNvSpPr/>
              <p:nvPr/>
            </p:nvSpPr>
            <p:spPr>
              <a:xfrm>
                <a:off x="7957102" y="1824000"/>
                <a:ext cx="13757" cy="13582"/>
              </a:xfrm>
              <a:custGeom>
                <a:avLst/>
                <a:gdLst>
                  <a:gd name="connsiteX0" fmla="*/ 8696 w 13757"/>
                  <a:gd name="connsiteY0" fmla="*/ 13480 h 13582"/>
                  <a:gd name="connsiteX1" fmla="*/ -129 w 13757"/>
                  <a:gd name="connsiteY1" fmla="*/ 9347 h 13582"/>
                  <a:gd name="connsiteX2" fmla="*/ 2824 w 13757"/>
                  <a:gd name="connsiteY2" fmla="*/ 4306 h 13582"/>
                  <a:gd name="connsiteX3" fmla="*/ 3951 w 13757"/>
                  <a:gd name="connsiteY3" fmla="*/ 2886 h 13582"/>
                  <a:gd name="connsiteX4" fmla="*/ 6648 w 13757"/>
                  <a:gd name="connsiteY4" fmla="*/ -103 h 13582"/>
                  <a:gd name="connsiteX5" fmla="*/ 13628 w 13757"/>
                  <a:gd name="connsiteY5" fmla="*/ 6726 h 13582"/>
                  <a:gd name="connsiteX6" fmla="*/ 11427 w 13757"/>
                  <a:gd name="connsiteY6" fmla="*/ 9152 h 13582"/>
                  <a:gd name="connsiteX7" fmla="*/ 10727 w 13757"/>
                  <a:gd name="connsiteY7" fmla="*/ 10052 h 13582"/>
                  <a:gd name="connsiteX8" fmla="*/ 8696 w 13757"/>
                  <a:gd name="connsiteY8" fmla="*/ 13480 h 13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757" h="13582">
                    <a:moveTo>
                      <a:pt x="8696" y="13480"/>
                    </a:moveTo>
                    <a:lnTo>
                      <a:pt x="-129" y="9347"/>
                    </a:lnTo>
                    <a:cubicBezTo>
                      <a:pt x="691" y="7579"/>
                      <a:pt x="1681" y="5891"/>
                      <a:pt x="2824" y="4306"/>
                    </a:cubicBezTo>
                    <a:lnTo>
                      <a:pt x="3951" y="2886"/>
                    </a:lnTo>
                    <a:cubicBezTo>
                      <a:pt x="4889" y="1782"/>
                      <a:pt x="5794" y="777"/>
                      <a:pt x="6648" y="-103"/>
                    </a:cubicBezTo>
                    <a:lnTo>
                      <a:pt x="13628" y="6726"/>
                    </a:lnTo>
                    <a:cubicBezTo>
                      <a:pt x="12911" y="7460"/>
                      <a:pt x="12161" y="8296"/>
                      <a:pt x="11427" y="9152"/>
                    </a:cubicBezTo>
                    <a:lnTo>
                      <a:pt x="10727" y="10052"/>
                    </a:lnTo>
                    <a:cubicBezTo>
                      <a:pt x="9942" y="11128"/>
                      <a:pt x="9259" y="12275"/>
                      <a:pt x="8696" y="1348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E0FB1B58-48FE-128A-0548-45FAAD1B7902}"/>
                  </a:ext>
                </a:extLst>
              </p:cNvPr>
              <p:cNvSpPr/>
              <p:nvPr/>
            </p:nvSpPr>
            <p:spPr>
              <a:xfrm>
                <a:off x="7958942" y="1832590"/>
                <a:ext cx="5137" cy="5851"/>
              </a:xfrm>
              <a:custGeom>
                <a:avLst/>
                <a:gdLst>
                  <a:gd name="connsiteX0" fmla="*/ 3055 w 5137"/>
                  <a:gd name="connsiteY0" fmla="*/ 5851 h 5851"/>
                  <a:gd name="connsiteX1" fmla="*/ 0 w 5137"/>
                  <a:gd name="connsiteY1" fmla="*/ 4416 h 5851"/>
                  <a:gd name="connsiteX2" fmla="*/ 2082 w 5137"/>
                  <a:gd name="connsiteY2" fmla="*/ 0 h 5851"/>
                  <a:gd name="connsiteX3" fmla="*/ 5138 w 5137"/>
                  <a:gd name="connsiteY3" fmla="*/ 1435 h 5851"/>
                  <a:gd name="connsiteX4" fmla="*/ 3055 w 5137"/>
                  <a:gd name="connsiteY4" fmla="*/ 5851 h 5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7" h="5851">
                    <a:moveTo>
                      <a:pt x="3055" y="5851"/>
                    </a:moveTo>
                    <a:lnTo>
                      <a:pt x="0" y="4416"/>
                    </a:lnTo>
                    <a:lnTo>
                      <a:pt x="2082" y="0"/>
                    </a:lnTo>
                    <a:lnTo>
                      <a:pt x="5138" y="1435"/>
                    </a:lnTo>
                    <a:lnTo>
                      <a:pt x="3055" y="5851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4C5ECBB1-3FB7-EEFE-9E27-D3CB839296B8}"/>
                  </a:ext>
                </a:extLst>
              </p:cNvPr>
              <p:cNvSpPr/>
              <p:nvPr/>
            </p:nvSpPr>
            <p:spPr>
              <a:xfrm>
                <a:off x="7958549" y="1833685"/>
                <a:ext cx="4983" cy="5799"/>
              </a:xfrm>
              <a:custGeom>
                <a:avLst/>
                <a:gdLst>
                  <a:gd name="connsiteX0" fmla="*/ 3106 w 4983"/>
                  <a:gd name="connsiteY0" fmla="*/ 5800 h 5799"/>
                  <a:gd name="connsiteX1" fmla="*/ 0 w 4983"/>
                  <a:gd name="connsiteY1" fmla="*/ 4496 h 5799"/>
                  <a:gd name="connsiteX2" fmla="*/ 1860 w 4983"/>
                  <a:gd name="connsiteY2" fmla="*/ 0 h 5799"/>
                  <a:gd name="connsiteX3" fmla="*/ 4984 w 4983"/>
                  <a:gd name="connsiteY3" fmla="*/ 1304 h 5799"/>
                  <a:gd name="connsiteX4" fmla="*/ 3106 w 4983"/>
                  <a:gd name="connsiteY4" fmla="*/ 5800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3" h="5799">
                    <a:moveTo>
                      <a:pt x="3106" y="5800"/>
                    </a:moveTo>
                    <a:lnTo>
                      <a:pt x="0" y="4496"/>
                    </a:lnTo>
                    <a:lnTo>
                      <a:pt x="1860" y="0"/>
                    </a:lnTo>
                    <a:lnTo>
                      <a:pt x="4984" y="1304"/>
                    </a:lnTo>
                    <a:lnTo>
                      <a:pt x="3106" y="5800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D81513F8-482B-1DE2-BF27-64B7DFAFE9C6}"/>
                  </a:ext>
                </a:extLst>
              </p:cNvPr>
              <p:cNvSpPr/>
              <p:nvPr/>
            </p:nvSpPr>
            <p:spPr>
              <a:xfrm rot="-4185023">
                <a:off x="7958174" y="1835961"/>
                <a:ext cx="4878" cy="3374"/>
              </a:xfrm>
              <a:custGeom>
                <a:avLst/>
                <a:gdLst>
                  <a:gd name="connsiteX0" fmla="*/ -129 w 4878"/>
                  <a:gd name="connsiteY0" fmla="*/ -103 h 3374"/>
                  <a:gd name="connsiteX1" fmla="*/ 4750 w 4878"/>
                  <a:gd name="connsiteY1" fmla="*/ -103 h 3374"/>
                  <a:gd name="connsiteX2" fmla="*/ 4750 w 4878"/>
                  <a:gd name="connsiteY2" fmla="*/ 3272 h 3374"/>
                  <a:gd name="connsiteX3" fmla="*/ -129 w 4878"/>
                  <a:gd name="connsiteY3" fmla="*/ 3272 h 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3374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3272"/>
                    </a:lnTo>
                    <a:lnTo>
                      <a:pt x="-129" y="3272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40899E50-EC05-9F17-64D4-53651EF38DB8}"/>
                  </a:ext>
                </a:extLst>
              </p:cNvPr>
              <p:cNvSpPr/>
              <p:nvPr/>
            </p:nvSpPr>
            <p:spPr>
              <a:xfrm rot="-4332431">
                <a:off x="7957793" y="1837060"/>
                <a:ext cx="4883" cy="3377"/>
              </a:xfrm>
              <a:custGeom>
                <a:avLst/>
                <a:gdLst>
                  <a:gd name="connsiteX0" fmla="*/ -129 w 4883"/>
                  <a:gd name="connsiteY0" fmla="*/ -103 h 3377"/>
                  <a:gd name="connsiteX1" fmla="*/ 4755 w 4883"/>
                  <a:gd name="connsiteY1" fmla="*/ -103 h 3377"/>
                  <a:gd name="connsiteX2" fmla="*/ 4755 w 4883"/>
                  <a:gd name="connsiteY2" fmla="*/ 3275 h 3377"/>
                  <a:gd name="connsiteX3" fmla="*/ -129 w 4883"/>
                  <a:gd name="connsiteY3" fmla="*/ 3275 h 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3" h="3377">
                    <a:moveTo>
                      <a:pt x="-129" y="-103"/>
                    </a:moveTo>
                    <a:lnTo>
                      <a:pt x="4755" y="-103"/>
                    </a:lnTo>
                    <a:lnTo>
                      <a:pt x="4755" y="3275"/>
                    </a:lnTo>
                    <a:lnTo>
                      <a:pt x="-129" y="3275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04267A48-94F1-0F9A-EEB3-24CB0249158C}"/>
                  </a:ext>
                </a:extLst>
              </p:cNvPr>
              <p:cNvSpPr/>
              <p:nvPr/>
            </p:nvSpPr>
            <p:spPr>
              <a:xfrm>
                <a:off x="7957627" y="1837049"/>
                <a:ext cx="4557" cy="5602"/>
              </a:xfrm>
              <a:custGeom>
                <a:avLst/>
                <a:gdLst>
                  <a:gd name="connsiteX0" fmla="*/ 3260 w 4557"/>
                  <a:gd name="connsiteY0" fmla="*/ 5602 h 5602"/>
                  <a:gd name="connsiteX1" fmla="*/ 0 w 4557"/>
                  <a:gd name="connsiteY1" fmla="*/ 4706 h 5602"/>
                  <a:gd name="connsiteX2" fmla="*/ 1297 w 4557"/>
                  <a:gd name="connsiteY2" fmla="*/ 0 h 5602"/>
                  <a:gd name="connsiteX3" fmla="*/ 4557 w 4557"/>
                  <a:gd name="connsiteY3" fmla="*/ 896 h 5602"/>
                  <a:gd name="connsiteX4" fmla="*/ 3260 w 4557"/>
                  <a:gd name="connsiteY4" fmla="*/ 5602 h 5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7" h="5602">
                    <a:moveTo>
                      <a:pt x="3260" y="5602"/>
                    </a:moveTo>
                    <a:lnTo>
                      <a:pt x="0" y="4706"/>
                    </a:lnTo>
                    <a:lnTo>
                      <a:pt x="1297" y="0"/>
                    </a:lnTo>
                    <a:lnTo>
                      <a:pt x="4557" y="896"/>
                    </a:lnTo>
                    <a:lnTo>
                      <a:pt x="3260" y="5602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EC81CA69-9BB9-B062-EC42-DDC62F85354C}"/>
                  </a:ext>
                </a:extLst>
              </p:cNvPr>
              <p:cNvSpPr/>
              <p:nvPr/>
            </p:nvSpPr>
            <p:spPr>
              <a:xfrm>
                <a:off x="7957440" y="1838207"/>
                <a:ext cx="4369" cy="5506"/>
              </a:xfrm>
              <a:custGeom>
                <a:avLst/>
                <a:gdLst>
                  <a:gd name="connsiteX0" fmla="*/ 3294 w 4369"/>
                  <a:gd name="connsiteY0" fmla="*/ 5506 h 5506"/>
                  <a:gd name="connsiteX1" fmla="*/ 0 w 4369"/>
                  <a:gd name="connsiteY1" fmla="*/ 4756 h 5506"/>
                  <a:gd name="connsiteX2" fmla="*/ 1075 w 4369"/>
                  <a:gd name="connsiteY2" fmla="*/ 0 h 5506"/>
                  <a:gd name="connsiteX3" fmla="*/ 4370 w 4369"/>
                  <a:gd name="connsiteY3" fmla="*/ 751 h 5506"/>
                  <a:gd name="connsiteX4" fmla="*/ 3294 w 4369"/>
                  <a:gd name="connsiteY4" fmla="*/ 5506 h 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9" h="5506">
                    <a:moveTo>
                      <a:pt x="3294" y="5506"/>
                    </a:moveTo>
                    <a:lnTo>
                      <a:pt x="0" y="4756"/>
                    </a:lnTo>
                    <a:lnTo>
                      <a:pt x="1075" y="0"/>
                    </a:lnTo>
                    <a:lnTo>
                      <a:pt x="4370" y="751"/>
                    </a:lnTo>
                    <a:lnTo>
                      <a:pt x="3294" y="5506"/>
                    </a:lnTo>
                    <a:close/>
                  </a:path>
                </a:pathLst>
              </a:custGeom>
              <a:solidFill>
                <a:srgbClr val="24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1B853D19-B74B-A2AC-82D5-60279B64C3D7}"/>
                  </a:ext>
                </a:extLst>
              </p:cNvPr>
              <p:cNvSpPr/>
              <p:nvPr/>
            </p:nvSpPr>
            <p:spPr>
              <a:xfrm rot="-4769341">
                <a:off x="7956944" y="1840398"/>
                <a:ext cx="4878" cy="3371"/>
              </a:xfrm>
              <a:custGeom>
                <a:avLst/>
                <a:gdLst>
                  <a:gd name="connsiteX0" fmla="*/ -129 w 4878"/>
                  <a:gd name="connsiteY0" fmla="*/ -103 h 3371"/>
                  <a:gd name="connsiteX1" fmla="*/ 4750 w 4878"/>
                  <a:gd name="connsiteY1" fmla="*/ -103 h 3371"/>
                  <a:gd name="connsiteX2" fmla="*/ 4750 w 4878"/>
                  <a:gd name="connsiteY2" fmla="*/ 3268 h 3371"/>
                  <a:gd name="connsiteX3" fmla="*/ -129 w 4878"/>
                  <a:gd name="connsiteY3" fmla="*/ 3268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3371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3268"/>
                    </a:lnTo>
                    <a:lnTo>
                      <a:pt x="-129" y="3268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B065EE86-A58C-7061-DF2E-03CFABDE7899}"/>
                  </a:ext>
                </a:extLst>
              </p:cNvPr>
              <p:cNvSpPr/>
              <p:nvPr/>
            </p:nvSpPr>
            <p:spPr>
              <a:xfrm>
                <a:off x="7957201" y="1840560"/>
                <a:ext cx="4011" cy="5308"/>
              </a:xfrm>
              <a:custGeom>
                <a:avLst/>
                <a:gdLst>
                  <a:gd name="connsiteX0" fmla="*/ 3328 w 4011"/>
                  <a:gd name="connsiteY0" fmla="*/ 5309 h 5308"/>
                  <a:gd name="connsiteX1" fmla="*/ 0 w 4011"/>
                  <a:gd name="connsiteY1" fmla="*/ 4834 h 5308"/>
                  <a:gd name="connsiteX2" fmla="*/ 683 w 4011"/>
                  <a:gd name="connsiteY2" fmla="*/ 0 h 5308"/>
                  <a:gd name="connsiteX3" fmla="*/ 4011 w 4011"/>
                  <a:gd name="connsiteY3" fmla="*/ 474 h 5308"/>
                  <a:gd name="connsiteX4" fmla="*/ 3328 w 4011"/>
                  <a:gd name="connsiteY4" fmla="*/ 5309 h 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1" h="5308">
                    <a:moveTo>
                      <a:pt x="3328" y="5309"/>
                    </a:moveTo>
                    <a:lnTo>
                      <a:pt x="0" y="4834"/>
                    </a:lnTo>
                    <a:lnTo>
                      <a:pt x="683" y="0"/>
                    </a:lnTo>
                    <a:lnTo>
                      <a:pt x="4011" y="474"/>
                    </a:lnTo>
                    <a:lnTo>
                      <a:pt x="3328" y="5309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13F331C4-B910-CFD9-7113-2AFACCD0F905}"/>
                  </a:ext>
                </a:extLst>
              </p:cNvPr>
              <p:cNvSpPr/>
              <p:nvPr/>
            </p:nvSpPr>
            <p:spPr>
              <a:xfrm rot="-5053598">
                <a:off x="7956621" y="1842678"/>
                <a:ext cx="4878" cy="3369"/>
              </a:xfrm>
              <a:custGeom>
                <a:avLst/>
                <a:gdLst>
                  <a:gd name="connsiteX0" fmla="*/ -129 w 4878"/>
                  <a:gd name="connsiteY0" fmla="*/ -103 h 3369"/>
                  <a:gd name="connsiteX1" fmla="*/ 4750 w 4878"/>
                  <a:gd name="connsiteY1" fmla="*/ -103 h 3369"/>
                  <a:gd name="connsiteX2" fmla="*/ 4750 w 4878"/>
                  <a:gd name="connsiteY2" fmla="*/ 3266 h 3369"/>
                  <a:gd name="connsiteX3" fmla="*/ -129 w 4878"/>
                  <a:gd name="connsiteY3" fmla="*/ 3266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3369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2EAD4E28-3CAE-8571-1867-8549EFF3884F}"/>
                  </a:ext>
                </a:extLst>
              </p:cNvPr>
              <p:cNvSpPr/>
              <p:nvPr/>
            </p:nvSpPr>
            <p:spPr>
              <a:xfrm rot="-5197986">
                <a:off x="7956534" y="1843836"/>
                <a:ext cx="4879" cy="3377"/>
              </a:xfrm>
              <a:custGeom>
                <a:avLst/>
                <a:gdLst>
                  <a:gd name="connsiteX0" fmla="*/ -129 w 4879"/>
                  <a:gd name="connsiteY0" fmla="*/ -103 h 3377"/>
                  <a:gd name="connsiteX1" fmla="*/ 4751 w 4879"/>
                  <a:gd name="connsiteY1" fmla="*/ -103 h 3377"/>
                  <a:gd name="connsiteX2" fmla="*/ 4751 w 4879"/>
                  <a:gd name="connsiteY2" fmla="*/ 3274 h 3377"/>
                  <a:gd name="connsiteX3" fmla="*/ -129 w 4879"/>
                  <a:gd name="connsiteY3" fmla="*/ 3274 h 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3377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3274"/>
                    </a:lnTo>
                    <a:lnTo>
                      <a:pt x="-129" y="3274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9838A72C-6145-76EB-1BC9-E34F103A6AC2}"/>
                  </a:ext>
                </a:extLst>
              </p:cNvPr>
              <p:cNvSpPr/>
              <p:nvPr/>
            </p:nvSpPr>
            <p:spPr>
              <a:xfrm>
                <a:off x="7957183" y="1844214"/>
                <a:ext cx="3464" cy="4951"/>
              </a:xfrm>
              <a:custGeom>
                <a:avLst/>
                <a:gdLst>
                  <a:gd name="connsiteX0" fmla="*/ 3363 w 3464"/>
                  <a:gd name="connsiteY0" fmla="*/ 4952 h 4951"/>
                  <a:gd name="connsiteX1" fmla="*/ 0 w 3464"/>
                  <a:gd name="connsiteY1" fmla="*/ 4877 h 4951"/>
                  <a:gd name="connsiteX2" fmla="*/ 103 w 3464"/>
                  <a:gd name="connsiteY2" fmla="*/ 0 h 4951"/>
                  <a:gd name="connsiteX3" fmla="*/ 3465 w 3464"/>
                  <a:gd name="connsiteY3" fmla="*/ 73 h 4951"/>
                  <a:gd name="connsiteX4" fmla="*/ 3363 w 3464"/>
                  <a:gd name="connsiteY4" fmla="*/ 4952 h 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4" h="4951">
                    <a:moveTo>
                      <a:pt x="3363" y="4952"/>
                    </a:moveTo>
                    <a:lnTo>
                      <a:pt x="0" y="4877"/>
                    </a:lnTo>
                    <a:lnTo>
                      <a:pt x="103" y="0"/>
                    </a:lnTo>
                    <a:lnTo>
                      <a:pt x="3465" y="73"/>
                    </a:lnTo>
                    <a:lnTo>
                      <a:pt x="3363" y="4952"/>
                    </a:lnTo>
                    <a:close/>
                  </a:path>
                </a:pathLst>
              </a:custGeom>
              <a:solidFill>
                <a:srgbClr val="26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E85141A6-86D6-E648-6AF6-FF65E9427569}"/>
                  </a:ext>
                </a:extLst>
              </p:cNvPr>
              <p:cNvSpPr/>
              <p:nvPr/>
            </p:nvSpPr>
            <p:spPr>
              <a:xfrm>
                <a:off x="7957166" y="1845401"/>
                <a:ext cx="3464" cy="4931"/>
              </a:xfrm>
              <a:custGeom>
                <a:avLst/>
                <a:gdLst>
                  <a:gd name="connsiteX0" fmla="*/ 103 w 3464"/>
                  <a:gd name="connsiteY0" fmla="*/ 4931 h 4931"/>
                  <a:gd name="connsiteX1" fmla="*/ 0 w 3464"/>
                  <a:gd name="connsiteY1" fmla="*/ 56 h 4931"/>
                  <a:gd name="connsiteX2" fmla="*/ 3380 w 3464"/>
                  <a:gd name="connsiteY2" fmla="*/ 0 h 4931"/>
                  <a:gd name="connsiteX3" fmla="*/ 3465 w 3464"/>
                  <a:gd name="connsiteY3" fmla="*/ 4875 h 4931"/>
                  <a:gd name="connsiteX4" fmla="*/ 103 w 3464"/>
                  <a:gd name="connsiteY4" fmla="*/ 4931 h 4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4" h="4931">
                    <a:moveTo>
                      <a:pt x="103" y="4931"/>
                    </a:moveTo>
                    <a:lnTo>
                      <a:pt x="0" y="56"/>
                    </a:lnTo>
                    <a:lnTo>
                      <a:pt x="3380" y="0"/>
                    </a:lnTo>
                    <a:lnTo>
                      <a:pt x="3465" y="4875"/>
                    </a:lnTo>
                    <a:lnTo>
                      <a:pt x="103" y="4931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D53D3C6A-4699-1B1B-BD7C-534F42FCD203}"/>
                  </a:ext>
                </a:extLst>
              </p:cNvPr>
              <p:cNvSpPr/>
              <p:nvPr/>
            </p:nvSpPr>
            <p:spPr>
              <a:xfrm rot="-3058559">
                <a:off x="7965907" y="1864890"/>
                <a:ext cx="3377" cy="4871"/>
              </a:xfrm>
              <a:custGeom>
                <a:avLst/>
                <a:gdLst>
                  <a:gd name="connsiteX0" fmla="*/ -129 w 3377"/>
                  <a:gd name="connsiteY0" fmla="*/ -103 h 4871"/>
                  <a:gd name="connsiteX1" fmla="*/ 3249 w 3377"/>
                  <a:gd name="connsiteY1" fmla="*/ -103 h 4871"/>
                  <a:gd name="connsiteX2" fmla="*/ 3249 w 3377"/>
                  <a:gd name="connsiteY2" fmla="*/ 4769 h 4871"/>
                  <a:gd name="connsiteX3" fmla="*/ -129 w 3377"/>
                  <a:gd name="connsiteY3" fmla="*/ 4769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" h="4871">
                    <a:moveTo>
                      <a:pt x="-129" y="-103"/>
                    </a:moveTo>
                    <a:lnTo>
                      <a:pt x="3249" y="-103"/>
                    </a:lnTo>
                    <a:lnTo>
                      <a:pt x="3249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4D4A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93D9E8DF-DA77-211F-920E-F37871DE47EA}"/>
                  </a:ext>
                </a:extLst>
              </p:cNvPr>
              <p:cNvSpPr/>
              <p:nvPr/>
            </p:nvSpPr>
            <p:spPr>
              <a:xfrm rot="-2793558">
                <a:off x="7965327" y="1864413"/>
                <a:ext cx="3368" cy="4874"/>
              </a:xfrm>
              <a:custGeom>
                <a:avLst/>
                <a:gdLst>
                  <a:gd name="connsiteX0" fmla="*/ -129 w 3368"/>
                  <a:gd name="connsiteY0" fmla="*/ -103 h 4874"/>
                  <a:gd name="connsiteX1" fmla="*/ 3239 w 3368"/>
                  <a:gd name="connsiteY1" fmla="*/ -103 h 4874"/>
                  <a:gd name="connsiteX2" fmla="*/ 3239 w 3368"/>
                  <a:gd name="connsiteY2" fmla="*/ 4771 h 4874"/>
                  <a:gd name="connsiteX3" fmla="*/ -129 w 3368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8" h="4874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4C49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FAD751DC-B458-07DE-CEBA-5D0C8F6B810C}"/>
                  </a:ext>
                </a:extLst>
              </p:cNvPr>
              <p:cNvSpPr/>
              <p:nvPr/>
            </p:nvSpPr>
            <p:spPr>
              <a:xfrm rot="-2529084">
                <a:off x="7964814" y="1863861"/>
                <a:ext cx="3367" cy="4876"/>
              </a:xfrm>
              <a:custGeom>
                <a:avLst/>
                <a:gdLst>
                  <a:gd name="connsiteX0" fmla="*/ -129 w 3367"/>
                  <a:gd name="connsiteY0" fmla="*/ -103 h 4876"/>
                  <a:gd name="connsiteX1" fmla="*/ 3238 w 3367"/>
                  <a:gd name="connsiteY1" fmla="*/ -103 h 4876"/>
                  <a:gd name="connsiteX2" fmla="*/ 3238 w 3367"/>
                  <a:gd name="connsiteY2" fmla="*/ 4773 h 4876"/>
                  <a:gd name="connsiteX3" fmla="*/ -129 w 3367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76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4C48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8B4534F6-28B6-D276-C820-8ED2D1859C4C}"/>
                  </a:ext>
                </a:extLst>
              </p:cNvPr>
              <p:cNvSpPr/>
              <p:nvPr/>
            </p:nvSpPr>
            <p:spPr>
              <a:xfrm rot="-2414572">
                <a:off x="7964222" y="1863188"/>
                <a:ext cx="3368" cy="4874"/>
              </a:xfrm>
              <a:custGeom>
                <a:avLst/>
                <a:gdLst>
                  <a:gd name="connsiteX0" fmla="*/ -129 w 3368"/>
                  <a:gd name="connsiteY0" fmla="*/ -103 h 4874"/>
                  <a:gd name="connsiteX1" fmla="*/ 3240 w 3368"/>
                  <a:gd name="connsiteY1" fmla="*/ -103 h 4874"/>
                  <a:gd name="connsiteX2" fmla="*/ 3240 w 3368"/>
                  <a:gd name="connsiteY2" fmla="*/ 4771 h 4874"/>
                  <a:gd name="connsiteX3" fmla="*/ -129 w 3368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8" h="4874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4B47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AE070EDE-87BC-0E2D-5816-09709FAB16AF}"/>
                  </a:ext>
                </a:extLst>
              </p:cNvPr>
              <p:cNvSpPr/>
              <p:nvPr/>
            </p:nvSpPr>
            <p:spPr>
              <a:xfrm>
                <a:off x="7962406" y="1861861"/>
                <a:ext cx="5717" cy="5904"/>
              </a:xfrm>
              <a:custGeom>
                <a:avLst/>
                <a:gdLst>
                  <a:gd name="connsiteX0" fmla="*/ 3123 w 5717"/>
                  <a:gd name="connsiteY0" fmla="*/ 5904 h 5904"/>
                  <a:gd name="connsiteX1" fmla="*/ 0 w 5717"/>
                  <a:gd name="connsiteY1" fmla="*/ 2162 h 5904"/>
                  <a:gd name="connsiteX2" fmla="*/ 2577 w 5717"/>
                  <a:gd name="connsiteY2" fmla="*/ 0 h 5904"/>
                  <a:gd name="connsiteX3" fmla="*/ 5718 w 5717"/>
                  <a:gd name="connsiteY3" fmla="*/ 3742 h 5904"/>
                  <a:gd name="connsiteX4" fmla="*/ 3123 w 5717"/>
                  <a:gd name="connsiteY4" fmla="*/ 5904 h 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7" h="5904">
                    <a:moveTo>
                      <a:pt x="3123" y="5904"/>
                    </a:moveTo>
                    <a:lnTo>
                      <a:pt x="0" y="2162"/>
                    </a:lnTo>
                    <a:lnTo>
                      <a:pt x="2577" y="0"/>
                    </a:lnTo>
                    <a:lnTo>
                      <a:pt x="5718" y="3742"/>
                    </a:lnTo>
                    <a:lnTo>
                      <a:pt x="3123" y="5904"/>
                    </a:lnTo>
                    <a:close/>
                  </a:path>
                </a:pathLst>
              </a:custGeom>
              <a:solidFill>
                <a:srgbClr val="4B47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240BEE9C-D0F1-6E68-2524-DA7A07569918}"/>
                  </a:ext>
                </a:extLst>
              </p:cNvPr>
              <p:cNvSpPr/>
              <p:nvPr/>
            </p:nvSpPr>
            <p:spPr>
              <a:xfrm rot="-2336743">
                <a:off x="7963043" y="1861686"/>
                <a:ext cx="3373" cy="4879"/>
              </a:xfrm>
              <a:custGeom>
                <a:avLst/>
                <a:gdLst>
                  <a:gd name="connsiteX0" fmla="*/ -129 w 3373"/>
                  <a:gd name="connsiteY0" fmla="*/ -103 h 4879"/>
                  <a:gd name="connsiteX1" fmla="*/ 3245 w 3373"/>
                  <a:gd name="connsiteY1" fmla="*/ -103 h 4879"/>
                  <a:gd name="connsiteX2" fmla="*/ 3245 w 3373"/>
                  <a:gd name="connsiteY2" fmla="*/ 4776 h 4879"/>
                  <a:gd name="connsiteX3" fmla="*/ -129 w 3373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9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4A46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68BAE5BF-8644-DD59-A68A-F72C764A59A3}"/>
                  </a:ext>
                </a:extLst>
              </p:cNvPr>
              <p:cNvSpPr/>
              <p:nvPr/>
            </p:nvSpPr>
            <p:spPr>
              <a:xfrm>
                <a:off x="7961399" y="1860470"/>
                <a:ext cx="5666" cy="5921"/>
              </a:xfrm>
              <a:custGeom>
                <a:avLst/>
                <a:gdLst>
                  <a:gd name="connsiteX0" fmla="*/ 3004 w 5666"/>
                  <a:gd name="connsiteY0" fmla="*/ 5921 h 5921"/>
                  <a:gd name="connsiteX1" fmla="*/ 0 w 5666"/>
                  <a:gd name="connsiteY1" fmla="*/ 2085 h 5921"/>
                  <a:gd name="connsiteX2" fmla="*/ 2663 w 5666"/>
                  <a:gd name="connsiteY2" fmla="*/ 0 h 5921"/>
                  <a:gd name="connsiteX3" fmla="*/ 5667 w 5666"/>
                  <a:gd name="connsiteY3" fmla="*/ 3838 h 5921"/>
                  <a:gd name="connsiteX4" fmla="*/ 3004 w 5666"/>
                  <a:gd name="connsiteY4" fmla="*/ 5921 h 5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6" h="5921">
                    <a:moveTo>
                      <a:pt x="3004" y="5921"/>
                    </a:moveTo>
                    <a:lnTo>
                      <a:pt x="0" y="2085"/>
                    </a:lnTo>
                    <a:lnTo>
                      <a:pt x="2663" y="0"/>
                    </a:lnTo>
                    <a:lnTo>
                      <a:pt x="5667" y="3838"/>
                    </a:lnTo>
                    <a:lnTo>
                      <a:pt x="3004" y="5921"/>
                    </a:lnTo>
                    <a:close/>
                  </a:path>
                </a:pathLst>
              </a:custGeom>
              <a:solidFill>
                <a:srgbClr val="4A46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CEB1976D-FAFC-BA68-FFA0-41D5E4C7D578}"/>
                  </a:ext>
                </a:extLst>
              </p:cNvPr>
              <p:cNvSpPr/>
              <p:nvPr/>
            </p:nvSpPr>
            <p:spPr>
              <a:xfrm>
                <a:off x="7960751" y="1859523"/>
                <a:ext cx="5649" cy="5910"/>
              </a:xfrm>
              <a:custGeom>
                <a:avLst/>
                <a:gdLst>
                  <a:gd name="connsiteX0" fmla="*/ 2987 w 5649"/>
                  <a:gd name="connsiteY0" fmla="*/ 5911 h 5910"/>
                  <a:gd name="connsiteX1" fmla="*/ 0 w 5649"/>
                  <a:gd name="connsiteY1" fmla="*/ 2053 h 5910"/>
                  <a:gd name="connsiteX2" fmla="*/ 2663 w 5649"/>
                  <a:gd name="connsiteY2" fmla="*/ 0 h 5910"/>
                  <a:gd name="connsiteX3" fmla="*/ 5649 w 5649"/>
                  <a:gd name="connsiteY3" fmla="*/ 3858 h 5910"/>
                  <a:gd name="connsiteX4" fmla="*/ 2987 w 5649"/>
                  <a:gd name="connsiteY4" fmla="*/ 5911 h 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9" h="5910">
                    <a:moveTo>
                      <a:pt x="2987" y="5911"/>
                    </a:moveTo>
                    <a:lnTo>
                      <a:pt x="0" y="2053"/>
                    </a:lnTo>
                    <a:lnTo>
                      <a:pt x="2663" y="0"/>
                    </a:lnTo>
                    <a:lnTo>
                      <a:pt x="5649" y="3858"/>
                    </a:lnTo>
                    <a:lnTo>
                      <a:pt x="2987" y="5911"/>
                    </a:lnTo>
                    <a:close/>
                  </a:path>
                </a:pathLst>
              </a:custGeom>
              <a:solidFill>
                <a:srgbClr val="4542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AE61FB5D-4396-A489-8557-39DE4B95B030}"/>
                  </a:ext>
                </a:extLst>
              </p:cNvPr>
              <p:cNvSpPr/>
              <p:nvPr/>
            </p:nvSpPr>
            <p:spPr>
              <a:xfrm rot="-2169800">
                <a:off x="7961247" y="1859081"/>
                <a:ext cx="3378" cy="4883"/>
              </a:xfrm>
              <a:custGeom>
                <a:avLst/>
                <a:gdLst>
                  <a:gd name="connsiteX0" fmla="*/ -129 w 3378"/>
                  <a:gd name="connsiteY0" fmla="*/ -103 h 4883"/>
                  <a:gd name="connsiteX1" fmla="*/ 3250 w 3378"/>
                  <a:gd name="connsiteY1" fmla="*/ -103 h 4883"/>
                  <a:gd name="connsiteX2" fmla="*/ 3250 w 3378"/>
                  <a:gd name="connsiteY2" fmla="*/ 4781 h 4883"/>
                  <a:gd name="connsiteX3" fmla="*/ -129 w 3378"/>
                  <a:gd name="connsiteY3" fmla="*/ 4781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8" h="4883">
                    <a:moveTo>
                      <a:pt x="-129" y="-103"/>
                    </a:moveTo>
                    <a:lnTo>
                      <a:pt x="3250" y="-103"/>
                    </a:lnTo>
                    <a:lnTo>
                      <a:pt x="3250" y="4781"/>
                    </a:lnTo>
                    <a:lnTo>
                      <a:pt x="-129" y="4781"/>
                    </a:lnTo>
                    <a:close/>
                  </a:path>
                </a:pathLst>
              </a:custGeom>
              <a:solidFill>
                <a:srgbClr val="3F3C3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E2DE2D24-4193-FE40-DB69-BA9BA59466D4}"/>
                  </a:ext>
                </a:extLst>
              </p:cNvPr>
              <p:cNvSpPr/>
              <p:nvPr/>
            </p:nvSpPr>
            <p:spPr>
              <a:xfrm>
                <a:off x="7959556" y="1857614"/>
                <a:ext cx="5530" cy="5921"/>
              </a:xfrm>
              <a:custGeom>
                <a:avLst/>
                <a:gdLst>
                  <a:gd name="connsiteX0" fmla="*/ 2748 w 5530"/>
                  <a:gd name="connsiteY0" fmla="*/ 5921 h 5921"/>
                  <a:gd name="connsiteX1" fmla="*/ 0 w 5530"/>
                  <a:gd name="connsiteY1" fmla="*/ 1884 h 5921"/>
                  <a:gd name="connsiteX2" fmla="*/ 2799 w 5530"/>
                  <a:gd name="connsiteY2" fmla="*/ 0 h 5921"/>
                  <a:gd name="connsiteX3" fmla="*/ 5530 w 5530"/>
                  <a:gd name="connsiteY3" fmla="*/ 4039 h 5921"/>
                  <a:gd name="connsiteX4" fmla="*/ 2748 w 5530"/>
                  <a:gd name="connsiteY4" fmla="*/ 5921 h 5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0" h="5921">
                    <a:moveTo>
                      <a:pt x="2748" y="5921"/>
                    </a:moveTo>
                    <a:lnTo>
                      <a:pt x="0" y="1884"/>
                    </a:lnTo>
                    <a:lnTo>
                      <a:pt x="2799" y="0"/>
                    </a:lnTo>
                    <a:lnTo>
                      <a:pt x="5530" y="4039"/>
                    </a:lnTo>
                    <a:lnTo>
                      <a:pt x="2748" y="5921"/>
                    </a:lnTo>
                    <a:close/>
                  </a:path>
                </a:pathLst>
              </a:custGeom>
              <a:solidFill>
                <a:srgbClr val="3A363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B25884E4-F02F-EEDE-5FF8-955E30281F75}"/>
                  </a:ext>
                </a:extLst>
              </p:cNvPr>
              <p:cNvSpPr/>
              <p:nvPr/>
            </p:nvSpPr>
            <p:spPr>
              <a:xfrm rot="-1877058">
                <a:off x="7960071" y="1857160"/>
                <a:ext cx="3368" cy="4874"/>
              </a:xfrm>
              <a:custGeom>
                <a:avLst/>
                <a:gdLst>
                  <a:gd name="connsiteX0" fmla="*/ -129 w 3368"/>
                  <a:gd name="connsiteY0" fmla="*/ -103 h 4874"/>
                  <a:gd name="connsiteX1" fmla="*/ 3239 w 3368"/>
                  <a:gd name="connsiteY1" fmla="*/ -103 h 4874"/>
                  <a:gd name="connsiteX2" fmla="*/ 3239 w 3368"/>
                  <a:gd name="connsiteY2" fmla="*/ 4772 h 4874"/>
                  <a:gd name="connsiteX3" fmla="*/ -129 w 3368"/>
                  <a:gd name="connsiteY3" fmla="*/ 4772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8" h="4874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36323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9C89E50A-45A9-2D21-00BA-F972D4B0637E}"/>
                  </a:ext>
                </a:extLst>
              </p:cNvPr>
              <p:cNvSpPr/>
              <p:nvPr/>
            </p:nvSpPr>
            <p:spPr>
              <a:xfrm rot="-1673537">
                <a:off x="7959578" y="1856136"/>
                <a:ext cx="3376" cy="4882"/>
              </a:xfrm>
              <a:custGeom>
                <a:avLst/>
                <a:gdLst>
                  <a:gd name="connsiteX0" fmla="*/ -129 w 3376"/>
                  <a:gd name="connsiteY0" fmla="*/ -103 h 4882"/>
                  <a:gd name="connsiteX1" fmla="*/ 3248 w 3376"/>
                  <a:gd name="connsiteY1" fmla="*/ -103 h 4882"/>
                  <a:gd name="connsiteX2" fmla="*/ 3248 w 3376"/>
                  <a:gd name="connsiteY2" fmla="*/ 4779 h 4882"/>
                  <a:gd name="connsiteX3" fmla="*/ -129 w 3376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82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312D2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A24BD24-60D3-3E0A-6495-BCA3017D975D}"/>
                  </a:ext>
                </a:extLst>
              </p:cNvPr>
              <p:cNvSpPr/>
              <p:nvPr/>
            </p:nvSpPr>
            <p:spPr>
              <a:xfrm rot="-1433994">
                <a:off x="7959117" y="1855082"/>
                <a:ext cx="3370" cy="4872"/>
              </a:xfrm>
              <a:custGeom>
                <a:avLst/>
                <a:gdLst>
                  <a:gd name="connsiteX0" fmla="*/ -129 w 3370"/>
                  <a:gd name="connsiteY0" fmla="*/ -103 h 4872"/>
                  <a:gd name="connsiteX1" fmla="*/ 3242 w 3370"/>
                  <a:gd name="connsiteY1" fmla="*/ -103 h 4872"/>
                  <a:gd name="connsiteX2" fmla="*/ 3242 w 3370"/>
                  <a:gd name="connsiteY2" fmla="*/ 4769 h 4872"/>
                  <a:gd name="connsiteX3" fmla="*/ -129 w 3370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2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2B272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99F06EFF-0CE7-F8C9-99AD-F6BDCC6A978B}"/>
                  </a:ext>
                </a:extLst>
              </p:cNvPr>
              <p:cNvSpPr/>
              <p:nvPr/>
            </p:nvSpPr>
            <p:spPr>
              <a:xfrm rot="-1322304">
                <a:off x="7958811" y="1854233"/>
                <a:ext cx="3369" cy="4874"/>
              </a:xfrm>
              <a:custGeom>
                <a:avLst/>
                <a:gdLst>
                  <a:gd name="connsiteX0" fmla="*/ -129 w 3369"/>
                  <a:gd name="connsiteY0" fmla="*/ -103 h 4874"/>
                  <a:gd name="connsiteX1" fmla="*/ 3241 w 3369"/>
                  <a:gd name="connsiteY1" fmla="*/ -103 h 4874"/>
                  <a:gd name="connsiteX2" fmla="*/ 3241 w 3369"/>
                  <a:gd name="connsiteY2" fmla="*/ 4772 h 4874"/>
                  <a:gd name="connsiteX3" fmla="*/ -129 w 3369"/>
                  <a:gd name="connsiteY3" fmla="*/ 4772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4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2B272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40B18F54-EC14-97FD-6148-9E1CA8E813CF}"/>
                  </a:ext>
                </a:extLst>
              </p:cNvPr>
              <p:cNvSpPr/>
              <p:nvPr/>
            </p:nvSpPr>
            <p:spPr>
              <a:xfrm>
                <a:off x="7957798" y="1852944"/>
                <a:ext cx="4830" cy="5738"/>
              </a:xfrm>
              <a:custGeom>
                <a:avLst/>
                <a:gdLst>
                  <a:gd name="connsiteX0" fmla="*/ 1656 w 4830"/>
                  <a:gd name="connsiteY0" fmla="*/ 5739 h 5738"/>
                  <a:gd name="connsiteX1" fmla="*/ 0 w 4830"/>
                  <a:gd name="connsiteY1" fmla="*/ 1155 h 5738"/>
                  <a:gd name="connsiteX2" fmla="*/ 3158 w 4830"/>
                  <a:gd name="connsiteY2" fmla="*/ 0 h 5738"/>
                  <a:gd name="connsiteX3" fmla="*/ 4830 w 4830"/>
                  <a:gd name="connsiteY3" fmla="*/ 4583 h 5738"/>
                  <a:gd name="connsiteX4" fmla="*/ 1656 w 4830"/>
                  <a:gd name="connsiteY4" fmla="*/ 5739 h 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0" h="5738">
                    <a:moveTo>
                      <a:pt x="1656" y="5739"/>
                    </a:moveTo>
                    <a:lnTo>
                      <a:pt x="0" y="1155"/>
                    </a:lnTo>
                    <a:lnTo>
                      <a:pt x="3158" y="0"/>
                    </a:lnTo>
                    <a:lnTo>
                      <a:pt x="4830" y="4583"/>
                    </a:lnTo>
                    <a:lnTo>
                      <a:pt x="1656" y="5739"/>
                    </a:lnTo>
                    <a:close/>
                  </a:path>
                </a:pathLst>
              </a:custGeom>
              <a:solidFill>
                <a:srgbClr val="2A282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99B19701-4F8C-47AA-AEA5-97BF0815B481}"/>
                  </a:ext>
                </a:extLst>
              </p:cNvPr>
              <p:cNvSpPr/>
              <p:nvPr/>
            </p:nvSpPr>
            <p:spPr>
              <a:xfrm rot="-1088136">
                <a:off x="7958265" y="1852518"/>
                <a:ext cx="3366" cy="4879"/>
              </a:xfrm>
              <a:custGeom>
                <a:avLst/>
                <a:gdLst>
                  <a:gd name="connsiteX0" fmla="*/ -129 w 3366"/>
                  <a:gd name="connsiteY0" fmla="*/ -103 h 4879"/>
                  <a:gd name="connsiteX1" fmla="*/ 3238 w 3366"/>
                  <a:gd name="connsiteY1" fmla="*/ -103 h 4879"/>
                  <a:gd name="connsiteX2" fmla="*/ 3238 w 3366"/>
                  <a:gd name="connsiteY2" fmla="*/ 4777 h 4879"/>
                  <a:gd name="connsiteX3" fmla="*/ -129 w 3366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6" h="4879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2A262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22A3FFCC-C23F-0E17-F214-191C5E7918D1}"/>
                  </a:ext>
                </a:extLst>
              </p:cNvPr>
              <p:cNvSpPr/>
              <p:nvPr/>
            </p:nvSpPr>
            <p:spPr>
              <a:xfrm>
                <a:off x="7957440" y="1851283"/>
                <a:ext cx="4574" cy="5620"/>
              </a:xfrm>
              <a:custGeom>
                <a:avLst/>
                <a:gdLst>
                  <a:gd name="connsiteX0" fmla="*/ 1331 w 4574"/>
                  <a:gd name="connsiteY0" fmla="*/ 5621 h 5620"/>
                  <a:gd name="connsiteX1" fmla="*/ 0 w 4574"/>
                  <a:gd name="connsiteY1" fmla="*/ 928 h 5620"/>
                  <a:gd name="connsiteX2" fmla="*/ 3243 w 4574"/>
                  <a:gd name="connsiteY2" fmla="*/ 0 h 5620"/>
                  <a:gd name="connsiteX3" fmla="*/ 4574 w 4574"/>
                  <a:gd name="connsiteY3" fmla="*/ 4693 h 5620"/>
                  <a:gd name="connsiteX4" fmla="*/ 1331 w 4574"/>
                  <a:gd name="connsiteY4" fmla="*/ 5621 h 5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" h="5620">
                    <a:moveTo>
                      <a:pt x="1331" y="5621"/>
                    </a:moveTo>
                    <a:lnTo>
                      <a:pt x="0" y="928"/>
                    </a:lnTo>
                    <a:lnTo>
                      <a:pt x="3243" y="0"/>
                    </a:lnTo>
                    <a:lnTo>
                      <a:pt x="4574" y="4693"/>
                    </a:lnTo>
                    <a:lnTo>
                      <a:pt x="1331" y="5621"/>
                    </a:lnTo>
                    <a:close/>
                  </a:path>
                </a:pathLst>
              </a:custGeom>
              <a:solidFill>
                <a:srgbClr val="2A262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2C12AE92-A5B0-8C38-731F-C642909F1CBC}"/>
                  </a:ext>
                </a:extLst>
              </p:cNvPr>
              <p:cNvSpPr/>
              <p:nvPr/>
            </p:nvSpPr>
            <p:spPr>
              <a:xfrm>
                <a:off x="7957303" y="1850454"/>
                <a:ext cx="4437" cy="5549"/>
              </a:xfrm>
              <a:custGeom>
                <a:avLst/>
                <a:gdLst>
                  <a:gd name="connsiteX0" fmla="*/ 1161 w 4437"/>
                  <a:gd name="connsiteY0" fmla="*/ 5549 h 5549"/>
                  <a:gd name="connsiteX1" fmla="*/ 0 w 4437"/>
                  <a:gd name="connsiteY1" fmla="*/ 814 h 5549"/>
                  <a:gd name="connsiteX2" fmla="*/ 3277 w 4437"/>
                  <a:gd name="connsiteY2" fmla="*/ 0 h 5549"/>
                  <a:gd name="connsiteX3" fmla="*/ 4438 w 4437"/>
                  <a:gd name="connsiteY3" fmla="*/ 4735 h 5549"/>
                  <a:gd name="connsiteX4" fmla="*/ 1161 w 4437"/>
                  <a:gd name="connsiteY4" fmla="*/ 5549 h 5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7" h="5549">
                    <a:moveTo>
                      <a:pt x="1161" y="5549"/>
                    </a:moveTo>
                    <a:lnTo>
                      <a:pt x="0" y="814"/>
                    </a:lnTo>
                    <a:lnTo>
                      <a:pt x="3277" y="0"/>
                    </a:lnTo>
                    <a:lnTo>
                      <a:pt x="4438" y="4735"/>
                    </a:lnTo>
                    <a:lnTo>
                      <a:pt x="1161" y="5549"/>
                    </a:lnTo>
                    <a:close/>
                  </a:path>
                </a:pathLst>
              </a:custGeom>
              <a:solidFill>
                <a:srgbClr val="29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6845A2C3-210C-48E2-9717-A9C7F1EBD00B}"/>
                  </a:ext>
                </a:extLst>
              </p:cNvPr>
              <p:cNvSpPr/>
              <p:nvPr/>
            </p:nvSpPr>
            <p:spPr>
              <a:xfrm rot="-711108">
                <a:off x="7957649" y="1849916"/>
                <a:ext cx="3369" cy="4872"/>
              </a:xfrm>
              <a:custGeom>
                <a:avLst/>
                <a:gdLst>
                  <a:gd name="connsiteX0" fmla="*/ -129 w 3369"/>
                  <a:gd name="connsiteY0" fmla="*/ -103 h 4872"/>
                  <a:gd name="connsiteX1" fmla="*/ 3240 w 3369"/>
                  <a:gd name="connsiteY1" fmla="*/ -103 h 4872"/>
                  <a:gd name="connsiteX2" fmla="*/ 3240 w 3369"/>
                  <a:gd name="connsiteY2" fmla="*/ 4770 h 4872"/>
                  <a:gd name="connsiteX3" fmla="*/ -129 w 3369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2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29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D5BFE20E-6B87-581F-0026-5F73ED9E7E74}"/>
                  </a:ext>
                </a:extLst>
              </p:cNvPr>
              <p:cNvSpPr/>
              <p:nvPr/>
            </p:nvSpPr>
            <p:spPr>
              <a:xfrm>
                <a:off x="7957132" y="1848787"/>
                <a:ext cx="4130" cy="5378"/>
              </a:xfrm>
              <a:custGeom>
                <a:avLst/>
                <a:gdLst>
                  <a:gd name="connsiteX0" fmla="*/ 802 w 4130"/>
                  <a:gd name="connsiteY0" fmla="*/ 5378 h 5378"/>
                  <a:gd name="connsiteX1" fmla="*/ 0 w 4130"/>
                  <a:gd name="connsiteY1" fmla="*/ 565 h 5378"/>
                  <a:gd name="connsiteX2" fmla="*/ 3311 w 4130"/>
                  <a:gd name="connsiteY2" fmla="*/ 0 h 5378"/>
                  <a:gd name="connsiteX3" fmla="*/ 4130 w 4130"/>
                  <a:gd name="connsiteY3" fmla="*/ 4814 h 5378"/>
                  <a:gd name="connsiteX4" fmla="*/ 802 w 4130"/>
                  <a:gd name="connsiteY4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0" h="5378">
                    <a:moveTo>
                      <a:pt x="802" y="5378"/>
                    </a:moveTo>
                    <a:lnTo>
                      <a:pt x="0" y="565"/>
                    </a:lnTo>
                    <a:lnTo>
                      <a:pt x="3311" y="0"/>
                    </a:lnTo>
                    <a:lnTo>
                      <a:pt x="4130" y="4814"/>
                    </a:lnTo>
                    <a:lnTo>
                      <a:pt x="802" y="5378"/>
                    </a:lnTo>
                    <a:close/>
                  </a:path>
                </a:pathLst>
              </a:custGeom>
              <a:solidFill>
                <a:srgbClr val="28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AB71CE78-01FC-DC3C-B2BE-0B3A922C4552}"/>
                  </a:ext>
                </a:extLst>
              </p:cNvPr>
              <p:cNvSpPr/>
              <p:nvPr/>
            </p:nvSpPr>
            <p:spPr>
              <a:xfrm rot="-443488">
                <a:off x="7957390" y="1848149"/>
                <a:ext cx="3371" cy="4877"/>
              </a:xfrm>
              <a:custGeom>
                <a:avLst/>
                <a:gdLst>
                  <a:gd name="connsiteX0" fmla="*/ -129 w 3371"/>
                  <a:gd name="connsiteY0" fmla="*/ -103 h 4877"/>
                  <a:gd name="connsiteX1" fmla="*/ 3242 w 3371"/>
                  <a:gd name="connsiteY1" fmla="*/ -103 h 4877"/>
                  <a:gd name="connsiteX2" fmla="*/ 3242 w 3371"/>
                  <a:gd name="connsiteY2" fmla="*/ 4774 h 4877"/>
                  <a:gd name="connsiteX3" fmla="*/ -129 w 3371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7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28242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48185AF1-166F-6BC8-DA27-F0AB2673F6B3}"/>
                  </a:ext>
                </a:extLst>
              </p:cNvPr>
              <p:cNvSpPr/>
              <p:nvPr/>
            </p:nvSpPr>
            <p:spPr>
              <a:xfrm>
                <a:off x="7957098" y="1847108"/>
                <a:ext cx="3789" cy="5170"/>
              </a:xfrm>
              <a:custGeom>
                <a:avLst/>
                <a:gdLst>
                  <a:gd name="connsiteX0" fmla="*/ 444 w 3789"/>
                  <a:gd name="connsiteY0" fmla="*/ 5170 h 5170"/>
                  <a:gd name="connsiteX1" fmla="*/ 0 w 3789"/>
                  <a:gd name="connsiteY1" fmla="*/ 311 h 5170"/>
                  <a:gd name="connsiteX2" fmla="*/ 3345 w 3789"/>
                  <a:gd name="connsiteY2" fmla="*/ 0 h 5170"/>
                  <a:gd name="connsiteX3" fmla="*/ 3789 w 3789"/>
                  <a:gd name="connsiteY3" fmla="*/ 4860 h 5170"/>
                  <a:gd name="connsiteX4" fmla="*/ 444 w 3789"/>
                  <a:gd name="connsiteY4" fmla="*/ 5170 h 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" h="5170">
                    <a:moveTo>
                      <a:pt x="444" y="5170"/>
                    </a:moveTo>
                    <a:lnTo>
                      <a:pt x="0" y="311"/>
                    </a:lnTo>
                    <a:lnTo>
                      <a:pt x="3345" y="0"/>
                    </a:lnTo>
                    <a:lnTo>
                      <a:pt x="3789" y="4860"/>
                    </a:lnTo>
                    <a:lnTo>
                      <a:pt x="444" y="5170"/>
                    </a:lnTo>
                    <a:close/>
                  </a:path>
                </a:pathLst>
              </a:custGeom>
              <a:solidFill>
                <a:srgbClr val="28242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95B5EC7D-A838-7F5B-788B-A47B5F635F7C}"/>
                  </a:ext>
                </a:extLst>
              </p:cNvPr>
              <p:cNvSpPr/>
              <p:nvPr/>
            </p:nvSpPr>
            <p:spPr>
              <a:xfrm>
                <a:off x="7957132" y="1846260"/>
                <a:ext cx="3618" cy="5054"/>
              </a:xfrm>
              <a:custGeom>
                <a:avLst/>
                <a:gdLst>
                  <a:gd name="connsiteX0" fmla="*/ 239 w 3618"/>
                  <a:gd name="connsiteY0" fmla="*/ 5054 h 5054"/>
                  <a:gd name="connsiteX1" fmla="*/ 0 w 3618"/>
                  <a:gd name="connsiteY1" fmla="*/ 181 h 5054"/>
                  <a:gd name="connsiteX2" fmla="*/ 3362 w 3618"/>
                  <a:gd name="connsiteY2" fmla="*/ 0 h 5054"/>
                  <a:gd name="connsiteX3" fmla="*/ 3618 w 3618"/>
                  <a:gd name="connsiteY3" fmla="*/ 4873 h 5054"/>
                  <a:gd name="connsiteX4" fmla="*/ 239 w 3618"/>
                  <a:gd name="connsiteY4" fmla="*/ 5054 h 5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8" h="5054">
                    <a:moveTo>
                      <a:pt x="239" y="5054"/>
                    </a:moveTo>
                    <a:lnTo>
                      <a:pt x="0" y="181"/>
                    </a:lnTo>
                    <a:lnTo>
                      <a:pt x="3362" y="0"/>
                    </a:lnTo>
                    <a:lnTo>
                      <a:pt x="3618" y="4873"/>
                    </a:lnTo>
                    <a:lnTo>
                      <a:pt x="239" y="5054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53C6FDDF-D33B-3DDA-38E0-C44A1ADA6E90}"/>
                  </a:ext>
                </a:extLst>
              </p:cNvPr>
              <p:cNvSpPr/>
              <p:nvPr/>
            </p:nvSpPr>
            <p:spPr>
              <a:xfrm>
                <a:off x="7957166" y="1845401"/>
                <a:ext cx="3464" cy="4931"/>
              </a:xfrm>
              <a:custGeom>
                <a:avLst/>
                <a:gdLst>
                  <a:gd name="connsiteX0" fmla="*/ 103 w 3464"/>
                  <a:gd name="connsiteY0" fmla="*/ 4931 h 4931"/>
                  <a:gd name="connsiteX1" fmla="*/ 0 w 3464"/>
                  <a:gd name="connsiteY1" fmla="*/ 56 h 4931"/>
                  <a:gd name="connsiteX2" fmla="*/ 3380 w 3464"/>
                  <a:gd name="connsiteY2" fmla="*/ 0 h 4931"/>
                  <a:gd name="connsiteX3" fmla="*/ 3465 w 3464"/>
                  <a:gd name="connsiteY3" fmla="*/ 4875 h 4931"/>
                  <a:gd name="connsiteX4" fmla="*/ 103 w 3464"/>
                  <a:gd name="connsiteY4" fmla="*/ 4931 h 4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4" h="4931">
                    <a:moveTo>
                      <a:pt x="103" y="4931"/>
                    </a:moveTo>
                    <a:lnTo>
                      <a:pt x="0" y="56"/>
                    </a:lnTo>
                    <a:lnTo>
                      <a:pt x="3380" y="0"/>
                    </a:lnTo>
                    <a:lnTo>
                      <a:pt x="3465" y="4875"/>
                    </a:lnTo>
                    <a:lnTo>
                      <a:pt x="103" y="4931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04A66235-3C38-8540-421B-865891ED86C3}"/>
                </a:ext>
              </a:extLst>
            </p:cNvPr>
            <p:cNvSpPr/>
            <p:nvPr/>
          </p:nvSpPr>
          <p:spPr>
            <a:xfrm>
              <a:off x="7963724" y="1829162"/>
              <a:ext cx="2082" cy="37233"/>
            </a:xfrm>
            <a:custGeom>
              <a:avLst/>
              <a:gdLst>
                <a:gd name="connsiteX0" fmla="*/ 1954 w 2082"/>
                <a:gd name="connsiteY0" fmla="*/ 37128 h 37233"/>
                <a:gd name="connsiteX1" fmla="*/ 1800 w 2082"/>
                <a:gd name="connsiteY1" fmla="*/ 35675 h 37233"/>
                <a:gd name="connsiteX2" fmla="*/ 1544 w 2082"/>
                <a:gd name="connsiteY2" fmla="*/ 31506 h 37233"/>
                <a:gd name="connsiteX3" fmla="*/ 1186 w 2082"/>
                <a:gd name="connsiteY3" fmla="*/ 5528 h 37233"/>
                <a:gd name="connsiteX4" fmla="*/ 1322 w 2082"/>
                <a:gd name="connsiteY4" fmla="*/ 1356 h 37233"/>
                <a:gd name="connsiteX5" fmla="*/ 1442 w 2082"/>
                <a:gd name="connsiteY5" fmla="*/ -103 h 37233"/>
                <a:gd name="connsiteX6" fmla="*/ -112 w 2082"/>
                <a:gd name="connsiteY6" fmla="*/ 2980 h 37233"/>
                <a:gd name="connsiteX7" fmla="*/ -129 w 2082"/>
                <a:gd name="connsiteY7" fmla="*/ 4141 h 37233"/>
                <a:gd name="connsiteX8" fmla="*/ 264 w 2082"/>
                <a:gd name="connsiteY8" fmla="*/ 32236 h 37233"/>
                <a:gd name="connsiteX9" fmla="*/ 315 w 2082"/>
                <a:gd name="connsiteY9" fmla="*/ 33393 h 37233"/>
                <a:gd name="connsiteX10" fmla="*/ 1954 w 2082"/>
                <a:gd name="connsiteY10" fmla="*/ 37130 h 3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2" h="37233">
                  <a:moveTo>
                    <a:pt x="1954" y="37128"/>
                  </a:moveTo>
                  <a:lnTo>
                    <a:pt x="1800" y="35675"/>
                  </a:lnTo>
                  <a:cubicBezTo>
                    <a:pt x="1646" y="34308"/>
                    <a:pt x="1561" y="32905"/>
                    <a:pt x="1544" y="31506"/>
                  </a:cubicBezTo>
                  <a:lnTo>
                    <a:pt x="1186" y="5528"/>
                  </a:lnTo>
                  <a:cubicBezTo>
                    <a:pt x="1169" y="4129"/>
                    <a:pt x="1220" y="2724"/>
                    <a:pt x="1322" y="1356"/>
                  </a:cubicBezTo>
                  <a:lnTo>
                    <a:pt x="1442" y="-103"/>
                  </a:lnTo>
                  <a:lnTo>
                    <a:pt x="-112" y="2980"/>
                  </a:lnTo>
                  <a:cubicBezTo>
                    <a:pt x="-112" y="3547"/>
                    <a:pt x="-129" y="4141"/>
                    <a:pt x="-129" y="4141"/>
                  </a:cubicBezTo>
                  <a:lnTo>
                    <a:pt x="264" y="32236"/>
                  </a:lnTo>
                  <a:cubicBezTo>
                    <a:pt x="264" y="32236"/>
                    <a:pt x="281" y="32828"/>
                    <a:pt x="315" y="33393"/>
                  </a:cubicBezTo>
                  <a:lnTo>
                    <a:pt x="1954" y="37130"/>
                  </a:lnTo>
                </a:path>
              </a:pathLst>
            </a:custGeom>
            <a:solidFill>
              <a:srgbClr val="6F6D6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4" name="Obrázek 5">
              <a:extLst>
                <a:ext uri="{FF2B5EF4-FFF2-40B4-BE49-F238E27FC236}">
                  <a16:creationId xmlns:a16="http://schemas.microsoft.com/office/drawing/2014/main" id="{5B87E856-7D5F-6E27-5163-AF91D90B9D93}"/>
                </a:ext>
              </a:extLst>
            </p:cNvPr>
            <p:cNvGrpSpPr/>
            <p:nvPr/>
          </p:nvGrpSpPr>
          <p:grpSpPr>
            <a:xfrm>
              <a:off x="7998390" y="1823877"/>
              <a:ext cx="16931" cy="47454"/>
              <a:chOff x="7998390" y="1823877"/>
              <a:chExt cx="16931" cy="47454"/>
            </a:xfrm>
          </p:grpSpPr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A1C78B54-0049-C11A-B2D8-1D526C04EE94}"/>
                  </a:ext>
                </a:extLst>
              </p:cNvPr>
              <p:cNvSpPr/>
              <p:nvPr/>
            </p:nvSpPr>
            <p:spPr>
              <a:xfrm>
                <a:off x="7998390" y="1823877"/>
                <a:ext cx="9677" cy="9717"/>
              </a:xfrm>
              <a:custGeom>
                <a:avLst/>
                <a:gdLst>
                  <a:gd name="connsiteX0" fmla="*/ 2483 w 9677"/>
                  <a:gd name="connsiteY0" fmla="*/ 9615 h 9717"/>
                  <a:gd name="connsiteX1" fmla="*/ 1066 w 9677"/>
                  <a:gd name="connsiteY1" fmla="*/ 7731 h 9717"/>
                  <a:gd name="connsiteX2" fmla="*/ -129 w 9677"/>
                  <a:gd name="connsiteY2" fmla="*/ 5917 h 9717"/>
                  <a:gd name="connsiteX3" fmla="*/ 7552 w 9677"/>
                  <a:gd name="connsiteY3" fmla="*/ -103 h 9717"/>
                  <a:gd name="connsiteX4" fmla="*/ 9037 w 9677"/>
                  <a:gd name="connsiteY4" fmla="*/ 2096 h 9717"/>
                  <a:gd name="connsiteX5" fmla="*/ 9549 w 9677"/>
                  <a:gd name="connsiteY5" fmla="*/ 2781 h 9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77" h="9717">
                    <a:moveTo>
                      <a:pt x="2483" y="9615"/>
                    </a:moveTo>
                    <a:lnTo>
                      <a:pt x="1066" y="7731"/>
                    </a:lnTo>
                    <a:cubicBezTo>
                      <a:pt x="554" y="6927"/>
                      <a:pt x="178" y="6292"/>
                      <a:pt x="-129" y="5917"/>
                    </a:cubicBezTo>
                    <a:lnTo>
                      <a:pt x="7552" y="-103"/>
                    </a:lnTo>
                    <a:cubicBezTo>
                      <a:pt x="8064" y="566"/>
                      <a:pt x="8764" y="1663"/>
                      <a:pt x="9037" y="2096"/>
                    </a:cubicBezTo>
                    <a:lnTo>
                      <a:pt x="9549" y="2781"/>
                    </a:lnTo>
                    <a:close/>
                  </a:path>
                </a:pathLst>
              </a:custGeom>
              <a:solidFill>
                <a:srgbClr val="4D4A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AC4F786A-E1E2-1E7D-50E0-F77B92562AB1}"/>
                  </a:ext>
                </a:extLst>
              </p:cNvPr>
              <p:cNvSpPr/>
              <p:nvPr/>
            </p:nvSpPr>
            <p:spPr>
              <a:xfrm>
                <a:off x="7998850" y="1846830"/>
                <a:ext cx="16470" cy="24501"/>
              </a:xfrm>
              <a:custGeom>
                <a:avLst/>
                <a:gdLst>
                  <a:gd name="connsiteX0" fmla="*/ 6562 w 16470"/>
                  <a:gd name="connsiteY0" fmla="*/ 24399 h 24501"/>
                  <a:gd name="connsiteX1" fmla="*/ -129 w 16470"/>
                  <a:gd name="connsiteY1" fmla="*/ 17285 h 24501"/>
                  <a:gd name="connsiteX2" fmla="*/ 571 w 16470"/>
                  <a:gd name="connsiteY2" fmla="*/ 16297 h 24501"/>
                  <a:gd name="connsiteX3" fmla="*/ 2704 w 16470"/>
                  <a:gd name="connsiteY3" fmla="*/ 13410 h 24501"/>
                  <a:gd name="connsiteX4" fmla="*/ 5572 w 16470"/>
                  <a:gd name="connsiteY4" fmla="*/ 7132 h 24501"/>
                  <a:gd name="connsiteX5" fmla="*/ 6511 w 16470"/>
                  <a:gd name="connsiteY5" fmla="*/ 1552 h 24501"/>
                  <a:gd name="connsiteX6" fmla="*/ 6613 w 16470"/>
                  <a:gd name="connsiteY6" fmla="*/ -103 h 24501"/>
                  <a:gd name="connsiteX7" fmla="*/ 16342 w 16470"/>
                  <a:gd name="connsiteY7" fmla="*/ 564 h 24501"/>
                  <a:gd name="connsiteX8" fmla="*/ 16240 w 16470"/>
                  <a:gd name="connsiteY8" fmla="*/ 2125 h 24501"/>
                  <a:gd name="connsiteX9" fmla="*/ 14874 w 16470"/>
                  <a:gd name="connsiteY9" fmla="*/ 10098 h 24501"/>
                  <a:gd name="connsiteX10" fmla="*/ 10812 w 16470"/>
                  <a:gd name="connsiteY10" fmla="*/ 18841 h 24501"/>
                  <a:gd name="connsiteX11" fmla="*/ 9771 w 16470"/>
                  <a:gd name="connsiteY11" fmla="*/ 20227 h 24501"/>
                  <a:gd name="connsiteX12" fmla="*/ 8627 w 16470"/>
                  <a:gd name="connsiteY12" fmla="*/ 21812 h 24501"/>
                  <a:gd name="connsiteX13" fmla="*/ 6562 w 16470"/>
                  <a:gd name="connsiteY13" fmla="*/ 24399 h 2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470" h="24501">
                    <a:moveTo>
                      <a:pt x="6562" y="24399"/>
                    </a:moveTo>
                    <a:lnTo>
                      <a:pt x="-129" y="17285"/>
                    </a:lnTo>
                    <a:cubicBezTo>
                      <a:pt x="127" y="16971"/>
                      <a:pt x="366" y="16642"/>
                      <a:pt x="571" y="16297"/>
                    </a:cubicBezTo>
                    <a:lnTo>
                      <a:pt x="2704" y="13410"/>
                    </a:lnTo>
                    <a:cubicBezTo>
                      <a:pt x="3899" y="11435"/>
                      <a:pt x="4855" y="9328"/>
                      <a:pt x="5572" y="7132"/>
                    </a:cubicBezTo>
                    <a:cubicBezTo>
                      <a:pt x="6186" y="5335"/>
                      <a:pt x="6494" y="3450"/>
                      <a:pt x="6511" y="1552"/>
                    </a:cubicBezTo>
                    <a:lnTo>
                      <a:pt x="6613" y="-103"/>
                    </a:lnTo>
                    <a:lnTo>
                      <a:pt x="16342" y="564"/>
                    </a:lnTo>
                    <a:lnTo>
                      <a:pt x="16240" y="2125"/>
                    </a:lnTo>
                    <a:cubicBezTo>
                      <a:pt x="16188" y="4837"/>
                      <a:pt x="15728" y="7524"/>
                      <a:pt x="14874" y="10098"/>
                    </a:cubicBezTo>
                    <a:cubicBezTo>
                      <a:pt x="13867" y="13167"/>
                      <a:pt x="12519" y="16104"/>
                      <a:pt x="10812" y="18841"/>
                    </a:cubicBezTo>
                    <a:cubicBezTo>
                      <a:pt x="10539" y="19239"/>
                      <a:pt x="10163" y="19744"/>
                      <a:pt x="9771" y="20227"/>
                    </a:cubicBezTo>
                    <a:lnTo>
                      <a:pt x="8627" y="21812"/>
                    </a:lnTo>
                    <a:cubicBezTo>
                      <a:pt x="8030" y="22745"/>
                      <a:pt x="7347" y="23612"/>
                      <a:pt x="6562" y="24399"/>
                    </a:cubicBez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4DBACC26-8394-13F7-D3A4-DBC667BE939C}"/>
                  </a:ext>
                </a:extLst>
              </p:cNvPr>
              <p:cNvSpPr/>
              <p:nvPr/>
            </p:nvSpPr>
            <p:spPr>
              <a:xfrm rot="-2430539">
                <a:off x="8003153" y="1828153"/>
                <a:ext cx="3367" cy="4879"/>
              </a:xfrm>
              <a:custGeom>
                <a:avLst/>
                <a:gdLst>
                  <a:gd name="connsiteX0" fmla="*/ -129 w 3367"/>
                  <a:gd name="connsiteY0" fmla="*/ -103 h 4879"/>
                  <a:gd name="connsiteX1" fmla="*/ 3239 w 3367"/>
                  <a:gd name="connsiteY1" fmla="*/ -103 h 4879"/>
                  <a:gd name="connsiteX2" fmla="*/ 3239 w 3367"/>
                  <a:gd name="connsiteY2" fmla="*/ 4777 h 4879"/>
                  <a:gd name="connsiteX3" fmla="*/ -129 w 3367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79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4D4A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BD71A68-70C3-E63E-EFDC-74807D006914}"/>
                  </a:ext>
                </a:extLst>
              </p:cNvPr>
              <p:cNvSpPr/>
              <p:nvPr/>
            </p:nvSpPr>
            <p:spPr>
              <a:xfrm>
                <a:off x="8002517" y="1828312"/>
                <a:ext cx="5598" cy="5929"/>
              </a:xfrm>
              <a:custGeom>
                <a:avLst/>
                <a:gdLst>
                  <a:gd name="connsiteX0" fmla="*/ 2884 w 5598"/>
                  <a:gd name="connsiteY0" fmla="*/ 5930 h 5929"/>
                  <a:gd name="connsiteX1" fmla="*/ 0 w 5598"/>
                  <a:gd name="connsiteY1" fmla="*/ 1996 h 5929"/>
                  <a:gd name="connsiteX2" fmla="*/ 2714 w 5598"/>
                  <a:gd name="connsiteY2" fmla="*/ 0 h 5929"/>
                  <a:gd name="connsiteX3" fmla="*/ 5598 w 5598"/>
                  <a:gd name="connsiteY3" fmla="*/ 3932 h 5929"/>
                  <a:gd name="connsiteX4" fmla="*/ 2884 w 5598"/>
                  <a:gd name="connsiteY4" fmla="*/ 5930 h 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98" h="5929">
                    <a:moveTo>
                      <a:pt x="2884" y="5930"/>
                    </a:moveTo>
                    <a:lnTo>
                      <a:pt x="0" y="1996"/>
                    </a:lnTo>
                    <a:lnTo>
                      <a:pt x="2714" y="0"/>
                    </a:lnTo>
                    <a:lnTo>
                      <a:pt x="5598" y="3932"/>
                    </a:lnTo>
                    <a:lnTo>
                      <a:pt x="2884" y="5930"/>
                    </a:lnTo>
                    <a:close/>
                  </a:path>
                </a:pathLst>
              </a:custGeom>
              <a:solidFill>
                <a:srgbClr val="4E4A4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5A052437-61B4-96CE-D5AE-B10FD7F20CDB}"/>
                  </a:ext>
                </a:extLst>
              </p:cNvPr>
              <p:cNvSpPr/>
              <p:nvPr/>
            </p:nvSpPr>
            <p:spPr>
              <a:xfrm>
                <a:off x="8003012" y="1829027"/>
                <a:ext cx="5478" cy="5922"/>
              </a:xfrm>
              <a:custGeom>
                <a:avLst/>
                <a:gdLst>
                  <a:gd name="connsiteX0" fmla="*/ 2663 w 5478"/>
                  <a:gd name="connsiteY0" fmla="*/ 5923 h 5922"/>
                  <a:gd name="connsiteX1" fmla="*/ 0 w 5478"/>
                  <a:gd name="connsiteY1" fmla="*/ 1841 h 5922"/>
                  <a:gd name="connsiteX2" fmla="*/ 2833 w 5478"/>
                  <a:gd name="connsiteY2" fmla="*/ 0 h 5922"/>
                  <a:gd name="connsiteX3" fmla="*/ 5479 w 5478"/>
                  <a:gd name="connsiteY3" fmla="*/ 4080 h 5922"/>
                  <a:gd name="connsiteX4" fmla="*/ 2663 w 5478"/>
                  <a:gd name="connsiteY4" fmla="*/ 5923 h 5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8" h="5922">
                    <a:moveTo>
                      <a:pt x="2663" y="5923"/>
                    </a:moveTo>
                    <a:lnTo>
                      <a:pt x="0" y="1841"/>
                    </a:lnTo>
                    <a:lnTo>
                      <a:pt x="2833" y="0"/>
                    </a:lnTo>
                    <a:lnTo>
                      <a:pt x="5479" y="4080"/>
                    </a:lnTo>
                    <a:lnTo>
                      <a:pt x="2663" y="5923"/>
                    </a:lnTo>
                    <a:close/>
                  </a:path>
                </a:pathLst>
              </a:custGeom>
              <a:solidFill>
                <a:srgbClr val="504D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7671D485-2AEF-94E5-5AAF-9BC67A43FD23}"/>
                  </a:ext>
                </a:extLst>
              </p:cNvPr>
              <p:cNvSpPr/>
              <p:nvPr/>
            </p:nvSpPr>
            <p:spPr>
              <a:xfrm>
                <a:off x="8003456" y="1829762"/>
                <a:ext cx="5376" cy="5910"/>
              </a:xfrm>
              <a:custGeom>
                <a:avLst/>
                <a:gdLst>
                  <a:gd name="connsiteX0" fmla="*/ 2492 w 5376"/>
                  <a:gd name="connsiteY0" fmla="*/ 5911 h 5910"/>
                  <a:gd name="connsiteX1" fmla="*/ 0 w 5376"/>
                  <a:gd name="connsiteY1" fmla="*/ 1723 h 5910"/>
                  <a:gd name="connsiteX2" fmla="*/ 2902 w 5376"/>
                  <a:gd name="connsiteY2" fmla="*/ 0 h 5910"/>
                  <a:gd name="connsiteX3" fmla="*/ 5376 w 5376"/>
                  <a:gd name="connsiteY3" fmla="*/ 4187 h 5910"/>
                  <a:gd name="connsiteX4" fmla="*/ 2492 w 5376"/>
                  <a:gd name="connsiteY4" fmla="*/ 5911 h 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6" h="5910">
                    <a:moveTo>
                      <a:pt x="2492" y="5911"/>
                    </a:moveTo>
                    <a:lnTo>
                      <a:pt x="0" y="1723"/>
                    </a:lnTo>
                    <a:lnTo>
                      <a:pt x="2902" y="0"/>
                    </a:lnTo>
                    <a:lnTo>
                      <a:pt x="5376" y="4187"/>
                    </a:lnTo>
                    <a:lnTo>
                      <a:pt x="2492" y="5911"/>
                    </a:lnTo>
                    <a:close/>
                  </a:path>
                </a:pathLst>
              </a:custGeom>
              <a:solidFill>
                <a:srgbClr val="514E4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5D459ACD-85C8-6431-F65D-0B2EFB8F7286}"/>
                  </a:ext>
                </a:extLst>
              </p:cNvPr>
              <p:cNvSpPr/>
              <p:nvPr/>
            </p:nvSpPr>
            <p:spPr>
              <a:xfrm rot="-1775221">
                <a:off x="8004842" y="1831023"/>
                <a:ext cx="3369" cy="4876"/>
              </a:xfrm>
              <a:custGeom>
                <a:avLst/>
                <a:gdLst>
                  <a:gd name="connsiteX0" fmla="*/ -129 w 3369"/>
                  <a:gd name="connsiteY0" fmla="*/ -103 h 4876"/>
                  <a:gd name="connsiteX1" fmla="*/ 3241 w 3369"/>
                  <a:gd name="connsiteY1" fmla="*/ -103 h 4876"/>
                  <a:gd name="connsiteX2" fmla="*/ 3241 w 3369"/>
                  <a:gd name="connsiteY2" fmla="*/ 4773 h 4876"/>
                  <a:gd name="connsiteX3" fmla="*/ -129 w 3369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6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534F5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BCABA332-0FA8-81BB-FF62-44CA0324325A}"/>
                  </a:ext>
                </a:extLst>
              </p:cNvPr>
              <p:cNvSpPr/>
              <p:nvPr/>
            </p:nvSpPr>
            <p:spPr>
              <a:xfrm rot="-1758841">
                <a:off x="8005203" y="1831781"/>
                <a:ext cx="3373" cy="4875"/>
              </a:xfrm>
              <a:custGeom>
                <a:avLst/>
                <a:gdLst>
                  <a:gd name="connsiteX0" fmla="*/ -129 w 3373"/>
                  <a:gd name="connsiteY0" fmla="*/ -103 h 4875"/>
                  <a:gd name="connsiteX1" fmla="*/ 3245 w 3373"/>
                  <a:gd name="connsiteY1" fmla="*/ -103 h 4875"/>
                  <a:gd name="connsiteX2" fmla="*/ 3245 w 3373"/>
                  <a:gd name="connsiteY2" fmla="*/ 4772 h 4875"/>
                  <a:gd name="connsiteX3" fmla="*/ -129 w 3373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5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54515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7AFEF55-50D5-7E8F-B4C4-ECD3CECBF2C4}"/>
                  </a:ext>
                </a:extLst>
              </p:cNvPr>
              <p:cNvSpPr/>
              <p:nvPr/>
            </p:nvSpPr>
            <p:spPr>
              <a:xfrm>
                <a:off x="8004582" y="1832018"/>
                <a:ext cx="5376" cy="5912"/>
              </a:xfrm>
              <a:custGeom>
                <a:avLst/>
                <a:gdLst>
                  <a:gd name="connsiteX0" fmla="*/ 2458 w 5376"/>
                  <a:gd name="connsiteY0" fmla="*/ 5913 h 5912"/>
                  <a:gd name="connsiteX1" fmla="*/ 2151 w 5376"/>
                  <a:gd name="connsiteY1" fmla="*/ 5407 h 5912"/>
                  <a:gd name="connsiteX2" fmla="*/ 0 w 5376"/>
                  <a:gd name="connsiteY2" fmla="*/ 1693 h 5912"/>
                  <a:gd name="connsiteX3" fmla="*/ 17 w 5376"/>
                  <a:gd name="connsiteY3" fmla="*/ 1688 h 5912"/>
                  <a:gd name="connsiteX4" fmla="*/ 0 w 5376"/>
                  <a:gd name="connsiteY4" fmla="*/ 1688 h 5912"/>
                  <a:gd name="connsiteX5" fmla="*/ 2919 w 5376"/>
                  <a:gd name="connsiteY5" fmla="*/ 0 h 5912"/>
                  <a:gd name="connsiteX6" fmla="*/ 5377 w 5376"/>
                  <a:gd name="connsiteY6" fmla="*/ 4220 h 5912"/>
                  <a:gd name="connsiteX7" fmla="*/ 2458 w 5376"/>
                  <a:gd name="connsiteY7" fmla="*/ 5913 h 5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76" h="5912">
                    <a:moveTo>
                      <a:pt x="2458" y="5913"/>
                    </a:moveTo>
                    <a:lnTo>
                      <a:pt x="2151" y="5407"/>
                    </a:lnTo>
                    <a:lnTo>
                      <a:pt x="0" y="1693"/>
                    </a:lnTo>
                    <a:lnTo>
                      <a:pt x="17" y="1688"/>
                    </a:lnTo>
                    <a:lnTo>
                      <a:pt x="0" y="1688"/>
                    </a:lnTo>
                    <a:lnTo>
                      <a:pt x="2919" y="0"/>
                    </a:lnTo>
                    <a:lnTo>
                      <a:pt x="5377" y="4220"/>
                    </a:lnTo>
                    <a:lnTo>
                      <a:pt x="2458" y="5913"/>
                    </a:lnTo>
                    <a:close/>
                  </a:path>
                </a:pathLst>
              </a:custGeom>
              <a:solidFill>
                <a:srgbClr val="5552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9131E700-8A9B-07A8-A6E1-ECD9F51EF05F}"/>
                  </a:ext>
                </a:extLst>
              </p:cNvPr>
              <p:cNvSpPr/>
              <p:nvPr/>
            </p:nvSpPr>
            <p:spPr>
              <a:xfrm rot="-1676880">
                <a:off x="8006087" y="1833588"/>
                <a:ext cx="3367" cy="4872"/>
              </a:xfrm>
              <a:custGeom>
                <a:avLst/>
                <a:gdLst>
                  <a:gd name="connsiteX0" fmla="*/ -129 w 3367"/>
                  <a:gd name="connsiteY0" fmla="*/ -103 h 4872"/>
                  <a:gd name="connsiteX1" fmla="*/ 3239 w 3367"/>
                  <a:gd name="connsiteY1" fmla="*/ -103 h 4872"/>
                  <a:gd name="connsiteX2" fmla="*/ 3239 w 3367"/>
                  <a:gd name="connsiteY2" fmla="*/ 4770 h 4872"/>
                  <a:gd name="connsiteX3" fmla="*/ -129 w 3367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72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58555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4A4A6234-3E92-C353-E6AB-56115963BA2B}"/>
                  </a:ext>
                </a:extLst>
              </p:cNvPr>
              <p:cNvSpPr/>
              <p:nvPr/>
            </p:nvSpPr>
            <p:spPr>
              <a:xfrm rot="-1542599">
                <a:off x="8006565" y="1834645"/>
                <a:ext cx="3370" cy="4883"/>
              </a:xfrm>
              <a:custGeom>
                <a:avLst/>
                <a:gdLst>
                  <a:gd name="connsiteX0" fmla="*/ -129 w 3370"/>
                  <a:gd name="connsiteY0" fmla="*/ -103 h 4883"/>
                  <a:gd name="connsiteX1" fmla="*/ 3242 w 3370"/>
                  <a:gd name="connsiteY1" fmla="*/ -103 h 4883"/>
                  <a:gd name="connsiteX2" fmla="*/ 3242 w 3370"/>
                  <a:gd name="connsiteY2" fmla="*/ 4781 h 4883"/>
                  <a:gd name="connsiteX3" fmla="*/ -129 w 3370"/>
                  <a:gd name="connsiteY3" fmla="*/ 4781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83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81"/>
                    </a:lnTo>
                    <a:lnTo>
                      <a:pt x="-129" y="4781"/>
                    </a:lnTo>
                    <a:close/>
                  </a:path>
                </a:pathLst>
              </a:custGeom>
              <a:solidFill>
                <a:srgbClr val="5A575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0B5A68FF-5220-3F80-E40D-24DD9AD73B9B}"/>
                  </a:ext>
                </a:extLst>
              </p:cNvPr>
              <p:cNvSpPr/>
              <p:nvPr/>
            </p:nvSpPr>
            <p:spPr>
              <a:xfrm>
                <a:off x="8006169" y="1835243"/>
                <a:ext cx="5035" cy="5818"/>
              </a:xfrm>
              <a:custGeom>
                <a:avLst/>
                <a:gdLst>
                  <a:gd name="connsiteX0" fmla="*/ 1929 w 5035"/>
                  <a:gd name="connsiteY0" fmla="*/ 5819 h 5818"/>
                  <a:gd name="connsiteX1" fmla="*/ 0 w 5035"/>
                  <a:gd name="connsiteY1" fmla="*/ 1333 h 5818"/>
                  <a:gd name="connsiteX2" fmla="*/ 3089 w 5035"/>
                  <a:gd name="connsiteY2" fmla="*/ 0 h 5818"/>
                  <a:gd name="connsiteX3" fmla="*/ 5035 w 5035"/>
                  <a:gd name="connsiteY3" fmla="*/ 4486 h 5818"/>
                  <a:gd name="connsiteX4" fmla="*/ 1929 w 5035"/>
                  <a:gd name="connsiteY4" fmla="*/ 5819 h 5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5" h="5818">
                    <a:moveTo>
                      <a:pt x="1929" y="5819"/>
                    </a:moveTo>
                    <a:lnTo>
                      <a:pt x="0" y="1333"/>
                    </a:lnTo>
                    <a:lnTo>
                      <a:pt x="3089" y="0"/>
                    </a:lnTo>
                    <a:lnTo>
                      <a:pt x="5035" y="4486"/>
                    </a:lnTo>
                    <a:lnTo>
                      <a:pt x="1929" y="5819"/>
                    </a:lnTo>
                    <a:close/>
                  </a:path>
                </a:pathLst>
              </a:custGeom>
              <a:solidFill>
                <a:srgbClr val="5C5A5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700A936C-BB34-C815-4193-57A67F4E3855}"/>
                  </a:ext>
                </a:extLst>
              </p:cNvPr>
              <p:cNvSpPr/>
              <p:nvPr/>
            </p:nvSpPr>
            <p:spPr>
              <a:xfrm rot="-1243375">
                <a:off x="8007387" y="1836794"/>
                <a:ext cx="3375" cy="4877"/>
              </a:xfrm>
              <a:custGeom>
                <a:avLst/>
                <a:gdLst>
                  <a:gd name="connsiteX0" fmla="*/ -129 w 3375"/>
                  <a:gd name="connsiteY0" fmla="*/ -103 h 4877"/>
                  <a:gd name="connsiteX1" fmla="*/ 3247 w 3375"/>
                  <a:gd name="connsiteY1" fmla="*/ -103 h 4877"/>
                  <a:gd name="connsiteX2" fmla="*/ 3247 w 3375"/>
                  <a:gd name="connsiteY2" fmla="*/ 4774 h 4877"/>
                  <a:gd name="connsiteX3" fmla="*/ -129 w 3375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5" h="4877">
                    <a:moveTo>
                      <a:pt x="-129" y="-103"/>
                    </a:moveTo>
                    <a:lnTo>
                      <a:pt x="3247" y="-103"/>
                    </a:lnTo>
                    <a:lnTo>
                      <a:pt x="3247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5F5C5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7316FDE1-0579-F59B-C434-89110D322307}"/>
                  </a:ext>
                </a:extLst>
              </p:cNvPr>
              <p:cNvSpPr/>
              <p:nvPr/>
            </p:nvSpPr>
            <p:spPr>
              <a:xfrm>
                <a:off x="8007057" y="1837482"/>
                <a:ext cx="4710" cy="5689"/>
              </a:xfrm>
              <a:custGeom>
                <a:avLst/>
                <a:gdLst>
                  <a:gd name="connsiteX0" fmla="*/ 1519 w 4710"/>
                  <a:gd name="connsiteY0" fmla="*/ 5689 h 5689"/>
                  <a:gd name="connsiteX1" fmla="*/ 0 w 4710"/>
                  <a:gd name="connsiteY1" fmla="*/ 1051 h 5689"/>
                  <a:gd name="connsiteX2" fmla="*/ 3192 w 4710"/>
                  <a:gd name="connsiteY2" fmla="*/ 0 h 5689"/>
                  <a:gd name="connsiteX3" fmla="*/ 4711 w 4710"/>
                  <a:gd name="connsiteY3" fmla="*/ 4636 h 5689"/>
                  <a:gd name="connsiteX4" fmla="*/ 1519 w 4710"/>
                  <a:gd name="connsiteY4" fmla="*/ 5689 h 5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0" h="5689">
                    <a:moveTo>
                      <a:pt x="1519" y="5689"/>
                    </a:moveTo>
                    <a:lnTo>
                      <a:pt x="0" y="1051"/>
                    </a:lnTo>
                    <a:lnTo>
                      <a:pt x="3192" y="0"/>
                    </a:lnTo>
                    <a:lnTo>
                      <a:pt x="4711" y="4636"/>
                    </a:lnTo>
                    <a:lnTo>
                      <a:pt x="1519" y="5689"/>
                    </a:lnTo>
                    <a:close/>
                  </a:path>
                </a:pathLst>
              </a:custGeom>
              <a:solidFill>
                <a:srgbClr val="615E5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341ABA0D-EEF7-1FEC-9FDB-215DC78F21A7}"/>
                  </a:ext>
                </a:extLst>
              </p:cNvPr>
              <p:cNvSpPr/>
              <p:nvPr/>
            </p:nvSpPr>
            <p:spPr>
              <a:xfrm>
                <a:off x="8007449" y="1838629"/>
                <a:ext cx="4523" cy="5600"/>
              </a:xfrm>
              <a:custGeom>
                <a:avLst/>
                <a:gdLst>
                  <a:gd name="connsiteX0" fmla="*/ 1280 w 4523"/>
                  <a:gd name="connsiteY0" fmla="*/ 5600 h 5600"/>
                  <a:gd name="connsiteX1" fmla="*/ 0 w 4523"/>
                  <a:gd name="connsiteY1" fmla="*/ 898 h 5600"/>
                  <a:gd name="connsiteX2" fmla="*/ 3243 w 4523"/>
                  <a:gd name="connsiteY2" fmla="*/ 0 h 5600"/>
                  <a:gd name="connsiteX3" fmla="*/ 4523 w 4523"/>
                  <a:gd name="connsiteY3" fmla="*/ 4703 h 5600"/>
                  <a:gd name="connsiteX4" fmla="*/ 1280 w 4523"/>
                  <a:gd name="connsiteY4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3" h="5600">
                    <a:moveTo>
                      <a:pt x="1280" y="5600"/>
                    </a:moveTo>
                    <a:lnTo>
                      <a:pt x="0" y="898"/>
                    </a:lnTo>
                    <a:lnTo>
                      <a:pt x="3243" y="0"/>
                    </a:lnTo>
                    <a:lnTo>
                      <a:pt x="4523" y="4703"/>
                    </a:lnTo>
                    <a:lnTo>
                      <a:pt x="1280" y="5600"/>
                    </a:lnTo>
                    <a:close/>
                  </a:path>
                </a:pathLst>
              </a:custGeom>
              <a:solidFill>
                <a:srgbClr val="64616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E37D8F29-4962-0879-1636-EC03CC5897F6}"/>
                  </a:ext>
                </a:extLst>
              </p:cNvPr>
              <p:cNvSpPr/>
              <p:nvPr/>
            </p:nvSpPr>
            <p:spPr>
              <a:xfrm>
                <a:off x="8007774" y="1839799"/>
                <a:ext cx="4369" cy="5499"/>
              </a:xfrm>
              <a:custGeom>
                <a:avLst/>
                <a:gdLst>
                  <a:gd name="connsiteX0" fmla="*/ 1092 w 4369"/>
                  <a:gd name="connsiteY0" fmla="*/ 5500 h 5499"/>
                  <a:gd name="connsiteX1" fmla="*/ 0 w 4369"/>
                  <a:gd name="connsiteY1" fmla="*/ 741 h 5499"/>
                  <a:gd name="connsiteX2" fmla="*/ 3294 w 4369"/>
                  <a:gd name="connsiteY2" fmla="*/ 0 h 5499"/>
                  <a:gd name="connsiteX3" fmla="*/ 4370 w 4369"/>
                  <a:gd name="connsiteY3" fmla="*/ 4757 h 5499"/>
                  <a:gd name="connsiteX4" fmla="*/ 1092 w 4369"/>
                  <a:gd name="connsiteY4" fmla="*/ 5500 h 5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9" h="5499">
                    <a:moveTo>
                      <a:pt x="1092" y="5500"/>
                    </a:moveTo>
                    <a:lnTo>
                      <a:pt x="0" y="741"/>
                    </a:lnTo>
                    <a:lnTo>
                      <a:pt x="3294" y="0"/>
                    </a:lnTo>
                    <a:lnTo>
                      <a:pt x="4370" y="4757"/>
                    </a:lnTo>
                    <a:lnTo>
                      <a:pt x="1092" y="5500"/>
                    </a:lnTo>
                    <a:close/>
                  </a:path>
                </a:pathLst>
              </a:custGeom>
              <a:solidFill>
                <a:srgbClr val="6663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6547A17-24D6-E181-820C-687F48A0E9A0}"/>
                  </a:ext>
                </a:extLst>
              </p:cNvPr>
              <p:cNvSpPr/>
              <p:nvPr/>
            </p:nvSpPr>
            <p:spPr>
              <a:xfrm>
                <a:off x="8008081" y="1840996"/>
                <a:ext cx="4147" cy="5373"/>
              </a:xfrm>
              <a:custGeom>
                <a:avLst/>
                <a:gdLst>
                  <a:gd name="connsiteX0" fmla="*/ 836 w 4147"/>
                  <a:gd name="connsiteY0" fmla="*/ 5373 h 5373"/>
                  <a:gd name="connsiteX1" fmla="*/ 0 w 4147"/>
                  <a:gd name="connsiteY1" fmla="*/ 570 h 5373"/>
                  <a:gd name="connsiteX2" fmla="*/ 3328 w 4147"/>
                  <a:gd name="connsiteY2" fmla="*/ 0 h 5373"/>
                  <a:gd name="connsiteX3" fmla="*/ 4147 w 4147"/>
                  <a:gd name="connsiteY3" fmla="*/ 4802 h 5373"/>
                  <a:gd name="connsiteX4" fmla="*/ 836 w 4147"/>
                  <a:gd name="connsiteY4" fmla="*/ 5373 h 5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7" h="5373">
                    <a:moveTo>
                      <a:pt x="836" y="5373"/>
                    </a:moveTo>
                    <a:lnTo>
                      <a:pt x="0" y="570"/>
                    </a:lnTo>
                    <a:lnTo>
                      <a:pt x="3328" y="0"/>
                    </a:lnTo>
                    <a:lnTo>
                      <a:pt x="4147" y="4802"/>
                    </a:lnTo>
                    <a:lnTo>
                      <a:pt x="836" y="5373"/>
                    </a:lnTo>
                    <a:close/>
                  </a:path>
                </a:pathLst>
              </a:custGeom>
              <a:solidFill>
                <a:srgbClr val="68666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0A3DB6D9-ABD2-8BA5-947C-E1DE867C5A0D}"/>
                  </a:ext>
                </a:extLst>
              </p:cNvPr>
              <p:cNvSpPr/>
              <p:nvPr/>
            </p:nvSpPr>
            <p:spPr>
              <a:xfrm>
                <a:off x="8008354" y="1842204"/>
                <a:ext cx="3925" cy="5245"/>
              </a:xfrm>
              <a:custGeom>
                <a:avLst/>
                <a:gdLst>
                  <a:gd name="connsiteX0" fmla="*/ 580 w 3925"/>
                  <a:gd name="connsiteY0" fmla="*/ 5245 h 5245"/>
                  <a:gd name="connsiteX1" fmla="*/ 0 w 3925"/>
                  <a:gd name="connsiteY1" fmla="*/ 398 h 5245"/>
                  <a:gd name="connsiteX2" fmla="*/ 3328 w 3925"/>
                  <a:gd name="connsiteY2" fmla="*/ 0 h 5245"/>
                  <a:gd name="connsiteX3" fmla="*/ 3926 w 3925"/>
                  <a:gd name="connsiteY3" fmla="*/ 4846 h 5245"/>
                  <a:gd name="connsiteX4" fmla="*/ 580 w 3925"/>
                  <a:gd name="connsiteY4" fmla="*/ 5245 h 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5" h="5245">
                    <a:moveTo>
                      <a:pt x="580" y="5245"/>
                    </a:moveTo>
                    <a:lnTo>
                      <a:pt x="0" y="398"/>
                    </a:lnTo>
                    <a:lnTo>
                      <a:pt x="3328" y="0"/>
                    </a:lnTo>
                    <a:lnTo>
                      <a:pt x="3926" y="4846"/>
                    </a:lnTo>
                    <a:lnTo>
                      <a:pt x="580" y="5245"/>
                    </a:lnTo>
                    <a:close/>
                  </a:path>
                </a:pathLst>
              </a:custGeom>
              <a:solidFill>
                <a:srgbClr val="6B68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151F36F1-47F7-F4A8-FBDA-D54C975A5E0A}"/>
                  </a:ext>
                </a:extLst>
              </p:cNvPr>
              <p:cNvSpPr/>
              <p:nvPr/>
            </p:nvSpPr>
            <p:spPr>
              <a:xfrm>
                <a:off x="8008559" y="1843442"/>
                <a:ext cx="3703" cy="5088"/>
              </a:xfrm>
              <a:custGeom>
                <a:avLst/>
                <a:gdLst>
                  <a:gd name="connsiteX0" fmla="*/ 341 w 3703"/>
                  <a:gd name="connsiteY0" fmla="*/ 5088 h 5088"/>
                  <a:gd name="connsiteX1" fmla="*/ 0 w 3703"/>
                  <a:gd name="connsiteY1" fmla="*/ 227 h 5088"/>
                  <a:gd name="connsiteX2" fmla="*/ 3362 w 3703"/>
                  <a:gd name="connsiteY2" fmla="*/ 0 h 5088"/>
                  <a:gd name="connsiteX3" fmla="*/ 3704 w 3703"/>
                  <a:gd name="connsiteY3" fmla="*/ 4861 h 5088"/>
                  <a:gd name="connsiteX4" fmla="*/ 341 w 3703"/>
                  <a:gd name="connsiteY4" fmla="*/ 5088 h 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5088">
                    <a:moveTo>
                      <a:pt x="341" y="5088"/>
                    </a:moveTo>
                    <a:lnTo>
                      <a:pt x="0" y="227"/>
                    </a:lnTo>
                    <a:lnTo>
                      <a:pt x="3362" y="0"/>
                    </a:lnTo>
                    <a:lnTo>
                      <a:pt x="3704" y="4861"/>
                    </a:lnTo>
                    <a:lnTo>
                      <a:pt x="341" y="5088"/>
                    </a:lnTo>
                    <a:close/>
                  </a:path>
                </a:pathLst>
              </a:custGeom>
              <a:solidFill>
                <a:srgbClr val="6D6A6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9B78F46C-D5E1-172B-E3B7-94C35DE399F6}"/>
                  </a:ext>
                </a:extLst>
              </p:cNvPr>
              <p:cNvSpPr/>
              <p:nvPr/>
            </p:nvSpPr>
            <p:spPr>
              <a:xfrm rot="-46896">
                <a:off x="8008768" y="1844724"/>
                <a:ext cx="3369" cy="4875"/>
              </a:xfrm>
              <a:custGeom>
                <a:avLst/>
                <a:gdLst>
                  <a:gd name="connsiteX0" fmla="*/ -129 w 3369"/>
                  <a:gd name="connsiteY0" fmla="*/ -103 h 4875"/>
                  <a:gd name="connsiteX1" fmla="*/ 3241 w 3369"/>
                  <a:gd name="connsiteY1" fmla="*/ -103 h 4875"/>
                  <a:gd name="connsiteX2" fmla="*/ 3241 w 3369"/>
                  <a:gd name="connsiteY2" fmla="*/ 4773 h 4875"/>
                  <a:gd name="connsiteX3" fmla="*/ -129 w 3369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5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42538415-5811-45A8-47AE-8DEA32C5AB9C}"/>
                </a:ext>
              </a:extLst>
            </p:cNvPr>
            <p:cNvSpPr/>
            <p:nvPr/>
          </p:nvSpPr>
          <p:spPr>
            <a:xfrm>
              <a:off x="8003476" y="1828641"/>
              <a:ext cx="1297" cy="37231"/>
            </a:xfrm>
            <a:custGeom>
              <a:avLst/>
              <a:gdLst>
                <a:gd name="connsiteX0" fmla="*/ 1151 w 1297"/>
                <a:gd name="connsiteY0" fmla="*/ 34007 h 37231"/>
                <a:gd name="connsiteX1" fmla="*/ 1169 w 1297"/>
                <a:gd name="connsiteY1" fmla="*/ 32849 h 37231"/>
                <a:gd name="connsiteX2" fmla="*/ 759 w 1297"/>
                <a:gd name="connsiteY2" fmla="*/ 3518 h 37231"/>
                <a:gd name="connsiteX3" fmla="*/ 708 w 1297"/>
                <a:gd name="connsiteY3" fmla="*/ 2361 h 37231"/>
                <a:gd name="connsiteX4" fmla="*/ -129 w 1297"/>
                <a:gd name="connsiteY4" fmla="*/ -103 h 37231"/>
                <a:gd name="connsiteX5" fmla="*/ -43 w 1297"/>
                <a:gd name="connsiteY5" fmla="*/ 655 h 37231"/>
                <a:gd name="connsiteX6" fmla="*/ 42 w 1297"/>
                <a:gd name="connsiteY6" fmla="*/ 1352 h 37231"/>
                <a:gd name="connsiteX7" fmla="*/ 281 w 1297"/>
                <a:gd name="connsiteY7" fmla="*/ 5519 h 37231"/>
                <a:gd name="connsiteX8" fmla="*/ 639 w 1297"/>
                <a:gd name="connsiteY8" fmla="*/ 31497 h 37231"/>
                <a:gd name="connsiteX9" fmla="*/ 503 w 1297"/>
                <a:gd name="connsiteY9" fmla="*/ 35671 h 37231"/>
                <a:gd name="connsiteX10" fmla="*/ 383 w 1297"/>
                <a:gd name="connsiteY10" fmla="*/ 37128 h 37231"/>
                <a:gd name="connsiteX11" fmla="*/ 1151 w 1297"/>
                <a:gd name="connsiteY11" fmla="*/ 34007 h 3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7" h="37231">
                  <a:moveTo>
                    <a:pt x="1151" y="34007"/>
                  </a:moveTo>
                  <a:cubicBezTo>
                    <a:pt x="1151" y="33441"/>
                    <a:pt x="1169" y="32849"/>
                    <a:pt x="1169" y="32849"/>
                  </a:cubicBezTo>
                  <a:lnTo>
                    <a:pt x="759" y="3518"/>
                  </a:lnTo>
                  <a:cubicBezTo>
                    <a:pt x="759" y="3518"/>
                    <a:pt x="742" y="2926"/>
                    <a:pt x="708" y="2361"/>
                  </a:cubicBezTo>
                  <a:lnTo>
                    <a:pt x="-129" y="-103"/>
                  </a:lnTo>
                  <a:lnTo>
                    <a:pt x="-43" y="655"/>
                  </a:lnTo>
                  <a:lnTo>
                    <a:pt x="42" y="1352"/>
                  </a:lnTo>
                  <a:cubicBezTo>
                    <a:pt x="179" y="2711"/>
                    <a:pt x="264" y="4113"/>
                    <a:pt x="281" y="5519"/>
                  </a:cubicBezTo>
                  <a:lnTo>
                    <a:pt x="639" y="31497"/>
                  </a:lnTo>
                  <a:cubicBezTo>
                    <a:pt x="656" y="32905"/>
                    <a:pt x="605" y="34311"/>
                    <a:pt x="503" y="35671"/>
                  </a:cubicBezTo>
                  <a:lnTo>
                    <a:pt x="383" y="37128"/>
                  </a:lnTo>
                  <a:lnTo>
                    <a:pt x="1151" y="34007"/>
                  </a:lnTo>
                </a:path>
              </a:pathLst>
            </a:custGeom>
            <a:solidFill>
              <a:srgbClr val="231F2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16" name="Obrázek 5">
              <a:extLst>
                <a:ext uri="{FF2B5EF4-FFF2-40B4-BE49-F238E27FC236}">
                  <a16:creationId xmlns:a16="http://schemas.microsoft.com/office/drawing/2014/main" id="{D3A40E98-17B4-ED48-F87C-2E87AD1704B5}"/>
                </a:ext>
              </a:extLst>
            </p:cNvPr>
            <p:cNvGrpSpPr/>
            <p:nvPr/>
          </p:nvGrpSpPr>
          <p:grpSpPr>
            <a:xfrm>
              <a:off x="7966926" y="1836462"/>
              <a:ext cx="35846" cy="21978"/>
              <a:chOff x="7966926" y="1836462"/>
              <a:chExt cx="35846" cy="21978"/>
            </a:xfrm>
          </p:grpSpPr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74847AC0-3BD2-F1E1-BB62-B4E1102C6307}"/>
                  </a:ext>
                </a:extLst>
              </p:cNvPr>
              <p:cNvSpPr/>
              <p:nvPr/>
            </p:nvSpPr>
            <p:spPr>
              <a:xfrm>
                <a:off x="7966926" y="1836462"/>
                <a:ext cx="30610" cy="17449"/>
              </a:xfrm>
              <a:custGeom>
                <a:avLst/>
                <a:gdLst>
                  <a:gd name="connsiteX0" fmla="*/ 7832 w 30610"/>
                  <a:gd name="connsiteY0" fmla="*/ 17251 h 17449"/>
                  <a:gd name="connsiteX1" fmla="*/ 32 w 30610"/>
                  <a:gd name="connsiteY1" fmla="*/ 17346 h 17449"/>
                  <a:gd name="connsiteX2" fmla="*/ -122 w 30610"/>
                  <a:gd name="connsiteY2" fmla="*/ 5038 h 17449"/>
                  <a:gd name="connsiteX3" fmla="*/ 4179 w 30610"/>
                  <a:gd name="connsiteY3" fmla="*/ 257 h 17449"/>
                  <a:gd name="connsiteX4" fmla="*/ 4401 w 30610"/>
                  <a:gd name="connsiteY4" fmla="*/ 250 h 17449"/>
                  <a:gd name="connsiteX5" fmla="*/ 30362 w 30610"/>
                  <a:gd name="connsiteY5" fmla="*/ -103 h 17449"/>
                  <a:gd name="connsiteX6" fmla="*/ 30482 w 30610"/>
                  <a:gd name="connsiteY6" fmla="*/ 7704 h 17449"/>
                  <a:gd name="connsiteX7" fmla="*/ 7713 w 30610"/>
                  <a:gd name="connsiteY7" fmla="*/ 8014 h 17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610" h="17449">
                    <a:moveTo>
                      <a:pt x="7832" y="17251"/>
                    </a:moveTo>
                    <a:lnTo>
                      <a:pt x="32" y="17346"/>
                    </a:lnTo>
                    <a:lnTo>
                      <a:pt x="-122" y="5038"/>
                    </a:lnTo>
                    <a:cubicBezTo>
                      <a:pt x="-258" y="2528"/>
                      <a:pt x="1670" y="387"/>
                      <a:pt x="4179" y="257"/>
                    </a:cubicBezTo>
                    <a:cubicBezTo>
                      <a:pt x="4248" y="254"/>
                      <a:pt x="4333" y="250"/>
                      <a:pt x="4401" y="250"/>
                    </a:cubicBezTo>
                    <a:lnTo>
                      <a:pt x="30362" y="-103"/>
                    </a:lnTo>
                    <a:lnTo>
                      <a:pt x="30482" y="7704"/>
                    </a:lnTo>
                    <a:lnTo>
                      <a:pt x="7713" y="8014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3E71F3D-2C98-5670-7737-D16F51E9FD4D}"/>
                  </a:ext>
                </a:extLst>
              </p:cNvPr>
              <p:cNvSpPr/>
              <p:nvPr/>
            </p:nvSpPr>
            <p:spPr>
              <a:xfrm>
                <a:off x="7972989" y="1841910"/>
                <a:ext cx="29784" cy="16529"/>
              </a:xfrm>
              <a:custGeom>
                <a:avLst/>
                <a:gdLst>
                  <a:gd name="connsiteX0" fmla="*/ 25397 w 29784"/>
                  <a:gd name="connsiteY0" fmla="*/ 16356 h 16529"/>
                  <a:gd name="connsiteX1" fmla="*/ 51 w 29784"/>
                  <a:gd name="connsiteY1" fmla="*/ 16530 h 16529"/>
                  <a:gd name="connsiteX2" fmla="*/ 0 w 29784"/>
                  <a:gd name="connsiteY2" fmla="*/ 8723 h 16529"/>
                  <a:gd name="connsiteX3" fmla="*/ 21728 w 29784"/>
                  <a:gd name="connsiteY3" fmla="*/ 8576 h 16529"/>
                  <a:gd name="connsiteX4" fmla="*/ 21455 w 29784"/>
                  <a:gd name="connsiteY4" fmla="*/ 273 h 16529"/>
                  <a:gd name="connsiteX5" fmla="*/ 29238 w 29784"/>
                  <a:gd name="connsiteY5" fmla="*/ 0 h 16529"/>
                  <a:gd name="connsiteX6" fmla="*/ 29784 w 29784"/>
                  <a:gd name="connsiteY6" fmla="*/ 15719 h 16529"/>
                  <a:gd name="connsiteX7" fmla="*/ 25397 w 29784"/>
                  <a:gd name="connsiteY7" fmla="*/ 16356 h 16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84" h="16529">
                    <a:moveTo>
                      <a:pt x="25397" y="16356"/>
                    </a:moveTo>
                    <a:lnTo>
                      <a:pt x="51" y="16530"/>
                    </a:lnTo>
                    <a:lnTo>
                      <a:pt x="0" y="8723"/>
                    </a:lnTo>
                    <a:lnTo>
                      <a:pt x="21728" y="8576"/>
                    </a:lnTo>
                    <a:lnTo>
                      <a:pt x="21455" y="273"/>
                    </a:lnTo>
                    <a:lnTo>
                      <a:pt x="29238" y="0"/>
                    </a:lnTo>
                    <a:lnTo>
                      <a:pt x="29784" y="15719"/>
                    </a:lnTo>
                    <a:lnTo>
                      <a:pt x="25397" y="16356"/>
                    </a:ln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E6F4AFAC-D60C-5943-B1DB-7D6B13D8F46F}"/>
                  </a:ext>
                </a:extLst>
              </p:cNvPr>
              <p:cNvSpPr/>
              <p:nvPr/>
            </p:nvSpPr>
            <p:spPr>
              <a:xfrm>
                <a:off x="7968602" y="1851159"/>
                <a:ext cx="5888" cy="5709"/>
              </a:xfrm>
              <a:custGeom>
                <a:avLst/>
                <a:gdLst>
                  <a:gd name="connsiteX0" fmla="*/ 5018 w 5888"/>
                  <a:gd name="connsiteY0" fmla="*/ 5710 h 5709"/>
                  <a:gd name="connsiteX1" fmla="*/ 0 w 5888"/>
                  <a:gd name="connsiteY1" fmla="*/ 4805 h 5709"/>
                  <a:gd name="connsiteX2" fmla="*/ 870 w 5888"/>
                  <a:gd name="connsiteY2" fmla="*/ 0 h 5709"/>
                  <a:gd name="connsiteX3" fmla="*/ 5888 w 5888"/>
                  <a:gd name="connsiteY3" fmla="*/ 904 h 5709"/>
                  <a:gd name="connsiteX4" fmla="*/ 5018 w 5888"/>
                  <a:gd name="connsiteY4" fmla="*/ 5710 h 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709">
                    <a:moveTo>
                      <a:pt x="5018" y="5710"/>
                    </a:moveTo>
                    <a:lnTo>
                      <a:pt x="0" y="4805"/>
                    </a:lnTo>
                    <a:lnTo>
                      <a:pt x="870" y="0"/>
                    </a:lnTo>
                    <a:lnTo>
                      <a:pt x="5888" y="904"/>
                    </a:lnTo>
                    <a:lnTo>
                      <a:pt x="5018" y="5710"/>
                    </a:lnTo>
                    <a:close/>
                  </a:path>
                </a:pathLst>
              </a:custGeom>
              <a:solidFill>
                <a:srgbClr val="2C292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6C0FAF8F-018F-054A-03B6-12DF93582B24}"/>
                  </a:ext>
                </a:extLst>
              </p:cNvPr>
              <p:cNvSpPr/>
              <p:nvPr/>
            </p:nvSpPr>
            <p:spPr>
              <a:xfrm>
                <a:off x="7968602" y="1851232"/>
                <a:ext cx="5888" cy="5707"/>
              </a:xfrm>
              <a:custGeom>
                <a:avLst/>
                <a:gdLst>
                  <a:gd name="connsiteX0" fmla="*/ 5018 w 5888"/>
                  <a:gd name="connsiteY0" fmla="*/ 5708 h 5707"/>
                  <a:gd name="connsiteX1" fmla="*/ 0 w 5888"/>
                  <a:gd name="connsiteY1" fmla="*/ 4805 h 5707"/>
                  <a:gd name="connsiteX2" fmla="*/ 870 w 5888"/>
                  <a:gd name="connsiteY2" fmla="*/ 0 h 5707"/>
                  <a:gd name="connsiteX3" fmla="*/ 5888 w 5888"/>
                  <a:gd name="connsiteY3" fmla="*/ 903 h 5707"/>
                  <a:gd name="connsiteX4" fmla="*/ 5018 w 5888"/>
                  <a:gd name="connsiteY4" fmla="*/ 5708 h 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707">
                    <a:moveTo>
                      <a:pt x="5018" y="5708"/>
                    </a:moveTo>
                    <a:lnTo>
                      <a:pt x="0" y="4805"/>
                    </a:lnTo>
                    <a:lnTo>
                      <a:pt x="870" y="0"/>
                    </a:lnTo>
                    <a:lnTo>
                      <a:pt x="5888" y="903"/>
                    </a:lnTo>
                    <a:lnTo>
                      <a:pt x="5018" y="5708"/>
                    </a:lnTo>
                    <a:close/>
                  </a:path>
                </a:pathLst>
              </a:custGeom>
              <a:solidFill>
                <a:srgbClr val="2F2B2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F9B59AE9-C8A7-1017-1BB1-90BA4A060A59}"/>
                  </a:ext>
                </a:extLst>
              </p:cNvPr>
              <p:cNvSpPr/>
              <p:nvPr/>
            </p:nvSpPr>
            <p:spPr>
              <a:xfrm>
                <a:off x="7968585" y="1851305"/>
                <a:ext cx="5888" cy="5707"/>
              </a:xfrm>
              <a:custGeom>
                <a:avLst/>
                <a:gdLst>
                  <a:gd name="connsiteX0" fmla="*/ 5018 w 5888"/>
                  <a:gd name="connsiteY0" fmla="*/ 5708 h 5707"/>
                  <a:gd name="connsiteX1" fmla="*/ 0 w 5888"/>
                  <a:gd name="connsiteY1" fmla="*/ 4803 h 5707"/>
                  <a:gd name="connsiteX2" fmla="*/ 870 w 5888"/>
                  <a:gd name="connsiteY2" fmla="*/ 0 h 5707"/>
                  <a:gd name="connsiteX3" fmla="*/ 5888 w 5888"/>
                  <a:gd name="connsiteY3" fmla="*/ 903 h 5707"/>
                  <a:gd name="connsiteX4" fmla="*/ 5018 w 5888"/>
                  <a:gd name="connsiteY4" fmla="*/ 5708 h 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707">
                    <a:moveTo>
                      <a:pt x="5018" y="5708"/>
                    </a:moveTo>
                    <a:lnTo>
                      <a:pt x="0" y="4803"/>
                    </a:lnTo>
                    <a:lnTo>
                      <a:pt x="870" y="0"/>
                    </a:lnTo>
                    <a:lnTo>
                      <a:pt x="5888" y="903"/>
                    </a:lnTo>
                    <a:lnTo>
                      <a:pt x="5018" y="5708"/>
                    </a:lnTo>
                    <a:close/>
                  </a:path>
                </a:pathLst>
              </a:custGeom>
              <a:solidFill>
                <a:srgbClr val="312E2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3EC9C29E-9066-980D-8944-135ED5AA7140}"/>
                  </a:ext>
                </a:extLst>
              </p:cNvPr>
              <p:cNvSpPr/>
              <p:nvPr/>
            </p:nvSpPr>
            <p:spPr>
              <a:xfrm rot="-5359392">
                <a:off x="7969083" y="1851688"/>
                <a:ext cx="4878" cy="5106"/>
              </a:xfrm>
              <a:custGeom>
                <a:avLst/>
                <a:gdLst>
                  <a:gd name="connsiteX0" fmla="*/ -129 w 4878"/>
                  <a:gd name="connsiteY0" fmla="*/ -103 h 5106"/>
                  <a:gd name="connsiteX1" fmla="*/ 4750 w 4878"/>
                  <a:gd name="connsiteY1" fmla="*/ -103 h 5106"/>
                  <a:gd name="connsiteX2" fmla="*/ 4750 w 4878"/>
                  <a:gd name="connsiteY2" fmla="*/ 5003 h 5106"/>
                  <a:gd name="connsiteX3" fmla="*/ -129 w 4878"/>
                  <a:gd name="connsiteY3" fmla="*/ 5003 h 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5106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5003"/>
                    </a:lnTo>
                    <a:lnTo>
                      <a:pt x="-129" y="5003"/>
                    </a:lnTo>
                    <a:close/>
                  </a:path>
                </a:pathLst>
              </a:custGeom>
              <a:solidFill>
                <a:srgbClr val="34303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E9DC1EF5-D7AF-BFBD-A1BF-B2B2D760E0D3}"/>
                  </a:ext>
                </a:extLst>
              </p:cNvPr>
              <p:cNvSpPr/>
              <p:nvPr/>
            </p:nvSpPr>
            <p:spPr>
              <a:xfrm rot="-531594">
                <a:off x="7968998" y="1851887"/>
                <a:ext cx="5103" cy="4882"/>
              </a:xfrm>
              <a:custGeom>
                <a:avLst/>
                <a:gdLst>
                  <a:gd name="connsiteX0" fmla="*/ -129 w 5103"/>
                  <a:gd name="connsiteY0" fmla="*/ -103 h 4882"/>
                  <a:gd name="connsiteX1" fmla="*/ 4975 w 5103"/>
                  <a:gd name="connsiteY1" fmla="*/ -103 h 4882"/>
                  <a:gd name="connsiteX2" fmla="*/ 4975 w 5103"/>
                  <a:gd name="connsiteY2" fmla="*/ 4780 h 4882"/>
                  <a:gd name="connsiteX3" fmla="*/ -129 w 5103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82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36323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12E3B894-C7C5-EEB5-0667-EF67F92298C6}"/>
                  </a:ext>
                </a:extLst>
              </p:cNvPr>
              <p:cNvSpPr/>
              <p:nvPr/>
            </p:nvSpPr>
            <p:spPr>
              <a:xfrm rot="-1227108">
                <a:off x="7969015" y="1851961"/>
                <a:ext cx="5114" cy="4879"/>
              </a:xfrm>
              <a:custGeom>
                <a:avLst/>
                <a:gdLst>
                  <a:gd name="connsiteX0" fmla="*/ -129 w 5114"/>
                  <a:gd name="connsiteY0" fmla="*/ -103 h 4879"/>
                  <a:gd name="connsiteX1" fmla="*/ 4986 w 5114"/>
                  <a:gd name="connsiteY1" fmla="*/ -103 h 4879"/>
                  <a:gd name="connsiteX2" fmla="*/ 4986 w 5114"/>
                  <a:gd name="connsiteY2" fmla="*/ 4777 h 4879"/>
                  <a:gd name="connsiteX3" fmla="*/ -129 w 5114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4" h="4879">
                    <a:moveTo>
                      <a:pt x="-129" y="-103"/>
                    </a:moveTo>
                    <a:lnTo>
                      <a:pt x="4986" y="-103"/>
                    </a:lnTo>
                    <a:lnTo>
                      <a:pt x="4986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37333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146A4331-DFFB-2D9C-AFB8-9E3F04EFD2BA}"/>
                  </a:ext>
                </a:extLst>
              </p:cNvPr>
              <p:cNvSpPr/>
              <p:nvPr/>
            </p:nvSpPr>
            <p:spPr>
              <a:xfrm>
                <a:off x="7968141" y="1851015"/>
                <a:ext cx="6946" cy="6888"/>
              </a:xfrm>
              <a:custGeom>
                <a:avLst/>
                <a:gdLst>
                  <a:gd name="connsiteX0" fmla="*/ 2697 w 6946"/>
                  <a:gd name="connsiteY0" fmla="*/ 6889 h 6888"/>
                  <a:gd name="connsiteX1" fmla="*/ 0 w 6946"/>
                  <a:gd name="connsiteY1" fmla="*/ 2829 h 6888"/>
                  <a:gd name="connsiteX2" fmla="*/ 4233 w 6946"/>
                  <a:gd name="connsiteY2" fmla="*/ 0 h 6888"/>
                  <a:gd name="connsiteX3" fmla="*/ 6947 w 6946"/>
                  <a:gd name="connsiteY3" fmla="*/ 4059 h 6888"/>
                  <a:gd name="connsiteX4" fmla="*/ 2697 w 6946"/>
                  <a:gd name="connsiteY4" fmla="*/ 6889 h 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46" h="6888">
                    <a:moveTo>
                      <a:pt x="2697" y="6889"/>
                    </a:moveTo>
                    <a:lnTo>
                      <a:pt x="0" y="2829"/>
                    </a:lnTo>
                    <a:lnTo>
                      <a:pt x="4233" y="0"/>
                    </a:lnTo>
                    <a:lnTo>
                      <a:pt x="6947" y="4059"/>
                    </a:lnTo>
                    <a:lnTo>
                      <a:pt x="2697" y="6889"/>
                    </a:lnTo>
                    <a:close/>
                  </a:path>
                </a:pathLst>
              </a:custGeom>
              <a:solidFill>
                <a:srgbClr val="39353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F5BC864-91AF-0135-BA68-F2B7B648DBCB}"/>
                  </a:ext>
                </a:extLst>
              </p:cNvPr>
              <p:cNvSpPr/>
              <p:nvPr/>
            </p:nvSpPr>
            <p:spPr>
              <a:xfrm rot="-2809015">
                <a:off x="7969103" y="1852057"/>
                <a:ext cx="5107" cy="4882"/>
              </a:xfrm>
              <a:custGeom>
                <a:avLst/>
                <a:gdLst>
                  <a:gd name="connsiteX0" fmla="*/ -129 w 5107"/>
                  <a:gd name="connsiteY0" fmla="*/ -103 h 4882"/>
                  <a:gd name="connsiteX1" fmla="*/ 4979 w 5107"/>
                  <a:gd name="connsiteY1" fmla="*/ -103 h 4882"/>
                  <a:gd name="connsiteX2" fmla="*/ 4979 w 5107"/>
                  <a:gd name="connsiteY2" fmla="*/ 4779 h 4882"/>
                  <a:gd name="connsiteX3" fmla="*/ -129 w 5107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7" h="4882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3B383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7E424927-0619-D75D-E1E2-7C73CA0DC8C3}"/>
                  </a:ext>
                </a:extLst>
              </p:cNvPr>
              <p:cNvSpPr/>
              <p:nvPr/>
            </p:nvSpPr>
            <p:spPr>
              <a:xfrm rot="-3504810">
                <a:off x="7969151" y="1852101"/>
                <a:ext cx="5109" cy="4874"/>
              </a:xfrm>
              <a:custGeom>
                <a:avLst/>
                <a:gdLst>
                  <a:gd name="connsiteX0" fmla="*/ -129 w 5109"/>
                  <a:gd name="connsiteY0" fmla="*/ -103 h 4874"/>
                  <a:gd name="connsiteX1" fmla="*/ 4981 w 5109"/>
                  <a:gd name="connsiteY1" fmla="*/ -103 h 4874"/>
                  <a:gd name="connsiteX2" fmla="*/ 4981 w 5109"/>
                  <a:gd name="connsiteY2" fmla="*/ 4771 h 4874"/>
                  <a:gd name="connsiteX3" fmla="*/ -129 w 5109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9" h="4874">
                    <a:moveTo>
                      <a:pt x="-129" y="-103"/>
                    </a:moveTo>
                    <a:lnTo>
                      <a:pt x="4981" y="-103"/>
                    </a:lnTo>
                    <a:lnTo>
                      <a:pt x="4981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3D3A3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86AEE5E4-C8FE-AAE4-4244-F1CCCE12E9FD}"/>
                  </a:ext>
                </a:extLst>
              </p:cNvPr>
              <p:cNvSpPr/>
              <p:nvPr/>
            </p:nvSpPr>
            <p:spPr>
              <a:xfrm rot="-4050155">
                <a:off x="7969224" y="1852147"/>
                <a:ext cx="5105" cy="4866"/>
              </a:xfrm>
              <a:custGeom>
                <a:avLst/>
                <a:gdLst>
                  <a:gd name="connsiteX0" fmla="*/ -129 w 5105"/>
                  <a:gd name="connsiteY0" fmla="*/ -103 h 4866"/>
                  <a:gd name="connsiteX1" fmla="*/ 4977 w 5105"/>
                  <a:gd name="connsiteY1" fmla="*/ -103 h 4866"/>
                  <a:gd name="connsiteX2" fmla="*/ 4977 w 5105"/>
                  <a:gd name="connsiteY2" fmla="*/ 4763 h 4866"/>
                  <a:gd name="connsiteX3" fmla="*/ -129 w 5105"/>
                  <a:gd name="connsiteY3" fmla="*/ 4763 h 4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66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63"/>
                    </a:lnTo>
                    <a:lnTo>
                      <a:pt x="-129" y="4763"/>
                    </a:lnTo>
                    <a:close/>
                  </a:path>
                </a:pathLst>
              </a:custGeom>
              <a:solidFill>
                <a:srgbClr val="403C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90BE79D9-9A4C-5C59-34ED-894BAAF241B8}"/>
                  </a:ext>
                </a:extLst>
              </p:cNvPr>
              <p:cNvSpPr/>
              <p:nvPr/>
            </p:nvSpPr>
            <p:spPr>
              <a:xfrm rot="-4466005">
                <a:off x="7969291" y="1852152"/>
                <a:ext cx="5108" cy="4875"/>
              </a:xfrm>
              <a:custGeom>
                <a:avLst/>
                <a:gdLst>
                  <a:gd name="connsiteX0" fmla="*/ -129 w 5108"/>
                  <a:gd name="connsiteY0" fmla="*/ -103 h 4875"/>
                  <a:gd name="connsiteX1" fmla="*/ 4980 w 5108"/>
                  <a:gd name="connsiteY1" fmla="*/ -103 h 4875"/>
                  <a:gd name="connsiteX2" fmla="*/ 4980 w 5108"/>
                  <a:gd name="connsiteY2" fmla="*/ 4772 h 4875"/>
                  <a:gd name="connsiteX3" fmla="*/ -129 w 5108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75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433F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D5AFABD0-97A7-0FB2-2FEB-50144221ADA8}"/>
                  </a:ext>
                </a:extLst>
              </p:cNvPr>
              <p:cNvSpPr/>
              <p:nvPr/>
            </p:nvSpPr>
            <p:spPr>
              <a:xfrm rot="-4768295">
                <a:off x="7969378" y="1852170"/>
                <a:ext cx="5110" cy="4877"/>
              </a:xfrm>
              <a:custGeom>
                <a:avLst/>
                <a:gdLst>
                  <a:gd name="connsiteX0" fmla="*/ -129 w 5110"/>
                  <a:gd name="connsiteY0" fmla="*/ -103 h 4877"/>
                  <a:gd name="connsiteX1" fmla="*/ 4982 w 5110"/>
                  <a:gd name="connsiteY1" fmla="*/ -103 h 4877"/>
                  <a:gd name="connsiteX2" fmla="*/ 4982 w 5110"/>
                  <a:gd name="connsiteY2" fmla="*/ 4774 h 4877"/>
                  <a:gd name="connsiteX3" fmla="*/ -129 w 5110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0" h="4877">
                    <a:moveTo>
                      <a:pt x="-129" y="-103"/>
                    </a:moveTo>
                    <a:lnTo>
                      <a:pt x="4982" y="-103"/>
                    </a:lnTo>
                    <a:lnTo>
                      <a:pt x="4982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4441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7C9712EA-FAEA-B4F5-93C4-EECD3FD92060}"/>
                  </a:ext>
                </a:extLst>
              </p:cNvPr>
              <p:cNvSpPr/>
              <p:nvPr/>
            </p:nvSpPr>
            <p:spPr>
              <a:xfrm rot="-4975699">
                <a:off x="7969455" y="1852168"/>
                <a:ext cx="5106" cy="4869"/>
              </a:xfrm>
              <a:custGeom>
                <a:avLst/>
                <a:gdLst>
                  <a:gd name="connsiteX0" fmla="*/ -129 w 5106"/>
                  <a:gd name="connsiteY0" fmla="*/ -103 h 4869"/>
                  <a:gd name="connsiteX1" fmla="*/ 4978 w 5106"/>
                  <a:gd name="connsiteY1" fmla="*/ -103 h 4869"/>
                  <a:gd name="connsiteX2" fmla="*/ 4978 w 5106"/>
                  <a:gd name="connsiteY2" fmla="*/ 4766 h 4869"/>
                  <a:gd name="connsiteX3" fmla="*/ -129 w 5106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69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47424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6D1C4FF3-89C6-92A0-D262-6D987B68A276}"/>
                  </a:ext>
                </a:extLst>
              </p:cNvPr>
              <p:cNvSpPr/>
              <p:nvPr/>
            </p:nvSpPr>
            <p:spPr>
              <a:xfrm rot="-5108472">
                <a:off x="7969699" y="1852225"/>
                <a:ext cx="5109" cy="4868"/>
              </a:xfrm>
              <a:custGeom>
                <a:avLst/>
                <a:gdLst>
                  <a:gd name="connsiteX0" fmla="*/ -129 w 5109"/>
                  <a:gd name="connsiteY0" fmla="*/ -103 h 4868"/>
                  <a:gd name="connsiteX1" fmla="*/ 4981 w 5109"/>
                  <a:gd name="connsiteY1" fmla="*/ -103 h 4868"/>
                  <a:gd name="connsiteX2" fmla="*/ 4981 w 5109"/>
                  <a:gd name="connsiteY2" fmla="*/ 4765 h 4868"/>
                  <a:gd name="connsiteX3" fmla="*/ -129 w 5109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9" h="4868">
                    <a:moveTo>
                      <a:pt x="-129" y="-103"/>
                    </a:moveTo>
                    <a:lnTo>
                      <a:pt x="4981" y="-103"/>
                    </a:lnTo>
                    <a:lnTo>
                      <a:pt x="4981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49464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DE8E8D83-73F8-2D76-6DC1-687C47921314}"/>
                  </a:ext>
                </a:extLst>
              </p:cNvPr>
              <p:cNvSpPr/>
              <p:nvPr/>
            </p:nvSpPr>
            <p:spPr>
              <a:xfrm rot="-5182974">
                <a:off x="7969656" y="1852165"/>
                <a:ext cx="5105" cy="4879"/>
              </a:xfrm>
              <a:custGeom>
                <a:avLst/>
                <a:gdLst>
                  <a:gd name="connsiteX0" fmla="*/ -129 w 5105"/>
                  <a:gd name="connsiteY0" fmla="*/ -103 h 4879"/>
                  <a:gd name="connsiteX1" fmla="*/ 4977 w 5105"/>
                  <a:gd name="connsiteY1" fmla="*/ -103 h 4879"/>
                  <a:gd name="connsiteX2" fmla="*/ 4977 w 5105"/>
                  <a:gd name="connsiteY2" fmla="*/ 4777 h 4879"/>
                  <a:gd name="connsiteX3" fmla="*/ -129 w 5105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9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4B47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338DA51F-384D-B284-2EB6-F36AB3D40ADF}"/>
                  </a:ext>
                </a:extLst>
              </p:cNvPr>
              <p:cNvSpPr/>
              <p:nvPr/>
            </p:nvSpPr>
            <p:spPr>
              <a:xfrm>
                <a:off x="7969712" y="1851922"/>
                <a:ext cx="5154" cy="5364"/>
              </a:xfrm>
              <a:custGeom>
                <a:avLst/>
                <a:gdLst>
                  <a:gd name="connsiteX0" fmla="*/ 4881 w 5154"/>
                  <a:gd name="connsiteY0" fmla="*/ 5365 h 5364"/>
                  <a:gd name="connsiteX1" fmla="*/ 0 w 5154"/>
                  <a:gd name="connsiteY1" fmla="*/ 5099 h 5364"/>
                  <a:gd name="connsiteX2" fmla="*/ 290 w 5154"/>
                  <a:gd name="connsiteY2" fmla="*/ 0 h 5364"/>
                  <a:gd name="connsiteX3" fmla="*/ 5155 w 5154"/>
                  <a:gd name="connsiteY3" fmla="*/ 266 h 5364"/>
                  <a:gd name="connsiteX4" fmla="*/ 4881 w 5154"/>
                  <a:gd name="connsiteY4" fmla="*/ 5365 h 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4" h="5364">
                    <a:moveTo>
                      <a:pt x="4881" y="5365"/>
                    </a:moveTo>
                    <a:lnTo>
                      <a:pt x="0" y="5099"/>
                    </a:lnTo>
                    <a:lnTo>
                      <a:pt x="290" y="0"/>
                    </a:lnTo>
                    <a:lnTo>
                      <a:pt x="5155" y="266"/>
                    </a:lnTo>
                    <a:lnTo>
                      <a:pt x="4881" y="5365"/>
                    </a:lnTo>
                    <a:close/>
                  </a:path>
                </a:pathLst>
              </a:custGeom>
              <a:solidFill>
                <a:srgbClr val="4D4A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23218FB0-9368-A8D4-EBE3-EB8E3CA0CB23}"/>
                  </a:ext>
                </a:extLst>
              </p:cNvPr>
              <p:cNvSpPr/>
              <p:nvPr/>
            </p:nvSpPr>
            <p:spPr>
              <a:xfrm rot="-5182974">
                <a:off x="7969855" y="1852148"/>
                <a:ext cx="5105" cy="4879"/>
              </a:xfrm>
              <a:custGeom>
                <a:avLst/>
                <a:gdLst>
                  <a:gd name="connsiteX0" fmla="*/ -129 w 5105"/>
                  <a:gd name="connsiteY0" fmla="*/ -103 h 4879"/>
                  <a:gd name="connsiteX1" fmla="*/ 4977 w 5105"/>
                  <a:gd name="connsiteY1" fmla="*/ -103 h 4879"/>
                  <a:gd name="connsiteX2" fmla="*/ 4977 w 5105"/>
                  <a:gd name="connsiteY2" fmla="*/ 4777 h 4879"/>
                  <a:gd name="connsiteX3" fmla="*/ -129 w 5105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9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4F4C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5DD076DA-30F6-176C-779E-4A2120E55182}"/>
                  </a:ext>
                </a:extLst>
              </p:cNvPr>
              <p:cNvSpPr/>
              <p:nvPr/>
            </p:nvSpPr>
            <p:spPr>
              <a:xfrm rot="-4879157">
                <a:off x="7969933" y="1852160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14E4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7292F628-0FE7-2B22-465C-795FD4147103}"/>
                  </a:ext>
                </a:extLst>
              </p:cNvPr>
              <p:cNvSpPr/>
              <p:nvPr/>
            </p:nvSpPr>
            <p:spPr>
              <a:xfrm rot="-4879157">
                <a:off x="7969998" y="1852161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4515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24109DF-C0B1-04E6-95B2-A84A111A41A7}"/>
                  </a:ext>
                </a:extLst>
              </p:cNvPr>
              <p:cNvSpPr/>
              <p:nvPr/>
            </p:nvSpPr>
            <p:spPr>
              <a:xfrm rot="-4879157">
                <a:off x="7970069" y="1852180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653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861510FF-F2F8-206D-740F-9DD0B36174DA}"/>
                  </a:ext>
                </a:extLst>
              </p:cNvPr>
              <p:cNvSpPr/>
              <p:nvPr/>
            </p:nvSpPr>
            <p:spPr>
              <a:xfrm rot="-4879157">
                <a:off x="7970141" y="1852181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8555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3E4567F4-8951-3246-1B5E-9F5C59CBDAD8}"/>
                  </a:ext>
                </a:extLst>
              </p:cNvPr>
              <p:cNvSpPr/>
              <p:nvPr/>
            </p:nvSpPr>
            <p:spPr>
              <a:xfrm rot="-4879157">
                <a:off x="7970217" y="1852203"/>
                <a:ext cx="5103" cy="4869"/>
              </a:xfrm>
              <a:custGeom>
                <a:avLst/>
                <a:gdLst>
                  <a:gd name="connsiteX0" fmla="*/ -129 w 5103"/>
                  <a:gd name="connsiteY0" fmla="*/ -103 h 4869"/>
                  <a:gd name="connsiteX1" fmla="*/ 4974 w 5103"/>
                  <a:gd name="connsiteY1" fmla="*/ -103 h 4869"/>
                  <a:gd name="connsiteX2" fmla="*/ 4974 w 5103"/>
                  <a:gd name="connsiteY2" fmla="*/ 4766 h 4869"/>
                  <a:gd name="connsiteX3" fmla="*/ -129 w 5103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69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A575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065EACC2-53D5-2487-21DC-3D04DD7A2AAD}"/>
                  </a:ext>
                </a:extLst>
              </p:cNvPr>
              <p:cNvSpPr/>
              <p:nvPr/>
            </p:nvSpPr>
            <p:spPr>
              <a:xfrm rot="-4879230">
                <a:off x="7970172" y="1852298"/>
                <a:ext cx="5107" cy="4869"/>
              </a:xfrm>
              <a:custGeom>
                <a:avLst/>
                <a:gdLst>
                  <a:gd name="connsiteX0" fmla="*/ -129 w 5107"/>
                  <a:gd name="connsiteY0" fmla="*/ -103 h 4869"/>
                  <a:gd name="connsiteX1" fmla="*/ 4979 w 5107"/>
                  <a:gd name="connsiteY1" fmla="*/ -103 h 4869"/>
                  <a:gd name="connsiteX2" fmla="*/ 4979 w 5107"/>
                  <a:gd name="connsiteY2" fmla="*/ 4766 h 4869"/>
                  <a:gd name="connsiteX3" fmla="*/ -129 w 5107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7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C595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D7455402-C0CF-3449-5666-E858F65FBFD2}"/>
                  </a:ext>
                </a:extLst>
              </p:cNvPr>
              <p:cNvSpPr/>
              <p:nvPr/>
            </p:nvSpPr>
            <p:spPr>
              <a:xfrm rot="-4879157">
                <a:off x="7970360" y="1852204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E5B5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8E70C59-5B7C-EAD0-81CB-5B29CBC26B71}"/>
                  </a:ext>
                </a:extLst>
              </p:cNvPr>
              <p:cNvSpPr/>
              <p:nvPr/>
            </p:nvSpPr>
            <p:spPr>
              <a:xfrm rot="-4879157">
                <a:off x="7970434" y="1852205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05E5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936574B-594B-EF44-5929-E89C53EC804A}"/>
                  </a:ext>
                </a:extLst>
              </p:cNvPr>
              <p:cNvSpPr/>
              <p:nvPr/>
            </p:nvSpPr>
            <p:spPr>
              <a:xfrm rot="-4879230">
                <a:off x="7970389" y="1852319"/>
                <a:ext cx="5107" cy="4869"/>
              </a:xfrm>
              <a:custGeom>
                <a:avLst/>
                <a:gdLst>
                  <a:gd name="connsiteX0" fmla="*/ -129 w 5107"/>
                  <a:gd name="connsiteY0" fmla="*/ -103 h 4869"/>
                  <a:gd name="connsiteX1" fmla="*/ 4979 w 5107"/>
                  <a:gd name="connsiteY1" fmla="*/ -103 h 4869"/>
                  <a:gd name="connsiteX2" fmla="*/ 4979 w 5107"/>
                  <a:gd name="connsiteY2" fmla="*/ 4766 h 4869"/>
                  <a:gd name="connsiteX3" fmla="*/ -129 w 5107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7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3606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F0A9D795-B878-E47F-0853-22B796AABFDB}"/>
                  </a:ext>
                </a:extLst>
              </p:cNvPr>
              <p:cNvSpPr/>
              <p:nvPr/>
            </p:nvSpPr>
            <p:spPr>
              <a:xfrm rot="-4879157">
                <a:off x="7970578" y="1852208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562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B4FFD96-B358-8F37-5226-9C295CF575C5}"/>
                  </a:ext>
                </a:extLst>
              </p:cNvPr>
              <p:cNvSpPr/>
              <p:nvPr/>
            </p:nvSpPr>
            <p:spPr>
              <a:xfrm rot="-4879157">
                <a:off x="7970655" y="1852212"/>
                <a:ext cx="5103" cy="4869"/>
              </a:xfrm>
              <a:custGeom>
                <a:avLst/>
                <a:gdLst>
                  <a:gd name="connsiteX0" fmla="*/ -129 w 5103"/>
                  <a:gd name="connsiteY0" fmla="*/ -103 h 4869"/>
                  <a:gd name="connsiteX1" fmla="*/ 4974 w 5103"/>
                  <a:gd name="connsiteY1" fmla="*/ -103 h 4869"/>
                  <a:gd name="connsiteX2" fmla="*/ 4974 w 5103"/>
                  <a:gd name="connsiteY2" fmla="*/ 4766 h 4869"/>
                  <a:gd name="connsiteX3" fmla="*/ -129 w 5103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69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764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AC67E81C-1132-84CF-92AF-F6112EE92118}"/>
                  </a:ext>
                </a:extLst>
              </p:cNvPr>
              <p:cNvSpPr/>
              <p:nvPr/>
            </p:nvSpPr>
            <p:spPr>
              <a:xfrm rot="-4886400">
                <a:off x="7970721" y="1852216"/>
                <a:ext cx="5106" cy="4867"/>
              </a:xfrm>
              <a:custGeom>
                <a:avLst/>
                <a:gdLst>
                  <a:gd name="connsiteX0" fmla="*/ -129 w 5106"/>
                  <a:gd name="connsiteY0" fmla="*/ -103 h 4867"/>
                  <a:gd name="connsiteX1" fmla="*/ 4978 w 5106"/>
                  <a:gd name="connsiteY1" fmla="*/ -103 h 4867"/>
                  <a:gd name="connsiteX2" fmla="*/ 4978 w 5106"/>
                  <a:gd name="connsiteY2" fmla="*/ 4764 h 4867"/>
                  <a:gd name="connsiteX3" fmla="*/ -129 w 5106"/>
                  <a:gd name="connsiteY3" fmla="*/ 4764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67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64"/>
                    </a:lnTo>
                    <a:lnTo>
                      <a:pt x="-129" y="4764"/>
                    </a:lnTo>
                    <a:close/>
                  </a:path>
                </a:pathLst>
              </a:custGeom>
              <a:solidFill>
                <a:srgbClr val="6966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7E5C227-2D85-BAE9-D710-B841CB5C909B}"/>
                  </a:ext>
                </a:extLst>
              </p:cNvPr>
              <p:cNvSpPr/>
              <p:nvPr/>
            </p:nvSpPr>
            <p:spPr>
              <a:xfrm rot="-4886400">
                <a:off x="7970794" y="1852236"/>
                <a:ext cx="5106" cy="4867"/>
              </a:xfrm>
              <a:custGeom>
                <a:avLst/>
                <a:gdLst>
                  <a:gd name="connsiteX0" fmla="*/ -129 w 5106"/>
                  <a:gd name="connsiteY0" fmla="*/ -103 h 4867"/>
                  <a:gd name="connsiteX1" fmla="*/ 4978 w 5106"/>
                  <a:gd name="connsiteY1" fmla="*/ -103 h 4867"/>
                  <a:gd name="connsiteX2" fmla="*/ 4978 w 5106"/>
                  <a:gd name="connsiteY2" fmla="*/ 4765 h 4867"/>
                  <a:gd name="connsiteX3" fmla="*/ -129 w 5106"/>
                  <a:gd name="connsiteY3" fmla="*/ 4765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67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6B69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9C18F075-C0CF-8370-214D-D77919B29D48}"/>
                  </a:ext>
                </a:extLst>
              </p:cNvPr>
              <p:cNvSpPr/>
              <p:nvPr/>
            </p:nvSpPr>
            <p:spPr>
              <a:xfrm rot="-4879157">
                <a:off x="7970862" y="1852234"/>
                <a:ext cx="5103" cy="4869"/>
              </a:xfrm>
              <a:custGeom>
                <a:avLst/>
                <a:gdLst>
                  <a:gd name="connsiteX0" fmla="*/ -129 w 5103"/>
                  <a:gd name="connsiteY0" fmla="*/ -103 h 4869"/>
                  <a:gd name="connsiteX1" fmla="*/ 4974 w 5103"/>
                  <a:gd name="connsiteY1" fmla="*/ -103 h 4869"/>
                  <a:gd name="connsiteX2" fmla="*/ 4974 w 5103"/>
                  <a:gd name="connsiteY2" fmla="*/ 4766 h 4869"/>
                  <a:gd name="connsiteX3" fmla="*/ -129 w 5103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69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E6C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AC7B2FBD-4FD9-AFE5-6186-D881CABE4968}"/>
                  </a:ext>
                </a:extLst>
              </p:cNvPr>
              <p:cNvSpPr/>
              <p:nvPr/>
            </p:nvSpPr>
            <p:spPr>
              <a:xfrm rot="-4879157">
                <a:off x="7970931" y="1852250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EF303282-7040-66E8-3A30-A9F998D9ADB1}"/>
                  </a:ext>
                </a:extLst>
              </p:cNvPr>
              <p:cNvSpPr/>
              <p:nvPr/>
            </p:nvSpPr>
            <p:spPr>
              <a:xfrm rot="-4505255">
                <a:off x="7995664" y="1838350"/>
                <a:ext cx="3371" cy="4881"/>
              </a:xfrm>
              <a:custGeom>
                <a:avLst/>
                <a:gdLst>
                  <a:gd name="connsiteX0" fmla="*/ -129 w 3371"/>
                  <a:gd name="connsiteY0" fmla="*/ -103 h 4881"/>
                  <a:gd name="connsiteX1" fmla="*/ 3243 w 3371"/>
                  <a:gd name="connsiteY1" fmla="*/ -103 h 4881"/>
                  <a:gd name="connsiteX2" fmla="*/ 3243 w 3371"/>
                  <a:gd name="connsiteY2" fmla="*/ 4778 h 4881"/>
                  <a:gd name="connsiteX3" fmla="*/ -129 w 3371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1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312D2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8D1139F3-85D0-F2FF-2B16-69AABB735323}"/>
                  </a:ext>
                </a:extLst>
              </p:cNvPr>
              <p:cNvSpPr/>
              <p:nvPr/>
            </p:nvSpPr>
            <p:spPr>
              <a:xfrm>
                <a:off x="7994700" y="1838588"/>
                <a:ext cx="5512" cy="4375"/>
              </a:xfrm>
              <a:custGeom>
                <a:avLst/>
                <a:gdLst>
                  <a:gd name="connsiteX0" fmla="*/ 4745 w 5512"/>
                  <a:gd name="connsiteY0" fmla="*/ 4375 h 4375"/>
                  <a:gd name="connsiteX1" fmla="*/ 0 w 5512"/>
                  <a:gd name="connsiteY1" fmla="*/ 3264 h 4375"/>
                  <a:gd name="connsiteX2" fmla="*/ 751 w 5512"/>
                  <a:gd name="connsiteY2" fmla="*/ 0 h 4375"/>
                  <a:gd name="connsiteX3" fmla="*/ 5513 w 5512"/>
                  <a:gd name="connsiteY3" fmla="*/ 1109 h 4375"/>
                  <a:gd name="connsiteX4" fmla="*/ 4745 w 5512"/>
                  <a:gd name="connsiteY4" fmla="*/ 4375 h 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2" h="4375">
                    <a:moveTo>
                      <a:pt x="4745" y="4375"/>
                    </a:moveTo>
                    <a:lnTo>
                      <a:pt x="0" y="3264"/>
                    </a:lnTo>
                    <a:lnTo>
                      <a:pt x="751" y="0"/>
                    </a:lnTo>
                    <a:lnTo>
                      <a:pt x="5513" y="1109"/>
                    </a:lnTo>
                    <a:lnTo>
                      <a:pt x="4745" y="4375"/>
                    </a:lnTo>
                    <a:close/>
                  </a:path>
                </a:pathLst>
              </a:custGeom>
              <a:solidFill>
                <a:srgbClr val="34303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12F99BBD-ABEE-C332-D324-A3F6E0D58C84}"/>
                  </a:ext>
                </a:extLst>
              </p:cNvPr>
              <p:cNvSpPr/>
              <p:nvPr/>
            </p:nvSpPr>
            <p:spPr>
              <a:xfrm rot="-4647421">
                <a:off x="7995900" y="1838343"/>
                <a:ext cx="3334" cy="4871"/>
              </a:xfrm>
              <a:custGeom>
                <a:avLst/>
                <a:gdLst>
                  <a:gd name="connsiteX0" fmla="*/ -129 w 3334"/>
                  <a:gd name="connsiteY0" fmla="*/ -103 h 4871"/>
                  <a:gd name="connsiteX1" fmla="*/ 3206 w 3334"/>
                  <a:gd name="connsiteY1" fmla="*/ -103 h 4871"/>
                  <a:gd name="connsiteX2" fmla="*/ 3206 w 3334"/>
                  <a:gd name="connsiteY2" fmla="*/ 4769 h 4871"/>
                  <a:gd name="connsiteX3" fmla="*/ -129 w 3334"/>
                  <a:gd name="connsiteY3" fmla="*/ 4769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4" h="4871">
                    <a:moveTo>
                      <a:pt x="-129" y="-103"/>
                    </a:moveTo>
                    <a:lnTo>
                      <a:pt x="3206" y="-103"/>
                    </a:lnTo>
                    <a:lnTo>
                      <a:pt x="3206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37333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22940A0A-8754-2F99-C8E2-A5680B3A3B3A}"/>
                  </a:ext>
                </a:extLst>
              </p:cNvPr>
              <p:cNvSpPr/>
              <p:nvPr/>
            </p:nvSpPr>
            <p:spPr>
              <a:xfrm rot="-4633158">
                <a:off x="7996005" y="1838343"/>
                <a:ext cx="3321" cy="4876"/>
              </a:xfrm>
              <a:custGeom>
                <a:avLst/>
                <a:gdLst>
                  <a:gd name="connsiteX0" fmla="*/ -129 w 3321"/>
                  <a:gd name="connsiteY0" fmla="*/ -103 h 4876"/>
                  <a:gd name="connsiteX1" fmla="*/ 3193 w 3321"/>
                  <a:gd name="connsiteY1" fmla="*/ -103 h 4876"/>
                  <a:gd name="connsiteX2" fmla="*/ 3193 w 3321"/>
                  <a:gd name="connsiteY2" fmla="*/ 4774 h 4876"/>
                  <a:gd name="connsiteX3" fmla="*/ -129 w 3321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1" h="4876">
                    <a:moveTo>
                      <a:pt x="-129" y="-103"/>
                    </a:moveTo>
                    <a:lnTo>
                      <a:pt x="3193" y="-103"/>
                    </a:lnTo>
                    <a:lnTo>
                      <a:pt x="3193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39353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D8F5850A-B75A-7A1A-B43B-1EDA1A6D5749}"/>
                  </a:ext>
                </a:extLst>
              </p:cNvPr>
              <p:cNvSpPr/>
              <p:nvPr/>
            </p:nvSpPr>
            <p:spPr>
              <a:xfrm rot="-4562093">
                <a:off x="7996108" y="1838341"/>
                <a:ext cx="3301" cy="4880"/>
              </a:xfrm>
              <a:custGeom>
                <a:avLst/>
                <a:gdLst>
                  <a:gd name="connsiteX0" fmla="*/ -129 w 3301"/>
                  <a:gd name="connsiteY0" fmla="*/ -103 h 4880"/>
                  <a:gd name="connsiteX1" fmla="*/ 3173 w 3301"/>
                  <a:gd name="connsiteY1" fmla="*/ -103 h 4880"/>
                  <a:gd name="connsiteX2" fmla="*/ 3173 w 3301"/>
                  <a:gd name="connsiteY2" fmla="*/ 4778 h 4880"/>
                  <a:gd name="connsiteX3" fmla="*/ -129 w 3301"/>
                  <a:gd name="connsiteY3" fmla="*/ 4778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01" h="4880">
                    <a:moveTo>
                      <a:pt x="-129" y="-103"/>
                    </a:moveTo>
                    <a:lnTo>
                      <a:pt x="3173" y="-103"/>
                    </a:lnTo>
                    <a:lnTo>
                      <a:pt x="3173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3C383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FD3125B9-9A93-EBDB-CDB4-157DBAD34B86}"/>
                  </a:ext>
                </a:extLst>
              </p:cNvPr>
              <p:cNvSpPr/>
              <p:nvPr/>
            </p:nvSpPr>
            <p:spPr>
              <a:xfrm rot="-4398666">
                <a:off x="7996194" y="1838348"/>
                <a:ext cx="3297" cy="4882"/>
              </a:xfrm>
              <a:custGeom>
                <a:avLst/>
                <a:gdLst>
                  <a:gd name="connsiteX0" fmla="*/ -129 w 3297"/>
                  <a:gd name="connsiteY0" fmla="*/ -103 h 4882"/>
                  <a:gd name="connsiteX1" fmla="*/ 3168 w 3297"/>
                  <a:gd name="connsiteY1" fmla="*/ -103 h 4882"/>
                  <a:gd name="connsiteX2" fmla="*/ 3168 w 3297"/>
                  <a:gd name="connsiteY2" fmla="*/ 4780 h 4882"/>
                  <a:gd name="connsiteX3" fmla="*/ -129 w 3297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7" h="4882">
                    <a:moveTo>
                      <a:pt x="-129" y="-103"/>
                    </a:moveTo>
                    <a:lnTo>
                      <a:pt x="3168" y="-103"/>
                    </a:lnTo>
                    <a:lnTo>
                      <a:pt x="3168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403B3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999D2DD8-A440-1B21-A242-62BA48B6CC1D}"/>
                  </a:ext>
                </a:extLst>
              </p:cNvPr>
              <p:cNvSpPr/>
              <p:nvPr/>
            </p:nvSpPr>
            <p:spPr>
              <a:xfrm rot="-4155154">
                <a:off x="7996277" y="1838378"/>
                <a:ext cx="3281" cy="4872"/>
              </a:xfrm>
              <a:custGeom>
                <a:avLst/>
                <a:gdLst>
                  <a:gd name="connsiteX0" fmla="*/ -129 w 3281"/>
                  <a:gd name="connsiteY0" fmla="*/ -103 h 4872"/>
                  <a:gd name="connsiteX1" fmla="*/ 3153 w 3281"/>
                  <a:gd name="connsiteY1" fmla="*/ -103 h 4872"/>
                  <a:gd name="connsiteX2" fmla="*/ 3153 w 3281"/>
                  <a:gd name="connsiteY2" fmla="*/ 4770 h 4872"/>
                  <a:gd name="connsiteX3" fmla="*/ -129 w 3281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1" h="4872">
                    <a:moveTo>
                      <a:pt x="-129" y="-103"/>
                    </a:moveTo>
                    <a:lnTo>
                      <a:pt x="3153" y="-103"/>
                    </a:lnTo>
                    <a:lnTo>
                      <a:pt x="3153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4340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0058FF6E-8B61-F220-A7B1-5C72222D3112}"/>
                  </a:ext>
                </a:extLst>
              </p:cNvPr>
              <p:cNvSpPr/>
              <p:nvPr/>
            </p:nvSpPr>
            <p:spPr>
              <a:xfrm rot="-3774204">
                <a:off x="7996354" y="1838384"/>
                <a:ext cx="3274" cy="4869"/>
              </a:xfrm>
              <a:custGeom>
                <a:avLst/>
                <a:gdLst>
                  <a:gd name="connsiteX0" fmla="*/ -129 w 3274"/>
                  <a:gd name="connsiteY0" fmla="*/ -103 h 4869"/>
                  <a:gd name="connsiteX1" fmla="*/ 3146 w 3274"/>
                  <a:gd name="connsiteY1" fmla="*/ -103 h 4869"/>
                  <a:gd name="connsiteX2" fmla="*/ 3146 w 3274"/>
                  <a:gd name="connsiteY2" fmla="*/ 4766 h 4869"/>
                  <a:gd name="connsiteX3" fmla="*/ -129 w 3274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4" h="4869">
                    <a:moveTo>
                      <a:pt x="-129" y="-103"/>
                    </a:moveTo>
                    <a:lnTo>
                      <a:pt x="3146" y="-103"/>
                    </a:lnTo>
                    <a:lnTo>
                      <a:pt x="3146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4541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6C9A1B8D-90DF-24C6-17FD-77A8C2DD4ED1}"/>
                  </a:ext>
                </a:extLst>
              </p:cNvPr>
              <p:cNvSpPr/>
              <p:nvPr/>
            </p:nvSpPr>
            <p:spPr>
              <a:xfrm rot="-3293333">
                <a:off x="7996414" y="1838427"/>
                <a:ext cx="3265" cy="4876"/>
              </a:xfrm>
              <a:custGeom>
                <a:avLst/>
                <a:gdLst>
                  <a:gd name="connsiteX0" fmla="*/ -129 w 3265"/>
                  <a:gd name="connsiteY0" fmla="*/ -103 h 4876"/>
                  <a:gd name="connsiteX1" fmla="*/ 3137 w 3265"/>
                  <a:gd name="connsiteY1" fmla="*/ -103 h 4876"/>
                  <a:gd name="connsiteX2" fmla="*/ 3137 w 3265"/>
                  <a:gd name="connsiteY2" fmla="*/ 4774 h 4876"/>
                  <a:gd name="connsiteX3" fmla="*/ -129 w 3265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5" h="4876">
                    <a:moveTo>
                      <a:pt x="-129" y="-103"/>
                    </a:moveTo>
                    <a:lnTo>
                      <a:pt x="3137" y="-103"/>
                    </a:lnTo>
                    <a:lnTo>
                      <a:pt x="3137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49464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E1C69081-BBD0-7BB4-AE03-5768F3EC05AF}"/>
                  </a:ext>
                </a:extLst>
              </p:cNvPr>
              <p:cNvSpPr/>
              <p:nvPr/>
            </p:nvSpPr>
            <p:spPr>
              <a:xfrm rot="-2746897">
                <a:off x="7996462" y="1838457"/>
                <a:ext cx="3264" cy="4881"/>
              </a:xfrm>
              <a:custGeom>
                <a:avLst/>
                <a:gdLst>
                  <a:gd name="connsiteX0" fmla="*/ -129 w 3264"/>
                  <a:gd name="connsiteY0" fmla="*/ -103 h 4881"/>
                  <a:gd name="connsiteX1" fmla="*/ 3136 w 3264"/>
                  <a:gd name="connsiteY1" fmla="*/ -103 h 4881"/>
                  <a:gd name="connsiteX2" fmla="*/ 3136 w 3264"/>
                  <a:gd name="connsiteY2" fmla="*/ 4778 h 4881"/>
                  <a:gd name="connsiteX3" fmla="*/ -129 w 3264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4" h="4881">
                    <a:moveTo>
                      <a:pt x="-129" y="-103"/>
                    </a:moveTo>
                    <a:lnTo>
                      <a:pt x="3136" y="-103"/>
                    </a:lnTo>
                    <a:lnTo>
                      <a:pt x="3136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4C48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EA155427-47F2-5A17-ABB0-C3A6ACAA172D}"/>
                  </a:ext>
                </a:extLst>
              </p:cNvPr>
              <p:cNvSpPr/>
              <p:nvPr/>
            </p:nvSpPr>
            <p:spPr>
              <a:xfrm>
                <a:off x="7995382" y="1838013"/>
                <a:ext cx="5530" cy="5854"/>
              </a:xfrm>
              <a:custGeom>
                <a:avLst/>
                <a:gdLst>
                  <a:gd name="connsiteX0" fmla="*/ 2902 w 5530"/>
                  <a:gd name="connsiteY0" fmla="*/ 5855 h 5854"/>
                  <a:gd name="connsiteX1" fmla="*/ 0 w 5530"/>
                  <a:gd name="connsiteY1" fmla="*/ 1933 h 5854"/>
                  <a:gd name="connsiteX2" fmla="*/ 2629 w 5530"/>
                  <a:gd name="connsiteY2" fmla="*/ 0 h 5854"/>
                  <a:gd name="connsiteX3" fmla="*/ 5530 w 5530"/>
                  <a:gd name="connsiteY3" fmla="*/ 3921 h 5854"/>
                  <a:gd name="connsiteX4" fmla="*/ 2902 w 5530"/>
                  <a:gd name="connsiteY4" fmla="*/ 5855 h 5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0" h="5854">
                    <a:moveTo>
                      <a:pt x="2902" y="5855"/>
                    </a:moveTo>
                    <a:lnTo>
                      <a:pt x="0" y="1933"/>
                    </a:lnTo>
                    <a:lnTo>
                      <a:pt x="2629" y="0"/>
                    </a:lnTo>
                    <a:lnTo>
                      <a:pt x="5530" y="3921"/>
                    </a:lnTo>
                    <a:lnTo>
                      <a:pt x="2902" y="5855"/>
                    </a:lnTo>
                    <a:close/>
                  </a:path>
                </a:pathLst>
              </a:custGeom>
              <a:solidFill>
                <a:srgbClr val="4F4C4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B833CB9D-31DA-6305-3211-B79B6185F947}"/>
                  </a:ext>
                </a:extLst>
              </p:cNvPr>
              <p:cNvSpPr/>
              <p:nvPr/>
            </p:nvSpPr>
            <p:spPr>
              <a:xfrm rot="-1689907">
                <a:off x="7996562" y="1838554"/>
                <a:ext cx="3255" cy="4882"/>
              </a:xfrm>
              <a:custGeom>
                <a:avLst/>
                <a:gdLst>
                  <a:gd name="connsiteX0" fmla="*/ -129 w 3255"/>
                  <a:gd name="connsiteY0" fmla="*/ -103 h 4882"/>
                  <a:gd name="connsiteX1" fmla="*/ 3127 w 3255"/>
                  <a:gd name="connsiteY1" fmla="*/ -103 h 4882"/>
                  <a:gd name="connsiteX2" fmla="*/ 3127 w 3255"/>
                  <a:gd name="connsiteY2" fmla="*/ 4779 h 4882"/>
                  <a:gd name="connsiteX3" fmla="*/ -129 w 3255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5" h="4882">
                    <a:moveTo>
                      <a:pt x="-129" y="-103"/>
                    </a:moveTo>
                    <a:lnTo>
                      <a:pt x="3127" y="-103"/>
                    </a:lnTo>
                    <a:lnTo>
                      <a:pt x="3127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524F4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C08F35E2-BD3F-05A8-1D86-B38062E5F189}"/>
                  </a:ext>
                </a:extLst>
              </p:cNvPr>
              <p:cNvSpPr/>
              <p:nvPr/>
            </p:nvSpPr>
            <p:spPr>
              <a:xfrm>
                <a:off x="7995792" y="1838204"/>
                <a:ext cx="4847" cy="5735"/>
              </a:xfrm>
              <a:custGeom>
                <a:avLst/>
                <a:gdLst>
                  <a:gd name="connsiteX0" fmla="*/ 1809 w 4847"/>
                  <a:gd name="connsiteY0" fmla="*/ 5735 h 5735"/>
                  <a:gd name="connsiteX1" fmla="*/ 0 w 4847"/>
                  <a:gd name="connsiteY1" fmla="*/ 1206 h 5735"/>
                  <a:gd name="connsiteX2" fmla="*/ 3038 w 4847"/>
                  <a:gd name="connsiteY2" fmla="*/ 0 h 5735"/>
                  <a:gd name="connsiteX3" fmla="*/ 4848 w 4847"/>
                  <a:gd name="connsiteY3" fmla="*/ 4529 h 5735"/>
                  <a:gd name="connsiteX4" fmla="*/ 1809 w 4847"/>
                  <a:gd name="connsiteY4" fmla="*/ 5735 h 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7" h="5735">
                    <a:moveTo>
                      <a:pt x="1809" y="5735"/>
                    </a:moveTo>
                    <a:lnTo>
                      <a:pt x="0" y="1206"/>
                    </a:lnTo>
                    <a:lnTo>
                      <a:pt x="3038" y="0"/>
                    </a:lnTo>
                    <a:lnTo>
                      <a:pt x="4848" y="4529"/>
                    </a:lnTo>
                    <a:lnTo>
                      <a:pt x="1809" y="5735"/>
                    </a:lnTo>
                    <a:close/>
                  </a:path>
                </a:pathLst>
              </a:custGeom>
              <a:solidFill>
                <a:srgbClr val="55525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7163DF9D-6279-28DF-7009-CFAC2A366B2C}"/>
                  </a:ext>
                </a:extLst>
              </p:cNvPr>
              <p:cNvSpPr/>
              <p:nvPr/>
            </p:nvSpPr>
            <p:spPr>
              <a:xfrm rot="-1011667">
                <a:off x="7996600" y="1838721"/>
                <a:ext cx="3268" cy="4879"/>
              </a:xfrm>
              <a:custGeom>
                <a:avLst/>
                <a:gdLst>
                  <a:gd name="connsiteX0" fmla="*/ -129 w 3268"/>
                  <a:gd name="connsiteY0" fmla="*/ -103 h 4879"/>
                  <a:gd name="connsiteX1" fmla="*/ 3139 w 3268"/>
                  <a:gd name="connsiteY1" fmla="*/ -103 h 4879"/>
                  <a:gd name="connsiteX2" fmla="*/ 3139 w 3268"/>
                  <a:gd name="connsiteY2" fmla="*/ 4776 h 4879"/>
                  <a:gd name="connsiteX3" fmla="*/ -129 w 3268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8" h="4879">
                    <a:moveTo>
                      <a:pt x="-129" y="-103"/>
                    </a:moveTo>
                    <a:lnTo>
                      <a:pt x="3139" y="-103"/>
                    </a:lnTo>
                    <a:lnTo>
                      <a:pt x="3139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58555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0EBD56-5B87-6712-F4C3-95B3932DF4F4}"/>
                  </a:ext>
                </a:extLst>
              </p:cNvPr>
              <p:cNvSpPr/>
              <p:nvPr/>
            </p:nvSpPr>
            <p:spPr>
              <a:xfrm rot="-814500">
                <a:off x="7996633" y="1838820"/>
                <a:ext cx="3273" cy="4882"/>
              </a:xfrm>
              <a:custGeom>
                <a:avLst/>
                <a:gdLst>
                  <a:gd name="connsiteX0" fmla="*/ -129 w 3273"/>
                  <a:gd name="connsiteY0" fmla="*/ -103 h 4882"/>
                  <a:gd name="connsiteX1" fmla="*/ 3145 w 3273"/>
                  <a:gd name="connsiteY1" fmla="*/ -103 h 4882"/>
                  <a:gd name="connsiteX2" fmla="*/ 3145 w 3273"/>
                  <a:gd name="connsiteY2" fmla="*/ 4780 h 4882"/>
                  <a:gd name="connsiteX3" fmla="*/ -129 w 3273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3" h="4882">
                    <a:moveTo>
                      <a:pt x="-129" y="-103"/>
                    </a:moveTo>
                    <a:lnTo>
                      <a:pt x="3145" y="-103"/>
                    </a:lnTo>
                    <a:lnTo>
                      <a:pt x="3145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5B585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7908FE-2534-5CC7-FED3-BF5FBF5B8286}"/>
                  </a:ext>
                </a:extLst>
              </p:cNvPr>
              <p:cNvSpPr/>
              <p:nvPr/>
            </p:nvSpPr>
            <p:spPr>
              <a:xfrm>
                <a:off x="7996184" y="1838658"/>
                <a:ext cx="4181" cy="5433"/>
              </a:xfrm>
              <a:custGeom>
                <a:avLst/>
                <a:gdLst>
                  <a:gd name="connsiteX0" fmla="*/ 956 w 4181"/>
                  <a:gd name="connsiteY0" fmla="*/ 5433 h 5433"/>
                  <a:gd name="connsiteX1" fmla="*/ 0 w 4181"/>
                  <a:gd name="connsiteY1" fmla="*/ 654 h 5433"/>
                  <a:gd name="connsiteX2" fmla="*/ 3226 w 4181"/>
                  <a:gd name="connsiteY2" fmla="*/ 0 h 5433"/>
                  <a:gd name="connsiteX3" fmla="*/ 4182 w 4181"/>
                  <a:gd name="connsiteY3" fmla="*/ 4781 h 5433"/>
                  <a:gd name="connsiteX4" fmla="*/ 956 w 4181"/>
                  <a:gd name="connsiteY4" fmla="*/ 5433 h 5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1" h="5433">
                    <a:moveTo>
                      <a:pt x="956" y="5433"/>
                    </a:moveTo>
                    <a:lnTo>
                      <a:pt x="0" y="654"/>
                    </a:lnTo>
                    <a:lnTo>
                      <a:pt x="3226" y="0"/>
                    </a:lnTo>
                    <a:lnTo>
                      <a:pt x="4182" y="4781"/>
                    </a:lnTo>
                    <a:lnTo>
                      <a:pt x="956" y="5433"/>
                    </a:lnTo>
                    <a:close/>
                  </a:path>
                </a:pathLst>
              </a:custGeom>
              <a:solidFill>
                <a:srgbClr val="5E5B5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B2D5A980-4130-06A6-CD19-6D3523A2711A}"/>
                  </a:ext>
                </a:extLst>
              </p:cNvPr>
              <p:cNvSpPr/>
              <p:nvPr/>
            </p:nvSpPr>
            <p:spPr>
              <a:xfrm rot="-620651">
                <a:off x="7996632" y="1839072"/>
                <a:ext cx="3290" cy="4881"/>
              </a:xfrm>
              <a:custGeom>
                <a:avLst/>
                <a:gdLst>
                  <a:gd name="connsiteX0" fmla="*/ -129 w 3290"/>
                  <a:gd name="connsiteY0" fmla="*/ -103 h 4881"/>
                  <a:gd name="connsiteX1" fmla="*/ 3161 w 3290"/>
                  <a:gd name="connsiteY1" fmla="*/ -103 h 4881"/>
                  <a:gd name="connsiteX2" fmla="*/ 3161 w 3290"/>
                  <a:gd name="connsiteY2" fmla="*/ 4778 h 4881"/>
                  <a:gd name="connsiteX3" fmla="*/ -129 w 3290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0" h="4881">
                    <a:moveTo>
                      <a:pt x="-129" y="-103"/>
                    </a:moveTo>
                    <a:lnTo>
                      <a:pt x="3161" y="-103"/>
                    </a:lnTo>
                    <a:lnTo>
                      <a:pt x="3161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615E5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7ADA756A-34E2-C1D8-50CC-5E986065C325}"/>
                  </a:ext>
                </a:extLst>
              </p:cNvPr>
              <p:cNvSpPr/>
              <p:nvPr/>
            </p:nvSpPr>
            <p:spPr>
              <a:xfrm rot="-591731">
                <a:off x="7996650" y="1839226"/>
                <a:ext cx="3306" cy="4874"/>
              </a:xfrm>
              <a:custGeom>
                <a:avLst/>
                <a:gdLst>
                  <a:gd name="connsiteX0" fmla="*/ -129 w 3306"/>
                  <a:gd name="connsiteY0" fmla="*/ -103 h 4874"/>
                  <a:gd name="connsiteX1" fmla="*/ 3178 w 3306"/>
                  <a:gd name="connsiteY1" fmla="*/ -103 h 4874"/>
                  <a:gd name="connsiteX2" fmla="*/ 3178 w 3306"/>
                  <a:gd name="connsiteY2" fmla="*/ 4771 h 4874"/>
                  <a:gd name="connsiteX3" fmla="*/ -129 w 3306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06" h="4874">
                    <a:moveTo>
                      <a:pt x="-129" y="-103"/>
                    </a:moveTo>
                    <a:lnTo>
                      <a:pt x="3178" y="-103"/>
                    </a:lnTo>
                    <a:lnTo>
                      <a:pt x="3178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64616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32E5C38A-0699-8FFD-4F25-1EB1A874281E}"/>
                  </a:ext>
                </a:extLst>
              </p:cNvPr>
              <p:cNvSpPr/>
              <p:nvPr/>
            </p:nvSpPr>
            <p:spPr>
              <a:xfrm rot="-636331">
                <a:off x="7996650" y="1839342"/>
                <a:ext cx="3314" cy="4874"/>
              </a:xfrm>
              <a:custGeom>
                <a:avLst/>
                <a:gdLst>
                  <a:gd name="connsiteX0" fmla="*/ -129 w 3314"/>
                  <a:gd name="connsiteY0" fmla="*/ -103 h 4874"/>
                  <a:gd name="connsiteX1" fmla="*/ 3185 w 3314"/>
                  <a:gd name="connsiteY1" fmla="*/ -103 h 4874"/>
                  <a:gd name="connsiteX2" fmla="*/ 3185 w 3314"/>
                  <a:gd name="connsiteY2" fmla="*/ 4771 h 4874"/>
                  <a:gd name="connsiteX3" fmla="*/ -129 w 3314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4" h="4874">
                    <a:moveTo>
                      <a:pt x="-129" y="-103"/>
                    </a:moveTo>
                    <a:lnTo>
                      <a:pt x="3185" y="-103"/>
                    </a:lnTo>
                    <a:lnTo>
                      <a:pt x="3185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6764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1E99B936-C32A-D697-BF01-34FB9F7EDBE8}"/>
                  </a:ext>
                </a:extLst>
              </p:cNvPr>
              <p:cNvSpPr/>
              <p:nvPr/>
            </p:nvSpPr>
            <p:spPr>
              <a:xfrm rot="-725492">
                <a:off x="7996631" y="1839435"/>
                <a:ext cx="3329" cy="4877"/>
              </a:xfrm>
              <a:custGeom>
                <a:avLst/>
                <a:gdLst>
                  <a:gd name="connsiteX0" fmla="*/ -129 w 3329"/>
                  <a:gd name="connsiteY0" fmla="*/ -103 h 4877"/>
                  <a:gd name="connsiteX1" fmla="*/ 3201 w 3329"/>
                  <a:gd name="connsiteY1" fmla="*/ -103 h 4877"/>
                  <a:gd name="connsiteX2" fmla="*/ 3201 w 3329"/>
                  <a:gd name="connsiteY2" fmla="*/ 4774 h 4877"/>
                  <a:gd name="connsiteX3" fmla="*/ -129 w 3329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" h="4877">
                    <a:moveTo>
                      <a:pt x="-129" y="-103"/>
                    </a:moveTo>
                    <a:lnTo>
                      <a:pt x="3201" y="-103"/>
                    </a:lnTo>
                    <a:lnTo>
                      <a:pt x="3201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6967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C3E5ABFA-26E7-AB99-15C5-B98971BC150B}"/>
                  </a:ext>
                </a:extLst>
              </p:cNvPr>
              <p:cNvSpPr/>
              <p:nvPr/>
            </p:nvSpPr>
            <p:spPr>
              <a:xfrm rot="-800212">
                <a:off x="7996615" y="1839532"/>
                <a:ext cx="3355" cy="4878"/>
              </a:xfrm>
              <a:custGeom>
                <a:avLst/>
                <a:gdLst>
                  <a:gd name="connsiteX0" fmla="*/ -129 w 3355"/>
                  <a:gd name="connsiteY0" fmla="*/ -103 h 4878"/>
                  <a:gd name="connsiteX1" fmla="*/ 3227 w 3355"/>
                  <a:gd name="connsiteY1" fmla="*/ -103 h 4878"/>
                  <a:gd name="connsiteX2" fmla="*/ 3227 w 3355"/>
                  <a:gd name="connsiteY2" fmla="*/ 4775 h 4878"/>
                  <a:gd name="connsiteX3" fmla="*/ -129 w 3355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5" h="4878">
                    <a:moveTo>
                      <a:pt x="-129" y="-103"/>
                    </a:moveTo>
                    <a:lnTo>
                      <a:pt x="3227" y="-103"/>
                    </a:lnTo>
                    <a:lnTo>
                      <a:pt x="3227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6C6A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7F1FF914-758E-7BE9-1AD1-CA6B3A8A69F0}"/>
                  </a:ext>
                </a:extLst>
              </p:cNvPr>
              <p:cNvSpPr/>
              <p:nvPr/>
            </p:nvSpPr>
            <p:spPr>
              <a:xfrm>
                <a:off x="7996048" y="1839279"/>
                <a:ext cx="4488" cy="5569"/>
              </a:xfrm>
              <a:custGeom>
                <a:avLst/>
                <a:gdLst>
                  <a:gd name="connsiteX0" fmla="*/ 1229 w 4488"/>
                  <a:gd name="connsiteY0" fmla="*/ 5570 h 5569"/>
                  <a:gd name="connsiteX1" fmla="*/ 0 w 4488"/>
                  <a:gd name="connsiteY1" fmla="*/ 855 h 5569"/>
                  <a:gd name="connsiteX2" fmla="*/ 3260 w 4488"/>
                  <a:gd name="connsiteY2" fmla="*/ 0 h 5569"/>
                  <a:gd name="connsiteX3" fmla="*/ 4489 w 4488"/>
                  <a:gd name="connsiteY3" fmla="*/ 4713 h 5569"/>
                  <a:gd name="connsiteX4" fmla="*/ 1229 w 4488"/>
                  <a:gd name="connsiteY4" fmla="*/ 5570 h 5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8" h="5569">
                    <a:moveTo>
                      <a:pt x="1229" y="5570"/>
                    </a:moveTo>
                    <a:lnTo>
                      <a:pt x="0" y="855"/>
                    </a:lnTo>
                    <a:lnTo>
                      <a:pt x="3260" y="0"/>
                    </a:lnTo>
                    <a:lnTo>
                      <a:pt x="4489" y="4713"/>
                    </a:lnTo>
                    <a:lnTo>
                      <a:pt x="1229" y="5570"/>
                    </a:ln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73" name="Obrázek 5">
              <a:extLst>
                <a:ext uri="{FF2B5EF4-FFF2-40B4-BE49-F238E27FC236}">
                  <a16:creationId xmlns:a16="http://schemas.microsoft.com/office/drawing/2014/main" id="{E2C39E34-A252-055E-4F08-33D0ED19EE05}"/>
                </a:ext>
              </a:extLst>
            </p:cNvPr>
            <p:cNvGrpSpPr/>
            <p:nvPr/>
          </p:nvGrpSpPr>
          <p:grpSpPr>
            <a:xfrm>
              <a:off x="7945477" y="1811661"/>
              <a:ext cx="73858" cy="70728"/>
              <a:chOff x="7945477" y="1811661"/>
              <a:chExt cx="73858" cy="70728"/>
            </a:xfrm>
          </p:grpSpPr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A7720655-3F3E-F603-3E55-98D09FB9C5D7}"/>
                  </a:ext>
                </a:extLst>
              </p:cNvPr>
              <p:cNvSpPr/>
              <p:nvPr/>
            </p:nvSpPr>
            <p:spPr>
              <a:xfrm>
                <a:off x="7997212" y="1865487"/>
                <a:ext cx="15207" cy="15917"/>
              </a:xfrm>
              <a:custGeom>
                <a:avLst/>
                <a:gdLst>
                  <a:gd name="connsiteX0" fmla="*/ 8337 w 15207"/>
                  <a:gd name="connsiteY0" fmla="*/ 15814 h 15917"/>
                  <a:gd name="connsiteX1" fmla="*/ -129 w 15207"/>
                  <a:gd name="connsiteY1" fmla="*/ 3869 h 15917"/>
                  <a:gd name="connsiteX2" fmla="*/ 4565 w 15207"/>
                  <a:gd name="connsiteY2" fmla="*/ -103 h 15917"/>
                  <a:gd name="connsiteX3" fmla="*/ 15079 w 15207"/>
                  <a:gd name="connsiteY3" fmla="*/ 10077 h 15917"/>
                  <a:gd name="connsiteX4" fmla="*/ 8337 w 15207"/>
                  <a:gd name="connsiteY4" fmla="*/ 15814 h 15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07" h="15917">
                    <a:moveTo>
                      <a:pt x="8337" y="15814"/>
                    </a:moveTo>
                    <a:lnTo>
                      <a:pt x="-129" y="3869"/>
                    </a:lnTo>
                    <a:cubicBezTo>
                      <a:pt x="1544" y="2665"/>
                      <a:pt x="3097" y="1337"/>
                      <a:pt x="4565" y="-103"/>
                    </a:cubicBezTo>
                    <a:lnTo>
                      <a:pt x="15079" y="10077"/>
                    </a:lnTo>
                    <a:cubicBezTo>
                      <a:pt x="12980" y="12161"/>
                      <a:pt x="10727" y="14079"/>
                      <a:pt x="8337" y="15814"/>
                    </a:cubicBez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78098DE1-8E78-627E-3A72-076A9DD24CEB}"/>
                  </a:ext>
                </a:extLst>
              </p:cNvPr>
              <p:cNvSpPr/>
              <p:nvPr/>
            </p:nvSpPr>
            <p:spPr>
              <a:xfrm>
                <a:off x="7945477" y="1811661"/>
                <a:ext cx="29699" cy="36388"/>
              </a:xfrm>
              <a:custGeom>
                <a:avLst/>
                <a:gdLst>
                  <a:gd name="connsiteX0" fmla="*/ 14517 w 29699"/>
                  <a:gd name="connsiteY0" fmla="*/ 36086 h 36388"/>
                  <a:gd name="connsiteX1" fmla="*/ -127 w 29699"/>
                  <a:gd name="connsiteY1" fmla="*/ 36285 h 36388"/>
                  <a:gd name="connsiteX2" fmla="*/ 17077 w 29699"/>
                  <a:gd name="connsiteY2" fmla="*/ 2525 h 36388"/>
                  <a:gd name="connsiteX3" fmla="*/ 18409 w 29699"/>
                  <a:gd name="connsiteY3" fmla="*/ 1665 h 36388"/>
                  <a:gd name="connsiteX4" fmla="*/ 23478 w 29699"/>
                  <a:gd name="connsiteY4" fmla="*/ -62 h 36388"/>
                  <a:gd name="connsiteX5" fmla="*/ 26431 w 29699"/>
                  <a:gd name="connsiteY5" fmla="*/ -103 h 36388"/>
                  <a:gd name="connsiteX6" fmla="*/ 29571 w 29699"/>
                  <a:gd name="connsiteY6" fmla="*/ 2277 h 36388"/>
                  <a:gd name="connsiteX7" fmla="*/ 23990 w 29699"/>
                  <a:gd name="connsiteY7" fmla="*/ 8176 h 36388"/>
                  <a:gd name="connsiteX8" fmla="*/ 24553 w 29699"/>
                  <a:gd name="connsiteY8" fmla="*/ 7596 h 36388"/>
                  <a:gd name="connsiteX9" fmla="*/ 24365 w 29699"/>
                  <a:gd name="connsiteY9" fmla="*/ 8997 h 36388"/>
                  <a:gd name="connsiteX10" fmla="*/ 26567 w 29699"/>
                  <a:gd name="connsiteY10" fmla="*/ 13812 h 36388"/>
                  <a:gd name="connsiteX11" fmla="*/ 25509 w 29699"/>
                  <a:gd name="connsiteY11" fmla="*/ 14502 h 36388"/>
                  <a:gd name="connsiteX12" fmla="*/ 14517 w 29699"/>
                  <a:gd name="connsiteY12" fmla="*/ 36086 h 36388"/>
                  <a:gd name="connsiteX13" fmla="*/ 23597 w 29699"/>
                  <a:gd name="connsiteY13" fmla="*/ 8608 h 36388"/>
                  <a:gd name="connsiteX14" fmla="*/ 19518 w 29699"/>
                  <a:gd name="connsiteY14" fmla="*/ 12915 h 3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699" h="36388">
                    <a:moveTo>
                      <a:pt x="14517" y="36086"/>
                    </a:moveTo>
                    <a:lnTo>
                      <a:pt x="-127" y="36285"/>
                    </a:lnTo>
                    <a:cubicBezTo>
                      <a:pt x="-230" y="22902"/>
                      <a:pt x="6188" y="10304"/>
                      <a:pt x="17077" y="2525"/>
                    </a:cubicBezTo>
                    <a:lnTo>
                      <a:pt x="18409" y="1665"/>
                    </a:lnTo>
                    <a:cubicBezTo>
                      <a:pt x="19911" y="639"/>
                      <a:pt x="21652" y="42"/>
                      <a:pt x="23478" y="-62"/>
                    </a:cubicBezTo>
                    <a:lnTo>
                      <a:pt x="26431" y="-103"/>
                    </a:lnTo>
                    <a:lnTo>
                      <a:pt x="29571" y="2277"/>
                    </a:lnTo>
                    <a:lnTo>
                      <a:pt x="23990" y="8176"/>
                    </a:lnTo>
                    <a:lnTo>
                      <a:pt x="24553" y="7596"/>
                    </a:lnTo>
                    <a:lnTo>
                      <a:pt x="24365" y="8997"/>
                    </a:lnTo>
                    <a:lnTo>
                      <a:pt x="26567" y="13812"/>
                    </a:lnTo>
                    <a:lnTo>
                      <a:pt x="25509" y="14502"/>
                    </a:lnTo>
                    <a:cubicBezTo>
                      <a:pt x="18545" y="19474"/>
                      <a:pt x="14432" y="27530"/>
                      <a:pt x="14517" y="36086"/>
                    </a:cubicBezTo>
                    <a:close/>
                    <a:moveTo>
                      <a:pt x="23597" y="8608"/>
                    </a:moveTo>
                    <a:lnTo>
                      <a:pt x="19518" y="12915"/>
                    </a:ln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184F2936-458E-3A39-1237-77FE0A929FDF}"/>
                  </a:ext>
                </a:extLst>
              </p:cNvPr>
              <p:cNvSpPr/>
              <p:nvPr/>
            </p:nvSpPr>
            <p:spPr>
              <a:xfrm>
                <a:off x="7963246" y="1820725"/>
                <a:ext cx="34904" cy="53694"/>
              </a:xfrm>
              <a:custGeom>
                <a:avLst/>
                <a:gdLst>
                  <a:gd name="connsiteX0" fmla="*/ 15284 w 34904"/>
                  <a:gd name="connsiteY0" fmla="*/ 53402 h 53694"/>
                  <a:gd name="connsiteX1" fmla="*/ 639 w 34904"/>
                  <a:gd name="connsiteY1" fmla="*/ 53592 h 53694"/>
                  <a:gd name="connsiteX2" fmla="*/ 383 w 34904"/>
                  <a:gd name="connsiteY2" fmla="*/ 33477 h 53694"/>
                  <a:gd name="connsiteX3" fmla="*/ 8235 w 34904"/>
                  <a:gd name="connsiteY3" fmla="*/ 32803 h 53694"/>
                  <a:gd name="connsiteX4" fmla="*/ 34571 w 34904"/>
                  <a:gd name="connsiteY4" fmla="*/ 32453 h 53694"/>
                  <a:gd name="connsiteX5" fmla="*/ 34776 w 34904"/>
                  <a:gd name="connsiteY5" fmla="*/ 47080 h 53694"/>
                  <a:gd name="connsiteX6" fmla="*/ 15199 w 34904"/>
                  <a:gd name="connsiteY6" fmla="*/ 47341 h 53694"/>
                  <a:gd name="connsiteX7" fmla="*/ 14703 w 34904"/>
                  <a:gd name="connsiteY7" fmla="*/ 13744 h 53694"/>
                  <a:gd name="connsiteX8" fmla="*/ 59 w 34904"/>
                  <a:gd name="connsiteY8" fmla="*/ 13944 h 53694"/>
                  <a:gd name="connsiteX9" fmla="*/ -129 w 34904"/>
                  <a:gd name="connsiteY9" fmla="*/ 96 h 53694"/>
                  <a:gd name="connsiteX10" fmla="*/ 14516 w 34904"/>
                  <a:gd name="connsiteY10" fmla="*/ -103 h 5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904" h="53694">
                    <a:moveTo>
                      <a:pt x="15284" y="53402"/>
                    </a:moveTo>
                    <a:lnTo>
                      <a:pt x="639" y="53592"/>
                    </a:lnTo>
                    <a:lnTo>
                      <a:pt x="383" y="33477"/>
                    </a:lnTo>
                    <a:lnTo>
                      <a:pt x="8235" y="32803"/>
                    </a:lnTo>
                    <a:lnTo>
                      <a:pt x="34571" y="32453"/>
                    </a:lnTo>
                    <a:lnTo>
                      <a:pt x="34776" y="47080"/>
                    </a:lnTo>
                    <a:lnTo>
                      <a:pt x="15199" y="47341"/>
                    </a:lnTo>
                    <a:close/>
                    <a:moveTo>
                      <a:pt x="14703" y="13744"/>
                    </a:moveTo>
                    <a:lnTo>
                      <a:pt x="59" y="13944"/>
                    </a:lnTo>
                    <a:lnTo>
                      <a:pt x="-129" y="96"/>
                    </a:lnTo>
                    <a:lnTo>
                      <a:pt x="14516" y="-103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FCA534EC-9A16-0987-1A6E-D8D90199B7C9}"/>
                  </a:ext>
                </a:extLst>
              </p:cNvPr>
              <p:cNvSpPr/>
              <p:nvPr/>
            </p:nvSpPr>
            <p:spPr>
              <a:xfrm>
                <a:off x="7972412" y="1820702"/>
                <a:ext cx="33538" cy="52856"/>
              </a:xfrm>
              <a:custGeom>
                <a:avLst/>
                <a:gdLst>
                  <a:gd name="connsiteX0" fmla="*/ 18766 w 33538"/>
                  <a:gd name="connsiteY0" fmla="*/ 52754 h 52856"/>
                  <a:gd name="connsiteX1" fmla="*/ 18561 w 33538"/>
                  <a:gd name="connsiteY1" fmla="*/ 41533 h 52856"/>
                  <a:gd name="connsiteX2" fmla="*/ 33205 w 33538"/>
                  <a:gd name="connsiteY2" fmla="*/ 41260 h 52856"/>
                  <a:gd name="connsiteX3" fmla="*/ 33410 w 33538"/>
                  <a:gd name="connsiteY3" fmla="*/ 52481 h 52856"/>
                  <a:gd name="connsiteX4" fmla="*/ 25252 w 33538"/>
                  <a:gd name="connsiteY4" fmla="*/ 20715 h 52856"/>
                  <a:gd name="connsiteX5" fmla="*/ 76 w 33538"/>
                  <a:gd name="connsiteY5" fmla="*/ 21047 h 52856"/>
                  <a:gd name="connsiteX6" fmla="*/ -129 w 33538"/>
                  <a:gd name="connsiteY6" fmla="*/ 6422 h 52856"/>
                  <a:gd name="connsiteX7" fmla="*/ 18117 w 33538"/>
                  <a:gd name="connsiteY7" fmla="*/ 6178 h 52856"/>
                  <a:gd name="connsiteX8" fmla="*/ 18032 w 33538"/>
                  <a:gd name="connsiteY8" fmla="*/ 97 h 52856"/>
                  <a:gd name="connsiteX9" fmla="*/ 32659 w 33538"/>
                  <a:gd name="connsiteY9" fmla="*/ -103 h 52856"/>
                  <a:gd name="connsiteX10" fmla="*/ 32881 w 33538"/>
                  <a:gd name="connsiteY10" fmla="*/ 15391 h 52856"/>
                  <a:gd name="connsiteX11" fmla="*/ 28614 w 33538"/>
                  <a:gd name="connsiteY11" fmla="*/ 20575 h 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538" h="52856">
                    <a:moveTo>
                      <a:pt x="18766" y="52754"/>
                    </a:moveTo>
                    <a:lnTo>
                      <a:pt x="18561" y="41533"/>
                    </a:lnTo>
                    <a:lnTo>
                      <a:pt x="33205" y="41260"/>
                    </a:lnTo>
                    <a:lnTo>
                      <a:pt x="33410" y="52481"/>
                    </a:lnTo>
                    <a:close/>
                    <a:moveTo>
                      <a:pt x="25252" y="20715"/>
                    </a:moveTo>
                    <a:lnTo>
                      <a:pt x="76" y="21047"/>
                    </a:lnTo>
                    <a:lnTo>
                      <a:pt x="-129" y="6422"/>
                    </a:lnTo>
                    <a:lnTo>
                      <a:pt x="18117" y="6178"/>
                    </a:lnTo>
                    <a:lnTo>
                      <a:pt x="18032" y="97"/>
                    </a:lnTo>
                    <a:lnTo>
                      <a:pt x="32659" y="-103"/>
                    </a:lnTo>
                    <a:lnTo>
                      <a:pt x="32881" y="15391"/>
                    </a:lnTo>
                    <a:lnTo>
                      <a:pt x="28614" y="20575"/>
                    </a:ln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AD2FFB60-8916-8B70-01E6-E3FE416E472B}"/>
                  </a:ext>
                </a:extLst>
              </p:cNvPr>
              <p:cNvSpPr/>
              <p:nvPr/>
            </p:nvSpPr>
            <p:spPr>
              <a:xfrm>
                <a:off x="7997976" y="1871922"/>
                <a:ext cx="6963" cy="7023"/>
              </a:xfrm>
              <a:custGeom>
                <a:avLst/>
                <a:gdLst>
                  <a:gd name="connsiteX0" fmla="*/ 3089 w 6963"/>
                  <a:gd name="connsiteY0" fmla="*/ 7023 h 7023"/>
                  <a:gd name="connsiteX1" fmla="*/ 0 w 6963"/>
                  <a:gd name="connsiteY1" fmla="*/ 2964 h 7023"/>
                  <a:gd name="connsiteX2" fmla="*/ 3857 w 6963"/>
                  <a:gd name="connsiteY2" fmla="*/ 0 h 7023"/>
                  <a:gd name="connsiteX3" fmla="*/ 6964 w 6963"/>
                  <a:gd name="connsiteY3" fmla="*/ 4059 h 7023"/>
                  <a:gd name="connsiteX4" fmla="*/ 3089 w 6963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63" h="7023">
                    <a:moveTo>
                      <a:pt x="3089" y="7023"/>
                    </a:moveTo>
                    <a:lnTo>
                      <a:pt x="0" y="2964"/>
                    </a:lnTo>
                    <a:lnTo>
                      <a:pt x="3857" y="0"/>
                    </a:lnTo>
                    <a:lnTo>
                      <a:pt x="6964" y="4059"/>
                    </a:lnTo>
                    <a:lnTo>
                      <a:pt x="3089" y="7023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DCCAF22E-7377-A1DA-A808-561639B3F65B}"/>
                  </a:ext>
                </a:extLst>
              </p:cNvPr>
              <p:cNvSpPr/>
              <p:nvPr/>
            </p:nvSpPr>
            <p:spPr>
              <a:xfrm rot="-2202360">
                <a:off x="7998884" y="1872972"/>
                <a:ext cx="4877" cy="5103"/>
              </a:xfrm>
              <a:custGeom>
                <a:avLst/>
                <a:gdLst>
                  <a:gd name="connsiteX0" fmla="*/ -129 w 4877"/>
                  <a:gd name="connsiteY0" fmla="*/ -103 h 5103"/>
                  <a:gd name="connsiteX1" fmla="*/ 4749 w 4877"/>
                  <a:gd name="connsiteY1" fmla="*/ -103 h 5103"/>
                  <a:gd name="connsiteX2" fmla="*/ 4749 w 4877"/>
                  <a:gd name="connsiteY2" fmla="*/ 5000 h 5103"/>
                  <a:gd name="connsiteX3" fmla="*/ -129 w 4877"/>
                  <a:gd name="connsiteY3" fmla="*/ 5000 h 5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5103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5000"/>
                    </a:lnTo>
                    <a:lnTo>
                      <a:pt x="-129" y="5000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F9B3B101-F632-75C8-D95A-08FD51B99009}"/>
                  </a:ext>
                </a:extLst>
              </p:cNvPr>
              <p:cNvSpPr/>
              <p:nvPr/>
            </p:nvSpPr>
            <p:spPr>
              <a:xfrm rot="-2081893">
                <a:off x="7998747" y="1873065"/>
                <a:ext cx="4885" cy="5105"/>
              </a:xfrm>
              <a:custGeom>
                <a:avLst/>
                <a:gdLst>
                  <a:gd name="connsiteX0" fmla="*/ -129 w 4885"/>
                  <a:gd name="connsiteY0" fmla="*/ -103 h 5105"/>
                  <a:gd name="connsiteX1" fmla="*/ 4757 w 4885"/>
                  <a:gd name="connsiteY1" fmla="*/ -103 h 5105"/>
                  <a:gd name="connsiteX2" fmla="*/ 4757 w 4885"/>
                  <a:gd name="connsiteY2" fmla="*/ 5002 h 5105"/>
                  <a:gd name="connsiteX3" fmla="*/ -129 w 4885"/>
                  <a:gd name="connsiteY3" fmla="*/ 5002 h 5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5" h="5105">
                    <a:moveTo>
                      <a:pt x="-129" y="-103"/>
                    </a:moveTo>
                    <a:lnTo>
                      <a:pt x="4757" y="-103"/>
                    </a:lnTo>
                    <a:lnTo>
                      <a:pt x="4757" y="5002"/>
                    </a:lnTo>
                    <a:lnTo>
                      <a:pt x="-129" y="5002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0B791A13-45CC-874B-3057-ECAE66AB8921}"/>
                  </a:ext>
                </a:extLst>
              </p:cNvPr>
              <p:cNvSpPr/>
              <p:nvPr/>
            </p:nvSpPr>
            <p:spPr>
              <a:xfrm rot="-1883708">
                <a:off x="7998593" y="1873167"/>
                <a:ext cx="4881" cy="5103"/>
              </a:xfrm>
              <a:custGeom>
                <a:avLst/>
                <a:gdLst>
                  <a:gd name="connsiteX0" fmla="*/ -129 w 4881"/>
                  <a:gd name="connsiteY0" fmla="*/ -103 h 5103"/>
                  <a:gd name="connsiteX1" fmla="*/ 4753 w 4881"/>
                  <a:gd name="connsiteY1" fmla="*/ -103 h 5103"/>
                  <a:gd name="connsiteX2" fmla="*/ 4753 w 4881"/>
                  <a:gd name="connsiteY2" fmla="*/ 5001 h 5103"/>
                  <a:gd name="connsiteX3" fmla="*/ -129 w 4881"/>
                  <a:gd name="connsiteY3" fmla="*/ 5001 h 5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1" h="5103">
                    <a:moveTo>
                      <a:pt x="-129" y="-103"/>
                    </a:moveTo>
                    <a:lnTo>
                      <a:pt x="4753" y="-103"/>
                    </a:lnTo>
                    <a:lnTo>
                      <a:pt x="4753" y="5001"/>
                    </a:lnTo>
                    <a:lnTo>
                      <a:pt x="-129" y="5001"/>
                    </a:lnTo>
                    <a:close/>
                  </a:path>
                </a:pathLst>
              </a:custGeom>
              <a:solidFill>
                <a:srgbClr val="2A262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E2517313-2F0C-1A8C-894D-D78D719634C0}"/>
                  </a:ext>
                </a:extLst>
              </p:cNvPr>
              <p:cNvSpPr/>
              <p:nvPr/>
            </p:nvSpPr>
            <p:spPr>
              <a:xfrm rot="-1526562">
                <a:off x="7998423" y="1873260"/>
                <a:ext cx="4876" cy="5107"/>
              </a:xfrm>
              <a:custGeom>
                <a:avLst/>
                <a:gdLst>
                  <a:gd name="connsiteX0" fmla="*/ -129 w 4876"/>
                  <a:gd name="connsiteY0" fmla="*/ -103 h 5107"/>
                  <a:gd name="connsiteX1" fmla="*/ 4748 w 4876"/>
                  <a:gd name="connsiteY1" fmla="*/ -103 h 5107"/>
                  <a:gd name="connsiteX2" fmla="*/ 4748 w 4876"/>
                  <a:gd name="connsiteY2" fmla="*/ 5005 h 5107"/>
                  <a:gd name="connsiteX3" fmla="*/ -129 w 4876"/>
                  <a:gd name="connsiteY3" fmla="*/ 5005 h 5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6" h="5107">
                    <a:moveTo>
                      <a:pt x="-129" y="-103"/>
                    </a:moveTo>
                    <a:lnTo>
                      <a:pt x="4748" y="-103"/>
                    </a:lnTo>
                    <a:lnTo>
                      <a:pt x="4748" y="5005"/>
                    </a:lnTo>
                    <a:lnTo>
                      <a:pt x="-129" y="5005"/>
                    </a:lnTo>
                    <a:close/>
                  </a:path>
                </a:pathLst>
              </a:custGeom>
              <a:solidFill>
                <a:srgbClr val="2C292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D99E2572-1613-F006-A5DD-3DB8CDD4346F}"/>
                  </a:ext>
                </a:extLst>
              </p:cNvPr>
              <p:cNvSpPr/>
              <p:nvPr/>
            </p:nvSpPr>
            <p:spPr>
              <a:xfrm rot="-1047846">
                <a:off x="7998252" y="1873319"/>
                <a:ext cx="4885" cy="5106"/>
              </a:xfrm>
              <a:custGeom>
                <a:avLst/>
                <a:gdLst>
                  <a:gd name="connsiteX0" fmla="*/ -129 w 4885"/>
                  <a:gd name="connsiteY0" fmla="*/ -103 h 5106"/>
                  <a:gd name="connsiteX1" fmla="*/ 4757 w 4885"/>
                  <a:gd name="connsiteY1" fmla="*/ -103 h 5106"/>
                  <a:gd name="connsiteX2" fmla="*/ 4757 w 4885"/>
                  <a:gd name="connsiteY2" fmla="*/ 5003 h 5106"/>
                  <a:gd name="connsiteX3" fmla="*/ -129 w 4885"/>
                  <a:gd name="connsiteY3" fmla="*/ 5003 h 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5" h="5106">
                    <a:moveTo>
                      <a:pt x="-129" y="-103"/>
                    </a:moveTo>
                    <a:lnTo>
                      <a:pt x="4757" y="-103"/>
                    </a:lnTo>
                    <a:lnTo>
                      <a:pt x="4757" y="5003"/>
                    </a:lnTo>
                    <a:lnTo>
                      <a:pt x="-129" y="5003"/>
                    </a:lnTo>
                    <a:close/>
                  </a:path>
                </a:pathLst>
              </a:custGeom>
              <a:solidFill>
                <a:srgbClr val="302C2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130258D-006E-4AD4-DF56-03380E20E023}"/>
                  </a:ext>
                </a:extLst>
              </p:cNvPr>
              <p:cNvSpPr/>
              <p:nvPr/>
            </p:nvSpPr>
            <p:spPr>
              <a:xfrm rot="-787241">
                <a:off x="7998032" y="1873378"/>
                <a:ext cx="4875" cy="5108"/>
              </a:xfrm>
              <a:custGeom>
                <a:avLst/>
                <a:gdLst>
                  <a:gd name="connsiteX0" fmla="*/ -129 w 4875"/>
                  <a:gd name="connsiteY0" fmla="*/ -103 h 5108"/>
                  <a:gd name="connsiteX1" fmla="*/ 4746 w 4875"/>
                  <a:gd name="connsiteY1" fmla="*/ -103 h 5108"/>
                  <a:gd name="connsiteX2" fmla="*/ 4746 w 4875"/>
                  <a:gd name="connsiteY2" fmla="*/ 5005 h 5108"/>
                  <a:gd name="connsiteX3" fmla="*/ -129 w 4875"/>
                  <a:gd name="connsiteY3" fmla="*/ 5005 h 5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5108">
                    <a:moveTo>
                      <a:pt x="-129" y="-103"/>
                    </a:moveTo>
                    <a:lnTo>
                      <a:pt x="4746" y="-103"/>
                    </a:lnTo>
                    <a:lnTo>
                      <a:pt x="4746" y="5005"/>
                    </a:lnTo>
                    <a:lnTo>
                      <a:pt x="-129" y="5005"/>
                    </a:lnTo>
                    <a:close/>
                  </a:path>
                </a:pathLst>
              </a:custGeom>
              <a:solidFill>
                <a:srgbClr val="322F2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131D7EA2-512C-0D2F-E587-8FE9FA8D0C25}"/>
                  </a:ext>
                </a:extLst>
              </p:cNvPr>
              <p:cNvSpPr/>
              <p:nvPr/>
            </p:nvSpPr>
            <p:spPr>
              <a:xfrm rot="-566875">
                <a:off x="7997809" y="1873417"/>
                <a:ext cx="4881" cy="5105"/>
              </a:xfrm>
              <a:custGeom>
                <a:avLst/>
                <a:gdLst>
                  <a:gd name="connsiteX0" fmla="*/ -129 w 4881"/>
                  <a:gd name="connsiteY0" fmla="*/ -103 h 5105"/>
                  <a:gd name="connsiteX1" fmla="*/ 4753 w 4881"/>
                  <a:gd name="connsiteY1" fmla="*/ -103 h 5105"/>
                  <a:gd name="connsiteX2" fmla="*/ 4753 w 4881"/>
                  <a:gd name="connsiteY2" fmla="*/ 5003 h 5105"/>
                  <a:gd name="connsiteX3" fmla="*/ -129 w 4881"/>
                  <a:gd name="connsiteY3" fmla="*/ 5003 h 5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1" h="5105">
                    <a:moveTo>
                      <a:pt x="-129" y="-103"/>
                    </a:moveTo>
                    <a:lnTo>
                      <a:pt x="4753" y="-103"/>
                    </a:lnTo>
                    <a:lnTo>
                      <a:pt x="4753" y="5003"/>
                    </a:lnTo>
                    <a:lnTo>
                      <a:pt x="-129" y="5003"/>
                    </a:lnTo>
                    <a:close/>
                  </a:path>
                </a:pathLst>
              </a:custGeom>
              <a:solidFill>
                <a:srgbClr val="35313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B57E4666-78DD-B9DE-D5E5-7D6F4AEA0616}"/>
                  </a:ext>
                </a:extLst>
              </p:cNvPr>
              <p:cNvSpPr/>
              <p:nvPr/>
            </p:nvSpPr>
            <p:spPr>
              <a:xfrm rot="-383263">
                <a:off x="7997622" y="1873443"/>
                <a:ext cx="4869" cy="5108"/>
              </a:xfrm>
              <a:custGeom>
                <a:avLst/>
                <a:gdLst>
                  <a:gd name="connsiteX0" fmla="*/ -129 w 4869"/>
                  <a:gd name="connsiteY0" fmla="*/ -103 h 5108"/>
                  <a:gd name="connsiteX1" fmla="*/ 4741 w 4869"/>
                  <a:gd name="connsiteY1" fmla="*/ -103 h 5108"/>
                  <a:gd name="connsiteX2" fmla="*/ 4741 w 4869"/>
                  <a:gd name="connsiteY2" fmla="*/ 5005 h 5108"/>
                  <a:gd name="connsiteX3" fmla="*/ -129 w 4869"/>
                  <a:gd name="connsiteY3" fmla="*/ 5005 h 5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9" h="5108">
                    <a:moveTo>
                      <a:pt x="-129" y="-103"/>
                    </a:moveTo>
                    <a:lnTo>
                      <a:pt x="4741" y="-103"/>
                    </a:lnTo>
                    <a:lnTo>
                      <a:pt x="4741" y="5005"/>
                    </a:lnTo>
                    <a:lnTo>
                      <a:pt x="-129" y="5005"/>
                    </a:lnTo>
                    <a:close/>
                  </a:path>
                </a:pathLst>
              </a:custGeom>
              <a:solidFill>
                <a:srgbClr val="37333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AF0A80FF-1A4C-9177-B18E-3CC7FA17A249}"/>
                  </a:ext>
                </a:extLst>
              </p:cNvPr>
              <p:cNvSpPr/>
              <p:nvPr/>
            </p:nvSpPr>
            <p:spPr>
              <a:xfrm rot="-228948">
                <a:off x="7997434" y="1873460"/>
                <a:ext cx="4873" cy="5106"/>
              </a:xfrm>
              <a:custGeom>
                <a:avLst/>
                <a:gdLst>
                  <a:gd name="connsiteX0" fmla="*/ -129 w 4873"/>
                  <a:gd name="connsiteY0" fmla="*/ -103 h 5106"/>
                  <a:gd name="connsiteX1" fmla="*/ 4745 w 4873"/>
                  <a:gd name="connsiteY1" fmla="*/ -103 h 5106"/>
                  <a:gd name="connsiteX2" fmla="*/ 4745 w 4873"/>
                  <a:gd name="connsiteY2" fmla="*/ 5003 h 5106"/>
                  <a:gd name="connsiteX3" fmla="*/ -129 w 4873"/>
                  <a:gd name="connsiteY3" fmla="*/ 5003 h 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3" h="5106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5003"/>
                    </a:lnTo>
                    <a:lnTo>
                      <a:pt x="-129" y="5003"/>
                    </a:lnTo>
                    <a:close/>
                  </a:path>
                </a:pathLst>
              </a:custGeom>
              <a:solidFill>
                <a:srgbClr val="39353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E60D3CEA-6A5D-889B-0F59-481A587ECBD8}"/>
                  </a:ext>
                </a:extLst>
              </p:cNvPr>
              <p:cNvSpPr/>
              <p:nvPr/>
            </p:nvSpPr>
            <p:spPr>
              <a:xfrm rot="-116898">
                <a:off x="7997281" y="1873466"/>
                <a:ext cx="4888" cy="5105"/>
              </a:xfrm>
              <a:custGeom>
                <a:avLst/>
                <a:gdLst>
                  <a:gd name="connsiteX0" fmla="*/ -129 w 4888"/>
                  <a:gd name="connsiteY0" fmla="*/ -103 h 5105"/>
                  <a:gd name="connsiteX1" fmla="*/ 4760 w 4888"/>
                  <a:gd name="connsiteY1" fmla="*/ -103 h 5105"/>
                  <a:gd name="connsiteX2" fmla="*/ 4760 w 4888"/>
                  <a:gd name="connsiteY2" fmla="*/ 5003 h 5105"/>
                  <a:gd name="connsiteX3" fmla="*/ -129 w 4888"/>
                  <a:gd name="connsiteY3" fmla="*/ 5003 h 5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8" h="5105">
                    <a:moveTo>
                      <a:pt x="-129" y="-103"/>
                    </a:moveTo>
                    <a:lnTo>
                      <a:pt x="4760" y="-103"/>
                    </a:lnTo>
                    <a:lnTo>
                      <a:pt x="4760" y="5003"/>
                    </a:lnTo>
                    <a:lnTo>
                      <a:pt x="-129" y="5003"/>
                    </a:lnTo>
                    <a:close/>
                  </a:path>
                </a:pathLst>
              </a:custGeom>
              <a:solidFill>
                <a:srgbClr val="3B373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B352460-2609-2B31-7421-665FF25098CC}"/>
                  </a:ext>
                </a:extLst>
              </p:cNvPr>
              <p:cNvSpPr/>
              <p:nvPr/>
            </p:nvSpPr>
            <p:spPr>
              <a:xfrm rot="-60882">
                <a:off x="7997161" y="1873461"/>
                <a:ext cx="4887" cy="5109"/>
              </a:xfrm>
              <a:custGeom>
                <a:avLst/>
                <a:gdLst>
                  <a:gd name="connsiteX0" fmla="*/ -129 w 4887"/>
                  <a:gd name="connsiteY0" fmla="*/ -103 h 5109"/>
                  <a:gd name="connsiteX1" fmla="*/ 4759 w 4887"/>
                  <a:gd name="connsiteY1" fmla="*/ -103 h 5109"/>
                  <a:gd name="connsiteX2" fmla="*/ 4759 w 4887"/>
                  <a:gd name="connsiteY2" fmla="*/ 5007 h 5109"/>
                  <a:gd name="connsiteX3" fmla="*/ -129 w 4887"/>
                  <a:gd name="connsiteY3" fmla="*/ 5007 h 5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5109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5007"/>
                    </a:lnTo>
                    <a:lnTo>
                      <a:pt x="-129" y="5007"/>
                    </a:lnTo>
                    <a:close/>
                  </a:path>
                </a:pathLst>
              </a:custGeom>
              <a:solidFill>
                <a:srgbClr val="3D3A3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BCAADEDD-B5A9-08FA-F212-F8499F04231A}"/>
                  </a:ext>
                </a:extLst>
              </p:cNvPr>
              <p:cNvSpPr/>
              <p:nvPr/>
            </p:nvSpPr>
            <p:spPr>
              <a:xfrm rot="-60900">
                <a:off x="7997059" y="1873460"/>
                <a:ext cx="4887" cy="5104"/>
              </a:xfrm>
              <a:custGeom>
                <a:avLst/>
                <a:gdLst>
                  <a:gd name="connsiteX0" fmla="*/ -129 w 4887"/>
                  <a:gd name="connsiteY0" fmla="*/ -103 h 5104"/>
                  <a:gd name="connsiteX1" fmla="*/ 4759 w 4887"/>
                  <a:gd name="connsiteY1" fmla="*/ -103 h 5104"/>
                  <a:gd name="connsiteX2" fmla="*/ 4759 w 4887"/>
                  <a:gd name="connsiteY2" fmla="*/ 5001 h 5104"/>
                  <a:gd name="connsiteX3" fmla="*/ -129 w 4887"/>
                  <a:gd name="connsiteY3" fmla="*/ 5001 h 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5104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5001"/>
                    </a:lnTo>
                    <a:lnTo>
                      <a:pt x="-129" y="5001"/>
                    </a:lnTo>
                    <a:close/>
                  </a:path>
                </a:pathLst>
              </a:custGeom>
              <a:solidFill>
                <a:srgbClr val="403D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84B45EE0-74EA-2D83-6CCB-7AAE43B73558}"/>
                  </a:ext>
                </a:extLst>
              </p:cNvPr>
              <p:cNvSpPr/>
              <p:nvPr/>
            </p:nvSpPr>
            <p:spPr>
              <a:xfrm rot="-4835808">
                <a:off x="7996821" y="1873562"/>
                <a:ext cx="5108" cy="4880"/>
              </a:xfrm>
              <a:custGeom>
                <a:avLst/>
                <a:gdLst>
                  <a:gd name="connsiteX0" fmla="*/ -129 w 5108"/>
                  <a:gd name="connsiteY0" fmla="*/ -103 h 4880"/>
                  <a:gd name="connsiteX1" fmla="*/ 4980 w 5108"/>
                  <a:gd name="connsiteY1" fmla="*/ -103 h 4880"/>
                  <a:gd name="connsiteX2" fmla="*/ 4980 w 5108"/>
                  <a:gd name="connsiteY2" fmla="*/ 4777 h 4880"/>
                  <a:gd name="connsiteX3" fmla="*/ -129 w 5108"/>
                  <a:gd name="connsiteY3" fmla="*/ 4777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80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4340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DE612C28-26C7-7B1E-7116-E80F3DE301AE}"/>
                  </a:ext>
                </a:extLst>
              </p:cNvPr>
              <p:cNvSpPr/>
              <p:nvPr/>
            </p:nvSpPr>
            <p:spPr>
              <a:xfrm rot="-4333836">
                <a:off x="7996680" y="1873531"/>
                <a:ext cx="5110" cy="4868"/>
              </a:xfrm>
              <a:custGeom>
                <a:avLst/>
                <a:gdLst>
                  <a:gd name="connsiteX0" fmla="*/ -129 w 5110"/>
                  <a:gd name="connsiteY0" fmla="*/ -103 h 4868"/>
                  <a:gd name="connsiteX1" fmla="*/ 4982 w 5110"/>
                  <a:gd name="connsiteY1" fmla="*/ -103 h 4868"/>
                  <a:gd name="connsiteX2" fmla="*/ 4982 w 5110"/>
                  <a:gd name="connsiteY2" fmla="*/ 4766 h 4868"/>
                  <a:gd name="connsiteX3" fmla="*/ -129 w 5110"/>
                  <a:gd name="connsiteY3" fmla="*/ 4766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0" h="4868">
                    <a:moveTo>
                      <a:pt x="-129" y="-103"/>
                    </a:moveTo>
                    <a:lnTo>
                      <a:pt x="4982" y="-103"/>
                    </a:lnTo>
                    <a:lnTo>
                      <a:pt x="4982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4541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897307E-61C6-A14A-9C9F-FA63A2DC1B91}"/>
                  </a:ext>
                </a:extLst>
              </p:cNvPr>
              <p:cNvSpPr/>
              <p:nvPr/>
            </p:nvSpPr>
            <p:spPr>
              <a:xfrm rot="-3918654">
                <a:off x="7996429" y="1873340"/>
                <a:ext cx="5107" cy="4882"/>
              </a:xfrm>
              <a:custGeom>
                <a:avLst/>
                <a:gdLst>
                  <a:gd name="connsiteX0" fmla="*/ -129 w 5107"/>
                  <a:gd name="connsiteY0" fmla="*/ -103 h 4882"/>
                  <a:gd name="connsiteX1" fmla="*/ 4979 w 5107"/>
                  <a:gd name="connsiteY1" fmla="*/ -103 h 4882"/>
                  <a:gd name="connsiteX2" fmla="*/ 4979 w 5107"/>
                  <a:gd name="connsiteY2" fmla="*/ 4780 h 4882"/>
                  <a:gd name="connsiteX3" fmla="*/ -129 w 5107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7" h="4882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48444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680B1564-8170-6BA8-BCA8-305927CC04C4}"/>
                  </a:ext>
                </a:extLst>
              </p:cNvPr>
              <p:cNvSpPr/>
              <p:nvPr/>
            </p:nvSpPr>
            <p:spPr>
              <a:xfrm rot="-3557648">
                <a:off x="7996390" y="1873386"/>
                <a:ext cx="5111" cy="4876"/>
              </a:xfrm>
              <a:custGeom>
                <a:avLst/>
                <a:gdLst>
                  <a:gd name="connsiteX0" fmla="*/ -129 w 5111"/>
                  <a:gd name="connsiteY0" fmla="*/ -103 h 4876"/>
                  <a:gd name="connsiteX1" fmla="*/ 4983 w 5111"/>
                  <a:gd name="connsiteY1" fmla="*/ -103 h 4876"/>
                  <a:gd name="connsiteX2" fmla="*/ 4983 w 5111"/>
                  <a:gd name="connsiteY2" fmla="*/ 4774 h 4876"/>
                  <a:gd name="connsiteX3" fmla="*/ -129 w 5111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1" h="4876">
                    <a:moveTo>
                      <a:pt x="-129" y="-103"/>
                    </a:moveTo>
                    <a:lnTo>
                      <a:pt x="4983" y="-103"/>
                    </a:lnTo>
                    <a:lnTo>
                      <a:pt x="4983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4B46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615069C8-705E-C403-53E1-D48F4692E793}"/>
                  </a:ext>
                </a:extLst>
              </p:cNvPr>
              <p:cNvSpPr/>
              <p:nvPr/>
            </p:nvSpPr>
            <p:spPr>
              <a:xfrm>
                <a:off x="7995331" y="1872226"/>
                <a:ext cx="6946" cy="7004"/>
              </a:xfrm>
              <a:custGeom>
                <a:avLst/>
                <a:gdLst>
                  <a:gd name="connsiteX0" fmla="*/ 3926 w 6946"/>
                  <a:gd name="connsiteY0" fmla="*/ 7005 h 7004"/>
                  <a:gd name="connsiteX1" fmla="*/ 0 w 6946"/>
                  <a:gd name="connsiteY1" fmla="*/ 4116 h 7004"/>
                  <a:gd name="connsiteX2" fmla="*/ 3021 w 6946"/>
                  <a:gd name="connsiteY2" fmla="*/ 0 h 7004"/>
                  <a:gd name="connsiteX3" fmla="*/ 6947 w 6946"/>
                  <a:gd name="connsiteY3" fmla="*/ 2889 h 7004"/>
                  <a:gd name="connsiteX4" fmla="*/ 3926 w 6946"/>
                  <a:gd name="connsiteY4" fmla="*/ 7005 h 7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46" h="7004">
                    <a:moveTo>
                      <a:pt x="3926" y="7005"/>
                    </a:moveTo>
                    <a:lnTo>
                      <a:pt x="0" y="4116"/>
                    </a:lnTo>
                    <a:lnTo>
                      <a:pt x="3021" y="0"/>
                    </a:lnTo>
                    <a:lnTo>
                      <a:pt x="6947" y="2889"/>
                    </a:lnTo>
                    <a:lnTo>
                      <a:pt x="3926" y="7005"/>
                    </a:lnTo>
                    <a:close/>
                  </a:path>
                </a:pathLst>
              </a:custGeom>
              <a:solidFill>
                <a:srgbClr val="4D4A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82419900-AF62-7494-9193-A85BEE83C05A}"/>
                  </a:ext>
                </a:extLst>
              </p:cNvPr>
              <p:cNvSpPr/>
              <p:nvPr/>
            </p:nvSpPr>
            <p:spPr>
              <a:xfrm rot="-2902578">
                <a:off x="7996103" y="1873190"/>
                <a:ext cx="5104" cy="4871"/>
              </a:xfrm>
              <a:custGeom>
                <a:avLst/>
                <a:gdLst>
                  <a:gd name="connsiteX0" fmla="*/ -129 w 5104"/>
                  <a:gd name="connsiteY0" fmla="*/ -103 h 4871"/>
                  <a:gd name="connsiteX1" fmla="*/ 4976 w 5104"/>
                  <a:gd name="connsiteY1" fmla="*/ -103 h 4871"/>
                  <a:gd name="connsiteX2" fmla="*/ 4976 w 5104"/>
                  <a:gd name="connsiteY2" fmla="*/ 4768 h 4871"/>
                  <a:gd name="connsiteX3" fmla="*/ -129 w 5104"/>
                  <a:gd name="connsiteY3" fmla="*/ 4768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4" h="4871">
                    <a:moveTo>
                      <a:pt x="-129" y="-103"/>
                    </a:moveTo>
                    <a:lnTo>
                      <a:pt x="4976" y="-103"/>
                    </a:lnTo>
                    <a:lnTo>
                      <a:pt x="4976" y="4768"/>
                    </a:lnTo>
                    <a:lnTo>
                      <a:pt x="-129" y="4768"/>
                    </a:lnTo>
                    <a:close/>
                  </a:path>
                </a:pathLst>
              </a:custGeom>
              <a:solidFill>
                <a:srgbClr val="504C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48BEC028-5DF0-7DA1-C617-AF6425763F82}"/>
                  </a:ext>
                </a:extLst>
              </p:cNvPr>
              <p:cNvSpPr/>
              <p:nvPr/>
            </p:nvSpPr>
            <p:spPr>
              <a:xfrm rot="-2586269">
                <a:off x="7995985" y="1873050"/>
                <a:ext cx="5108" cy="4879"/>
              </a:xfrm>
              <a:custGeom>
                <a:avLst/>
                <a:gdLst>
                  <a:gd name="connsiteX0" fmla="*/ -129 w 5108"/>
                  <a:gd name="connsiteY0" fmla="*/ -103 h 4879"/>
                  <a:gd name="connsiteX1" fmla="*/ 4980 w 5108"/>
                  <a:gd name="connsiteY1" fmla="*/ -103 h 4879"/>
                  <a:gd name="connsiteX2" fmla="*/ 4980 w 5108"/>
                  <a:gd name="connsiteY2" fmla="*/ 4776 h 4879"/>
                  <a:gd name="connsiteX3" fmla="*/ -129 w 5108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7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524F5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ED8416EF-6D35-CD85-B292-C34F1E0C27F9}"/>
                  </a:ext>
                </a:extLst>
              </p:cNvPr>
              <p:cNvSpPr/>
              <p:nvPr/>
            </p:nvSpPr>
            <p:spPr>
              <a:xfrm>
                <a:off x="7994887" y="1871843"/>
                <a:ext cx="7032" cy="6973"/>
              </a:xfrm>
              <a:custGeom>
                <a:avLst/>
                <a:gdLst>
                  <a:gd name="connsiteX0" fmla="*/ 2987 w 7032"/>
                  <a:gd name="connsiteY0" fmla="*/ 6974 h 6973"/>
                  <a:gd name="connsiteX1" fmla="*/ 0 w 7032"/>
                  <a:gd name="connsiteY1" fmla="*/ 3116 h 6973"/>
                  <a:gd name="connsiteX2" fmla="*/ 4045 w 7032"/>
                  <a:gd name="connsiteY2" fmla="*/ 0 h 6973"/>
                  <a:gd name="connsiteX3" fmla="*/ 7032 w 7032"/>
                  <a:gd name="connsiteY3" fmla="*/ 3858 h 6973"/>
                  <a:gd name="connsiteX4" fmla="*/ 2987 w 7032"/>
                  <a:gd name="connsiteY4" fmla="*/ 6974 h 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2" h="6973">
                    <a:moveTo>
                      <a:pt x="2987" y="6974"/>
                    </a:moveTo>
                    <a:lnTo>
                      <a:pt x="0" y="3116"/>
                    </a:lnTo>
                    <a:lnTo>
                      <a:pt x="4045" y="0"/>
                    </a:lnTo>
                    <a:lnTo>
                      <a:pt x="7032" y="3858"/>
                    </a:lnTo>
                    <a:lnTo>
                      <a:pt x="2987" y="6974"/>
                    </a:lnTo>
                    <a:close/>
                  </a:path>
                </a:pathLst>
              </a:custGeom>
              <a:solidFill>
                <a:srgbClr val="56515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06B773D2-8058-186E-D1E6-91163D2F07EE}"/>
                  </a:ext>
                </a:extLst>
              </p:cNvPr>
              <p:cNvSpPr/>
              <p:nvPr/>
            </p:nvSpPr>
            <p:spPr>
              <a:xfrm rot="-1909745">
                <a:off x="7995745" y="1872734"/>
                <a:ext cx="5110" cy="4878"/>
              </a:xfrm>
              <a:custGeom>
                <a:avLst/>
                <a:gdLst>
                  <a:gd name="connsiteX0" fmla="*/ -129 w 5110"/>
                  <a:gd name="connsiteY0" fmla="*/ -103 h 4878"/>
                  <a:gd name="connsiteX1" fmla="*/ 4982 w 5110"/>
                  <a:gd name="connsiteY1" fmla="*/ -103 h 4878"/>
                  <a:gd name="connsiteX2" fmla="*/ 4982 w 5110"/>
                  <a:gd name="connsiteY2" fmla="*/ 4775 h 4878"/>
                  <a:gd name="connsiteX3" fmla="*/ -129 w 5110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0" h="4878">
                    <a:moveTo>
                      <a:pt x="-129" y="-103"/>
                    </a:moveTo>
                    <a:lnTo>
                      <a:pt x="4982" y="-103"/>
                    </a:lnTo>
                    <a:lnTo>
                      <a:pt x="4982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58545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E55006EF-1672-27B1-D426-C9275F5B7315}"/>
                  </a:ext>
                </a:extLst>
              </p:cNvPr>
              <p:cNvSpPr/>
              <p:nvPr/>
            </p:nvSpPr>
            <p:spPr>
              <a:xfrm>
                <a:off x="7994853" y="1871695"/>
                <a:ext cx="6707" cy="6605"/>
              </a:xfrm>
              <a:custGeom>
                <a:avLst/>
                <a:gdLst>
                  <a:gd name="connsiteX0" fmla="*/ 2099 w 6707"/>
                  <a:gd name="connsiteY0" fmla="*/ 6605 h 6605"/>
                  <a:gd name="connsiteX1" fmla="*/ 0 w 6707"/>
                  <a:gd name="connsiteY1" fmla="*/ 2205 h 6605"/>
                  <a:gd name="connsiteX2" fmla="*/ 4608 w 6707"/>
                  <a:gd name="connsiteY2" fmla="*/ 0 h 6605"/>
                  <a:gd name="connsiteX3" fmla="*/ 6708 w 6707"/>
                  <a:gd name="connsiteY3" fmla="*/ 4401 h 6605"/>
                  <a:gd name="connsiteX4" fmla="*/ 2099 w 6707"/>
                  <a:gd name="connsiteY4" fmla="*/ 6605 h 6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7" h="6605">
                    <a:moveTo>
                      <a:pt x="2099" y="6605"/>
                    </a:moveTo>
                    <a:lnTo>
                      <a:pt x="0" y="2205"/>
                    </a:lnTo>
                    <a:lnTo>
                      <a:pt x="4608" y="0"/>
                    </a:lnTo>
                    <a:lnTo>
                      <a:pt x="6708" y="4401"/>
                    </a:lnTo>
                    <a:lnTo>
                      <a:pt x="2099" y="6605"/>
                    </a:lnTo>
                    <a:close/>
                  </a:path>
                </a:pathLst>
              </a:custGeom>
              <a:solidFill>
                <a:srgbClr val="59565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E8554EED-1B2E-B95C-2CE6-C6F02562B2AF}"/>
                  </a:ext>
                </a:extLst>
              </p:cNvPr>
              <p:cNvSpPr/>
              <p:nvPr/>
            </p:nvSpPr>
            <p:spPr>
              <a:xfrm>
                <a:off x="7994938" y="1871686"/>
                <a:ext cx="6400" cy="6255"/>
              </a:xfrm>
              <a:custGeom>
                <a:avLst/>
                <a:gdLst>
                  <a:gd name="connsiteX0" fmla="*/ 1570 w 6400"/>
                  <a:gd name="connsiteY0" fmla="*/ 6256 h 6255"/>
                  <a:gd name="connsiteX1" fmla="*/ 0 w 6400"/>
                  <a:gd name="connsiteY1" fmla="*/ 1640 h 6255"/>
                  <a:gd name="connsiteX2" fmla="*/ 4848 w 6400"/>
                  <a:gd name="connsiteY2" fmla="*/ 0 h 6255"/>
                  <a:gd name="connsiteX3" fmla="*/ 6401 w 6400"/>
                  <a:gd name="connsiteY3" fmla="*/ 4616 h 6255"/>
                  <a:gd name="connsiteX4" fmla="*/ 1570 w 6400"/>
                  <a:gd name="connsiteY4" fmla="*/ 6256 h 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0" h="6255">
                    <a:moveTo>
                      <a:pt x="1570" y="6256"/>
                    </a:moveTo>
                    <a:lnTo>
                      <a:pt x="0" y="1640"/>
                    </a:lnTo>
                    <a:lnTo>
                      <a:pt x="4848" y="0"/>
                    </a:lnTo>
                    <a:lnTo>
                      <a:pt x="6401" y="4616"/>
                    </a:lnTo>
                    <a:lnTo>
                      <a:pt x="1570" y="6256"/>
                    </a:lnTo>
                    <a:close/>
                  </a:path>
                </a:pathLst>
              </a:custGeom>
              <a:solidFill>
                <a:srgbClr val="5C595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1D9D00F1-1291-1A82-EC51-DA8B2E9DF261}"/>
                  </a:ext>
                </a:extLst>
              </p:cNvPr>
              <p:cNvSpPr/>
              <p:nvPr/>
            </p:nvSpPr>
            <p:spPr>
              <a:xfrm>
                <a:off x="7995109" y="1871733"/>
                <a:ext cx="5973" cy="5779"/>
              </a:xfrm>
              <a:custGeom>
                <a:avLst/>
                <a:gdLst>
                  <a:gd name="connsiteX0" fmla="*/ 956 w 5973"/>
                  <a:gd name="connsiteY0" fmla="*/ 5780 h 5779"/>
                  <a:gd name="connsiteX1" fmla="*/ 0 w 5973"/>
                  <a:gd name="connsiteY1" fmla="*/ 1000 h 5779"/>
                  <a:gd name="connsiteX2" fmla="*/ 5018 w 5973"/>
                  <a:gd name="connsiteY2" fmla="*/ 0 h 5779"/>
                  <a:gd name="connsiteX3" fmla="*/ 5974 w 5973"/>
                  <a:gd name="connsiteY3" fmla="*/ 4781 h 5779"/>
                  <a:gd name="connsiteX4" fmla="*/ 956 w 5973"/>
                  <a:gd name="connsiteY4" fmla="*/ 5780 h 5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3" h="5779">
                    <a:moveTo>
                      <a:pt x="956" y="5780"/>
                    </a:moveTo>
                    <a:lnTo>
                      <a:pt x="0" y="1000"/>
                    </a:lnTo>
                    <a:lnTo>
                      <a:pt x="5018" y="0"/>
                    </a:lnTo>
                    <a:lnTo>
                      <a:pt x="5974" y="4781"/>
                    </a:lnTo>
                    <a:lnTo>
                      <a:pt x="956" y="5780"/>
                    </a:lnTo>
                    <a:close/>
                  </a:path>
                </a:pathLst>
              </a:custGeom>
              <a:solidFill>
                <a:srgbClr val="5E5B5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6867E952-5929-AF25-28B1-ACDA67A40185}"/>
                  </a:ext>
                </a:extLst>
              </p:cNvPr>
              <p:cNvSpPr/>
              <p:nvPr/>
            </p:nvSpPr>
            <p:spPr>
              <a:xfrm>
                <a:off x="7995382" y="1871842"/>
                <a:ext cx="5376" cy="5166"/>
              </a:xfrm>
              <a:custGeom>
                <a:avLst/>
                <a:gdLst>
                  <a:gd name="connsiteX0" fmla="*/ 273 w 5376"/>
                  <a:gd name="connsiteY0" fmla="*/ 5167 h 5166"/>
                  <a:gd name="connsiteX1" fmla="*/ 0 w 5376"/>
                  <a:gd name="connsiteY1" fmla="*/ 293 h 5166"/>
                  <a:gd name="connsiteX2" fmla="*/ 5103 w 5376"/>
                  <a:gd name="connsiteY2" fmla="*/ 0 h 5166"/>
                  <a:gd name="connsiteX3" fmla="*/ 5377 w 5376"/>
                  <a:gd name="connsiteY3" fmla="*/ 4873 h 5166"/>
                  <a:gd name="connsiteX4" fmla="*/ 273 w 5376"/>
                  <a:gd name="connsiteY4" fmla="*/ 5167 h 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6" h="5166">
                    <a:moveTo>
                      <a:pt x="273" y="5167"/>
                    </a:moveTo>
                    <a:lnTo>
                      <a:pt x="0" y="293"/>
                    </a:lnTo>
                    <a:lnTo>
                      <a:pt x="5103" y="0"/>
                    </a:lnTo>
                    <a:lnTo>
                      <a:pt x="5377" y="4873"/>
                    </a:lnTo>
                    <a:lnTo>
                      <a:pt x="273" y="5167"/>
                    </a:lnTo>
                    <a:close/>
                  </a:path>
                </a:pathLst>
              </a:custGeom>
              <a:solidFill>
                <a:srgbClr val="615E5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292A4D04-EAC9-EA91-2834-38D251F17A55}"/>
                  </a:ext>
                </a:extLst>
              </p:cNvPr>
              <p:cNvSpPr/>
              <p:nvPr/>
            </p:nvSpPr>
            <p:spPr>
              <a:xfrm rot="-76212">
                <a:off x="7995520" y="1871811"/>
                <a:ext cx="5106" cy="4875"/>
              </a:xfrm>
              <a:custGeom>
                <a:avLst/>
                <a:gdLst>
                  <a:gd name="connsiteX0" fmla="*/ -129 w 5106"/>
                  <a:gd name="connsiteY0" fmla="*/ -103 h 4875"/>
                  <a:gd name="connsiteX1" fmla="*/ 4977 w 5106"/>
                  <a:gd name="connsiteY1" fmla="*/ -103 h 4875"/>
                  <a:gd name="connsiteX2" fmla="*/ 4977 w 5106"/>
                  <a:gd name="connsiteY2" fmla="*/ 4773 h 4875"/>
                  <a:gd name="connsiteX3" fmla="*/ -129 w 5106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5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63606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ED85BC86-EBE8-1F19-BF6F-3B128AAE6202}"/>
                  </a:ext>
                </a:extLst>
              </p:cNvPr>
              <p:cNvSpPr/>
              <p:nvPr/>
            </p:nvSpPr>
            <p:spPr>
              <a:xfrm rot="-76212">
                <a:off x="7995522" y="1871634"/>
                <a:ext cx="5106" cy="4875"/>
              </a:xfrm>
              <a:custGeom>
                <a:avLst/>
                <a:gdLst>
                  <a:gd name="connsiteX0" fmla="*/ -129 w 5106"/>
                  <a:gd name="connsiteY0" fmla="*/ -103 h 4875"/>
                  <a:gd name="connsiteX1" fmla="*/ 4977 w 5106"/>
                  <a:gd name="connsiteY1" fmla="*/ -103 h 4875"/>
                  <a:gd name="connsiteX2" fmla="*/ 4977 w 5106"/>
                  <a:gd name="connsiteY2" fmla="*/ 4773 h 4875"/>
                  <a:gd name="connsiteX3" fmla="*/ -129 w 5106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5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6663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0A270463-C0BD-E028-3B9A-A8DE8F9443B7}"/>
                  </a:ext>
                </a:extLst>
              </p:cNvPr>
              <p:cNvSpPr/>
              <p:nvPr/>
            </p:nvSpPr>
            <p:spPr>
              <a:xfrm rot="-76212">
                <a:off x="7995521" y="1871464"/>
                <a:ext cx="5106" cy="4875"/>
              </a:xfrm>
              <a:custGeom>
                <a:avLst/>
                <a:gdLst>
                  <a:gd name="connsiteX0" fmla="*/ -129 w 5106"/>
                  <a:gd name="connsiteY0" fmla="*/ -103 h 4875"/>
                  <a:gd name="connsiteX1" fmla="*/ 4977 w 5106"/>
                  <a:gd name="connsiteY1" fmla="*/ -103 h 4875"/>
                  <a:gd name="connsiteX2" fmla="*/ 4977 w 5106"/>
                  <a:gd name="connsiteY2" fmla="*/ 4773 h 4875"/>
                  <a:gd name="connsiteX3" fmla="*/ -129 w 5106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5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68656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86B3B6B3-1CD8-2FF4-AD7B-FB5639E280F7}"/>
                  </a:ext>
                </a:extLst>
              </p:cNvPr>
              <p:cNvSpPr/>
              <p:nvPr/>
            </p:nvSpPr>
            <p:spPr>
              <a:xfrm>
                <a:off x="7995468" y="1871227"/>
                <a:ext cx="5205" cy="4996"/>
              </a:xfrm>
              <a:custGeom>
                <a:avLst/>
                <a:gdLst>
                  <a:gd name="connsiteX0" fmla="*/ 102 w 5205"/>
                  <a:gd name="connsiteY0" fmla="*/ 4996 h 4996"/>
                  <a:gd name="connsiteX1" fmla="*/ 0 w 5205"/>
                  <a:gd name="connsiteY1" fmla="*/ 121 h 4996"/>
                  <a:gd name="connsiteX2" fmla="*/ 5103 w 5205"/>
                  <a:gd name="connsiteY2" fmla="*/ 0 h 4996"/>
                  <a:gd name="connsiteX3" fmla="*/ 5206 w 5205"/>
                  <a:gd name="connsiteY3" fmla="*/ 4875 h 4996"/>
                  <a:gd name="connsiteX4" fmla="*/ 102 w 5205"/>
                  <a:gd name="connsiteY4" fmla="*/ 4996 h 4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5" h="4996">
                    <a:moveTo>
                      <a:pt x="102" y="4996"/>
                    </a:moveTo>
                    <a:lnTo>
                      <a:pt x="0" y="121"/>
                    </a:lnTo>
                    <a:lnTo>
                      <a:pt x="5103" y="0"/>
                    </a:lnTo>
                    <a:lnTo>
                      <a:pt x="5206" y="4875"/>
                    </a:lnTo>
                    <a:lnTo>
                      <a:pt x="102" y="4996"/>
                    </a:lnTo>
                    <a:close/>
                  </a:path>
                </a:pathLst>
              </a:custGeom>
              <a:solidFill>
                <a:srgbClr val="6B68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58F89FCC-442E-B92D-3455-61F47FD5B6B2}"/>
                  </a:ext>
                </a:extLst>
              </p:cNvPr>
              <p:cNvSpPr/>
              <p:nvPr/>
            </p:nvSpPr>
            <p:spPr>
              <a:xfrm>
                <a:off x="7995450" y="1871052"/>
                <a:ext cx="5239" cy="5001"/>
              </a:xfrm>
              <a:custGeom>
                <a:avLst/>
                <a:gdLst>
                  <a:gd name="connsiteX0" fmla="*/ 136 w 5239"/>
                  <a:gd name="connsiteY0" fmla="*/ 5001 h 5001"/>
                  <a:gd name="connsiteX1" fmla="*/ 0 w 5239"/>
                  <a:gd name="connsiteY1" fmla="*/ 126 h 5001"/>
                  <a:gd name="connsiteX2" fmla="*/ 5103 w 5239"/>
                  <a:gd name="connsiteY2" fmla="*/ 0 h 5001"/>
                  <a:gd name="connsiteX3" fmla="*/ 5240 w 5239"/>
                  <a:gd name="connsiteY3" fmla="*/ 4873 h 5001"/>
                  <a:gd name="connsiteX4" fmla="*/ 136 w 5239"/>
                  <a:gd name="connsiteY4" fmla="*/ 5001 h 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9" h="5001">
                    <a:moveTo>
                      <a:pt x="136" y="5001"/>
                    </a:moveTo>
                    <a:lnTo>
                      <a:pt x="0" y="126"/>
                    </a:lnTo>
                    <a:lnTo>
                      <a:pt x="5103" y="0"/>
                    </a:lnTo>
                    <a:lnTo>
                      <a:pt x="5240" y="4873"/>
                    </a:lnTo>
                    <a:lnTo>
                      <a:pt x="136" y="5001"/>
                    </a:lnTo>
                    <a:close/>
                  </a:path>
                </a:pathLst>
              </a:custGeom>
              <a:solidFill>
                <a:srgbClr val="6D6A6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305E23F5-32A3-7633-3374-A377F2B07353}"/>
                  </a:ext>
                </a:extLst>
              </p:cNvPr>
              <p:cNvSpPr/>
              <p:nvPr/>
            </p:nvSpPr>
            <p:spPr>
              <a:xfrm>
                <a:off x="7995468" y="1870879"/>
                <a:ext cx="5205" cy="4996"/>
              </a:xfrm>
              <a:custGeom>
                <a:avLst/>
                <a:gdLst>
                  <a:gd name="connsiteX0" fmla="*/ 102 w 5205"/>
                  <a:gd name="connsiteY0" fmla="*/ 4996 h 4996"/>
                  <a:gd name="connsiteX1" fmla="*/ 0 w 5205"/>
                  <a:gd name="connsiteY1" fmla="*/ 121 h 4996"/>
                  <a:gd name="connsiteX2" fmla="*/ 5103 w 5205"/>
                  <a:gd name="connsiteY2" fmla="*/ 0 h 4996"/>
                  <a:gd name="connsiteX3" fmla="*/ 5206 w 5205"/>
                  <a:gd name="connsiteY3" fmla="*/ 4875 h 4996"/>
                  <a:gd name="connsiteX4" fmla="*/ 102 w 5205"/>
                  <a:gd name="connsiteY4" fmla="*/ 4996 h 4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5" h="4996">
                    <a:moveTo>
                      <a:pt x="102" y="4996"/>
                    </a:moveTo>
                    <a:lnTo>
                      <a:pt x="0" y="121"/>
                    </a:lnTo>
                    <a:lnTo>
                      <a:pt x="5103" y="0"/>
                    </a:lnTo>
                    <a:lnTo>
                      <a:pt x="5206" y="4875"/>
                    </a:lnTo>
                    <a:lnTo>
                      <a:pt x="102" y="4996"/>
                    </a:ln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EEC79FE5-4894-997A-8C2A-FCE2E49367F7}"/>
                  </a:ext>
                </a:extLst>
              </p:cNvPr>
              <p:cNvSpPr/>
              <p:nvPr/>
            </p:nvSpPr>
            <p:spPr>
              <a:xfrm rot="-29424">
                <a:off x="7968263" y="1866995"/>
                <a:ext cx="5116" cy="14627"/>
              </a:xfrm>
              <a:custGeom>
                <a:avLst/>
                <a:gdLst>
                  <a:gd name="connsiteX0" fmla="*/ -129 w 5116"/>
                  <a:gd name="connsiteY0" fmla="*/ -103 h 14627"/>
                  <a:gd name="connsiteX1" fmla="*/ 4988 w 5116"/>
                  <a:gd name="connsiteY1" fmla="*/ -103 h 14627"/>
                  <a:gd name="connsiteX2" fmla="*/ 4988 w 5116"/>
                  <a:gd name="connsiteY2" fmla="*/ 14525 h 14627"/>
                  <a:gd name="connsiteX3" fmla="*/ -129 w 5116"/>
                  <a:gd name="connsiteY3" fmla="*/ 14525 h 14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6" h="14627">
                    <a:moveTo>
                      <a:pt x="-129" y="-103"/>
                    </a:moveTo>
                    <a:lnTo>
                      <a:pt x="4988" y="-103"/>
                    </a:lnTo>
                    <a:lnTo>
                      <a:pt x="4988" y="14525"/>
                    </a:lnTo>
                    <a:lnTo>
                      <a:pt x="-129" y="14525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6D97C07E-2126-4548-C30D-C140B06C7A61}"/>
                  </a:ext>
                </a:extLst>
              </p:cNvPr>
              <p:cNvSpPr/>
              <p:nvPr/>
            </p:nvSpPr>
            <p:spPr>
              <a:xfrm rot="-51888">
                <a:off x="7968265" y="1867321"/>
                <a:ext cx="5105" cy="14315"/>
              </a:xfrm>
              <a:custGeom>
                <a:avLst/>
                <a:gdLst>
                  <a:gd name="connsiteX0" fmla="*/ -129 w 5105"/>
                  <a:gd name="connsiteY0" fmla="*/ -103 h 14315"/>
                  <a:gd name="connsiteX1" fmla="*/ 4977 w 5105"/>
                  <a:gd name="connsiteY1" fmla="*/ -103 h 14315"/>
                  <a:gd name="connsiteX2" fmla="*/ 4977 w 5105"/>
                  <a:gd name="connsiteY2" fmla="*/ 14213 h 14315"/>
                  <a:gd name="connsiteX3" fmla="*/ -129 w 5105"/>
                  <a:gd name="connsiteY3" fmla="*/ 14213 h 1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14315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14213"/>
                    </a:lnTo>
                    <a:lnTo>
                      <a:pt x="-129" y="14213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01A5E24C-3AE8-2FD9-D422-FC315AA30F67}"/>
                  </a:ext>
                </a:extLst>
              </p:cNvPr>
              <p:cNvSpPr/>
              <p:nvPr/>
            </p:nvSpPr>
            <p:spPr>
              <a:xfrm rot="-72414">
                <a:off x="7968264" y="1867650"/>
                <a:ext cx="5105" cy="14004"/>
              </a:xfrm>
              <a:custGeom>
                <a:avLst/>
                <a:gdLst>
                  <a:gd name="connsiteX0" fmla="*/ -129 w 5105"/>
                  <a:gd name="connsiteY0" fmla="*/ -103 h 14004"/>
                  <a:gd name="connsiteX1" fmla="*/ 4977 w 5105"/>
                  <a:gd name="connsiteY1" fmla="*/ -103 h 14004"/>
                  <a:gd name="connsiteX2" fmla="*/ 4977 w 5105"/>
                  <a:gd name="connsiteY2" fmla="*/ 13901 h 14004"/>
                  <a:gd name="connsiteX3" fmla="*/ -129 w 5105"/>
                  <a:gd name="connsiteY3" fmla="*/ 13901 h 1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14004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13901"/>
                    </a:lnTo>
                    <a:lnTo>
                      <a:pt x="-129" y="13901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0A040D49-53F6-D964-F821-1A04CE2B5CCF}"/>
                  </a:ext>
                </a:extLst>
              </p:cNvPr>
              <p:cNvSpPr/>
              <p:nvPr/>
            </p:nvSpPr>
            <p:spPr>
              <a:xfrm rot="-93876">
                <a:off x="7968264" y="1867977"/>
                <a:ext cx="5106" cy="13693"/>
              </a:xfrm>
              <a:custGeom>
                <a:avLst/>
                <a:gdLst>
                  <a:gd name="connsiteX0" fmla="*/ -129 w 5106"/>
                  <a:gd name="connsiteY0" fmla="*/ -103 h 13693"/>
                  <a:gd name="connsiteX1" fmla="*/ 4978 w 5106"/>
                  <a:gd name="connsiteY1" fmla="*/ -103 h 13693"/>
                  <a:gd name="connsiteX2" fmla="*/ 4978 w 5106"/>
                  <a:gd name="connsiteY2" fmla="*/ 13590 h 13693"/>
                  <a:gd name="connsiteX3" fmla="*/ -129 w 5106"/>
                  <a:gd name="connsiteY3" fmla="*/ 13590 h 1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13693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13590"/>
                    </a:lnTo>
                    <a:lnTo>
                      <a:pt x="-129" y="13590"/>
                    </a:lnTo>
                    <a:close/>
                  </a:path>
                </a:pathLst>
              </a:custGeom>
              <a:solidFill>
                <a:srgbClr val="28242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5EE2A413-4AE6-8518-3433-966D7A50702D}"/>
                  </a:ext>
                </a:extLst>
              </p:cNvPr>
              <p:cNvSpPr/>
              <p:nvPr/>
            </p:nvSpPr>
            <p:spPr>
              <a:xfrm rot="-143106">
                <a:off x="7968282" y="1868307"/>
                <a:ext cx="5097" cy="13374"/>
              </a:xfrm>
              <a:custGeom>
                <a:avLst/>
                <a:gdLst>
                  <a:gd name="connsiteX0" fmla="*/ -129 w 5097"/>
                  <a:gd name="connsiteY0" fmla="*/ -103 h 13374"/>
                  <a:gd name="connsiteX1" fmla="*/ 4969 w 5097"/>
                  <a:gd name="connsiteY1" fmla="*/ -103 h 13374"/>
                  <a:gd name="connsiteX2" fmla="*/ 4969 w 5097"/>
                  <a:gd name="connsiteY2" fmla="*/ 13272 h 13374"/>
                  <a:gd name="connsiteX3" fmla="*/ -129 w 5097"/>
                  <a:gd name="connsiteY3" fmla="*/ 13272 h 1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7" h="13374">
                    <a:moveTo>
                      <a:pt x="-129" y="-103"/>
                    </a:moveTo>
                    <a:lnTo>
                      <a:pt x="4969" y="-103"/>
                    </a:lnTo>
                    <a:lnTo>
                      <a:pt x="4969" y="13272"/>
                    </a:lnTo>
                    <a:lnTo>
                      <a:pt x="-129" y="13272"/>
                    </a:lnTo>
                    <a:close/>
                  </a:path>
                </a:pathLst>
              </a:custGeom>
              <a:solidFill>
                <a:srgbClr val="28242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4E8EAE7A-C891-5CC4-BB3E-C6001766399D}"/>
                  </a:ext>
                </a:extLst>
              </p:cNvPr>
              <p:cNvSpPr/>
              <p:nvPr/>
            </p:nvSpPr>
            <p:spPr>
              <a:xfrm rot="-5084700">
                <a:off x="7964275" y="1872717"/>
                <a:ext cx="13060" cy="5091"/>
              </a:xfrm>
              <a:custGeom>
                <a:avLst/>
                <a:gdLst>
                  <a:gd name="connsiteX0" fmla="*/ -129 w 13060"/>
                  <a:gd name="connsiteY0" fmla="*/ -103 h 5091"/>
                  <a:gd name="connsiteX1" fmla="*/ 12932 w 13060"/>
                  <a:gd name="connsiteY1" fmla="*/ -103 h 5091"/>
                  <a:gd name="connsiteX2" fmla="*/ 12932 w 13060"/>
                  <a:gd name="connsiteY2" fmla="*/ 4988 h 5091"/>
                  <a:gd name="connsiteX3" fmla="*/ -129 w 13060"/>
                  <a:gd name="connsiteY3" fmla="*/ 4988 h 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60" h="5091">
                    <a:moveTo>
                      <a:pt x="-129" y="-103"/>
                    </a:moveTo>
                    <a:lnTo>
                      <a:pt x="12932" y="-103"/>
                    </a:lnTo>
                    <a:lnTo>
                      <a:pt x="12932" y="4988"/>
                    </a:lnTo>
                    <a:lnTo>
                      <a:pt x="-129" y="4988"/>
                    </a:lnTo>
                    <a:close/>
                  </a:path>
                </a:pathLst>
              </a:custGeom>
              <a:solidFill>
                <a:srgbClr val="28242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2B6DD604-9F1C-BE72-38B6-D5BCD2067F2F}"/>
                  </a:ext>
                </a:extLst>
              </p:cNvPr>
              <p:cNvSpPr/>
              <p:nvPr/>
            </p:nvSpPr>
            <p:spPr>
              <a:xfrm rot="-4560499">
                <a:off x="7964387" y="1872941"/>
                <a:ext cx="12742" cy="5096"/>
              </a:xfrm>
              <a:custGeom>
                <a:avLst/>
                <a:gdLst>
                  <a:gd name="connsiteX0" fmla="*/ -129 w 12742"/>
                  <a:gd name="connsiteY0" fmla="*/ -103 h 5096"/>
                  <a:gd name="connsiteX1" fmla="*/ 12614 w 12742"/>
                  <a:gd name="connsiteY1" fmla="*/ -103 h 5096"/>
                  <a:gd name="connsiteX2" fmla="*/ 12614 w 12742"/>
                  <a:gd name="connsiteY2" fmla="*/ 4993 h 5096"/>
                  <a:gd name="connsiteX3" fmla="*/ -129 w 12742"/>
                  <a:gd name="connsiteY3" fmla="*/ 4993 h 5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42" h="5096">
                    <a:moveTo>
                      <a:pt x="-129" y="-103"/>
                    </a:moveTo>
                    <a:lnTo>
                      <a:pt x="12614" y="-103"/>
                    </a:lnTo>
                    <a:lnTo>
                      <a:pt x="12614" y="4993"/>
                    </a:lnTo>
                    <a:lnTo>
                      <a:pt x="-129" y="4993"/>
                    </a:lnTo>
                    <a:close/>
                  </a:path>
                </a:pathLst>
              </a:custGeom>
              <a:solidFill>
                <a:srgbClr val="28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DD5B533E-F103-CB6D-5307-74A4C5B0359B}"/>
                  </a:ext>
                </a:extLst>
              </p:cNvPr>
              <p:cNvSpPr/>
              <p:nvPr/>
            </p:nvSpPr>
            <p:spPr>
              <a:xfrm rot="-3975607">
                <a:off x="7964469" y="1873134"/>
                <a:ext cx="12434" cy="5085"/>
              </a:xfrm>
              <a:custGeom>
                <a:avLst/>
                <a:gdLst>
                  <a:gd name="connsiteX0" fmla="*/ -129 w 12434"/>
                  <a:gd name="connsiteY0" fmla="*/ -103 h 5085"/>
                  <a:gd name="connsiteX1" fmla="*/ 12306 w 12434"/>
                  <a:gd name="connsiteY1" fmla="*/ -103 h 5085"/>
                  <a:gd name="connsiteX2" fmla="*/ 12306 w 12434"/>
                  <a:gd name="connsiteY2" fmla="*/ 4982 h 5085"/>
                  <a:gd name="connsiteX3" fmla="*/ -129 w 12434"/>
                  <a:gd name="connsiteY3" fmla="*/ 4982 h 5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4" h="5085">
                    <a:moveTo>
                      <a:pt x="-129" y="-103"/>
                    </a:moveTo>
                    <a:lnTo>
                      <a:pt x="12306" y="-103"/>
                    </a:lnTo>
                    <a:lnTo>
                      <a:pt x="12306" y="4982"/>
                    </a:lnTo>
                    <a:lnTo>
                      <a:pt x="-129" y="4982"/>
                    </a:lnTo>
                    <a:close/>
                  </a:path>
                </a:pathLst>
              </a:custGeom>
              <a:solidFill>
                <a:srgbClr val="29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63DE1B33-89C0-C006-1405-7C1E0AE9EDED}"/>
                  </a:ext>
                </a:extLst>
              </p:cNvPr>
              <p:cNvSpPr/>
              <p:nvPr/>
            </p:nvSpPr>
            <p:spPr>
              <a:xfrm rot="-3370955">
                <a:off x="7964527" y="1873304"/>
                <a:ext cx="12117" cy="5089"/>
              </a:xfrm>
              <a:custGeom>
                <a:avLst/>
                <a:gdLst>
                  <a:gd name="connsiteX0" fmla="*/ -129 w 12117"/>
                  <a:gd name="connsiteY0" fmla="*/ -103 h 5089"/>
                  <a:gd name="connsiteX1" fmla="*/ 11989 w 12117"/>
                  <a:gd name="connsiteY1" fmla="*/ -103 h 5089"/>
                  <a:gd name="connsiteX2" fmla="*/ 11989 w 12117"/>
                  <a:gd name="connsiteY2" fmla="*/ 4987 h 5089"/>
                  <a:gd name="connsiteX3" fmla="*/ -129 w 12117"/>
                  <a:gd name="connsiteY3" fmla="*/ 4987 h 5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17" h="5089">
                    <a:moveTo>
                      <a:pt x="-129" y="-103"/>
                    </a:moveTo>
                    <a:lnTo>
                      <a:pt x="11989" y="-103"/>
                    </a:lnTo>
                    <a:lnTo>
                      <a:pt x="11989" y="4987"/>
                    </a:lnTo>
                    <a:lnTo>
                      <a:pt x="-129" y="4987"/>
                    </a:lnTo>
                    <a:close/>
                  </a:path>
                </a:pathLst>
              </a:custGeom>
              <a:solidFill>
                <a:srgbClr val="29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AC05A9D0-BFE5-C984-8CB0-27CF8B501B64}"/>
                  </a:ext>
                </a:extLst>
              </p:cNvPr>
              <p:cNvSpPr/>
              <p:nvPr/>
            </p:nvSpPr>
            <p:spPr>
              <a:xfrm rot="-2769265">
                <a:off x="7964561" y="1873436"/>
                <a:ext cx="11809" cy="5083"/>
              </a:xfrm>
              <a:custGeom>
                <a:avLst/>
                <a:gdLst>
                  <a:gd name="connsiteX0" fmla="*/ -129 w 11809"/>
                  <a:gd name="connsiteY0" fmla="*/ -103 h 5083"/>
                  <a:gd name="connsiteX1" fmla="*/ 11681 w 11809"/>
                  <a:gd name="connsiteY1" fmla="*/ -103 h 5083"/>
                  <a:gd name="connsiteX2" fmla="*/ 11681 w 11809"/>
                  <a:gd name="connsiteY2" fmla="*/ 4980 h 5083"/>
                  <a:gd name="connsiteX3" fmla="*/ -129 w 11809"/>
                  <a:gd name="connsiteY3" fmla="*/ 4980 h 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09" h="5083">
                    <a:moveTo>
                      <a:pt x="-129" y="-103"/>
                    </a:moveTo>
                    <a:lnTo>
                      <a:pt x="11681" y="-103"/>
                    </a:lnTo>
                    <a:lnTo>
                      <a:pt x="11681" y="4980"/>
                    </a:lnTo>
                    <a:lnTo>
                      <a:pt x="-129" y="4980"/>
                    </a:lnTo>
                    <a:close/>
                  </a:path>
                </a:pathLst>
              </a:custGeom>
              <a:solidFill>
                <a:srgbClr val="29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72EE706B-64A3-356C-6353-B5683C0952F8}"/>
                  </a:ext>
                </a:extLst>
              </p:cNvPr>
              <p:cNvSpPr/>
              <p:nvPr/>
            </p:nvSpPr>
            <p:spPr>
              <a:xfrm rot="-2210605">
                <a:off x="7964576" y="1873539"/>
                <a:ext cx="11494" cy="5086"/>
              </a:xfrm>
              <a:custGeom>
                <a:avLst/>
                <a:gdLst>
                  <a:gd name="connsiteX0" fmla="*/ -129 w 11494"/>
                  <a:gd name="connsiteY0" fmla="*/ -103 h 5086"/>
                  <a:gd name="connsiteX1" fmla="*/ 11365 w 11494"/>
                  <a:gd name="connsiteY1" fmla="*/ -103 h 5086"/>
                  <a:gd name="connsiteX2" fmla="*/ 11365 w 11494"/>
                  <a:gd name="connsiteY2" fmla="*/ 4983 h 5086"/>
                  <a:gd name="connsiteX3" fmla="*/ -129 w 11494"/>
                  <a:gd name="connsiteY3" fmla="*/ 4983 h 5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4" h="5086">
                    <a:moveTo>
                      <a:pt x="-129" y="-103"/>
                    </a:moveTo>
                    <a:lnTo>
                      <a:pt x="11365" y="-103"/>
                    </a:lnTo>
                    <a:lnTo>
                      <a:pt x="11365" y="4983"/>
                    </a:lnTo>
                    <a:lnTo>
                      <a:pt x="-129" y="4983"/>
                    </a:lnTo>
                    <a:close/>
                  </a:path>
                </a:pathLst>
              </a:custGeom>
              <a:solidFill>
                <a:srgbClr val="2A262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344801DA-582C-CF69-A2B5-2BFCA17B39ED}"/>
                  </a:ext>
                </a:extLst>
              </p:cNvPr>
              <p:cNvSpPr/>
              <p:nvPr/>
            </p:nvSpPr>
            <p:spPr>
              <a:xfrm rot="-1716342">
                <a:off x="7964577" y="1873637"/>
                <a:ext cx="11173" cy="5078"/>
              </a:xfrm>
              <a:custGeom>
                <a:avLst/>
                <a:gdLst>
                  <a:gd name="connsiteX0" fmla="*/ -129 w 11173"/>
                  <a:gd name="connsiteY0" fmla="*/ -103 h 5078"/>
                  <a:gd name="connsiteX1" fmla="*/ 11045 w 11173"/>
                  <a:gd name="connsiteY1" fmla="*/ -103 h 5078"/>
                  <a:gd name="connsiteX2" fmla="*/ 11045 w 11173"/>
                  <a:gd name="connsiteY2" fmla="*/ 4975 h 5078"/>
                  <a:gd name="connsiteX3" fmla="*/ -129 w 11173"/>
                  <a:gd name="connsiteY3" fmla="*/ 4975 h 5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73" h="5078">
                    <a:moveTo>
                      <a:pt x="-129" y="-103"/>
                    </a:moveTo>
                    <a:lnTo>
                      <a:pt x="11045" y="-103"/>
                    </a:lnTo>
                    <a:lnTo>
                      <a:pt x="11045" y="4975"/>
                    </a:lnTo>
                    <a:lnTo>
                      <a:pt x="-129" y="4975"/>
                    </a:lnTo>
                    <a:close/>
                  </a:path>
                </a:pathLst>
              </a:custGeom>
              <a:solidFill>
                <a:srgbClr val="2A262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0E2E4199-2A48-0D8C-A1F6-6A4CAC0F3346}"/>
                  </a:ext>
                </a:extLst>
              </p:cNvPr>
              <p:cNvSpPr/>
              <p:nvPr/>
            </p:nvSpPr>
            <p:spPr>
              <a:xfrm rot="-1289718">
                <a:off x="7964579" y="1873695"/>
                <a:ext cx="10850" cy="5085"/>
              </a:xfrm>
              <a:custGeom>
                <a:avLst/>
                <a:gdLst>
                  <a:gd name="connsiteX0" fmla="*/ -129 w 10850"/>
                  <a:gd name="connsiteY0" fmla="*/ -103 h 5085"/>
                  <a:gd name="connsiteX1" fmla="*/ 10722 w 10850"/>
                  <a:gd name="connsiteY1" fmla="*/ -103 h 5085"/>
                  <a:gd name="connsiteX2" fmla="*/ 10722 w 10850"/>
                  <a:gd name="connsiteY2" fmla="*/ 4982 h 5085"/>
                  <a:gd name="connsiteX3" fmla="*/ -129 w 10850"/>
                  <a:gd name="connsiteY3" fmla="*/ 4982 h 5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50" h="5085">
                    <a:moveTo>
                      <a:pt x="-129" y="-103"/>
                    </a:moveTo>
                    <a:lnTo>
                      <a:pt x="10722" y="-103"/>
                    </a:lnTo>
                    <a:lnTo>
                      <a:pt x="10722" y="4982"/>
                    </a:lnTo>
                    <a:lnTo>
                      <a:pt x="-129" y="4982"/>
                    </a:lnTo>
                    <a:close/>
                  </a:path>
                </a:pathLst>
              </a:custGeom>
              <a:solidFill>
                <a:srgbClr val="2A262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4E62D71D-57B8-627B-D2AF-AE4A0614B80C}"/>
                  </a:ext>
                </a:extLst>
              </p:cNvPr>
              <p:cNvSpPr/>
              <p:nvPr/>
            </p:nvSpPr>
            <p:spPr>
              <a:xfrm rot="-913794">
                <a:off x="7964563" y="1873737"/>
                <a:ext cx="10545" cy="5083"/>
              </a:xfrm>
              <a:custGeom>
                <a:avLst/>
                <a:gdLst>
                  <a:gd name="connsiteX0" fmla="*/ -129 w 10545"/>
                  <a:gd name="connsiteY0" fmla="*/ -103 h 5083"/>
                  <a:gd name="connsiteX1" fmla="*/ 10417 w 10545"/>
                  <a:gd name="connsiteY1" fmla="*/ -103 h 5083"/>
                  <a:gd name="connsiteX2" fmla="*/ 10417 w 10545"/>
                  <a:gd name="connsiteY2" fmla="*/ 4980 h 5083"/>
                  <a:gd name="connsiteX3" fmla="*/ -129 w 10545"/>
                  <a:gd name="connsiteY3" fmla="*/ 4980 h 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45" h="5083">
                    <a:moveTo>
                      <a:pt x="-129" y="-103"/>
                    </a:moveTo>
                    <a:lnTo>
                      <a:pt x="10417" y="-103"/>
                    </a:lnTo>
                    <a:lnTo>
                      <a:pt x="10417" y="4980"/>
                    </a:lnTo>
                    <a:lnTo>
                      <a:pt x="-129" y="4980"/>
                    </a:lnTo>
                    <a:close/>
                  </a:path>
                </a:pathLst>
              </a:custGeom>
              <a:solidFill>
                <a:srgbClr val="2A262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4FA69B51-ADB4-46CF-BE3F-EB4FC62B3704}"/>
                  </a:ext>
                </a:extLst>
              </p:cNvPr>
              <p:cNvSpPr/>
              <p:nvPr/>
            </p:nvSpPr>
            <p:spPr>
              <a:xfrm rot="-590922">
                <a:off x="7964543" y="1873760"/>
                <a:ext cx="10235" cy="5079"/>
              </a:xfrm>
              <a:custGeom>
                <a:avLst/>
                <a:gdLst>
                  <a:gd name="connsiteX0" fmla="*/ -129 w 10235"/>
                  <a:gd name="connsiteY0" fmla="*/ -103 h 5079"/>
                  <a:gd name="connsiteX1" fmla="*/ 10107 w 10235"/>
                  <a:gd name="connsiteY1" fmla="*/ -103 h 5079"/>
                  <a:gd name="connsiteX2" fmla="*/ 10107 w 10235"/>
                  <a:gd name="connsiteY2" fmla="*/ 4977 h 5079"/>
                  <a:gd name="connsiteX3" fmla="*/ -129 w 10235"/>
                  <a:gd name="connsiteY3" fmla="*/ 4977 h 5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5" h="5079">
                    <a:moveTo>
                      <a:pt x="-129" y="-103"/>
                    </a:moveTo>
                    <a:lnTo>
                      <a:pt x="10107" y="-103"/>
                    </a:lnTo>
                    <a:lnTo>
                      <a:pt x="10107" y="4977"/>
                    </a:lnTo>
                    <a:lnTo>
                      <a:pt x="-129" y="4977"/>
                    </a:lnTo>
                    <a:close/>
                  </a:path>
                </a:pathLst>
              </a:custGeom>
              <a:solidFill>
                <a:srgbClr val="2B272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D634F527-583C-6DFD-3754-510235556640}"/>
                  </a:ext>
                </a:extLst>
              </p:cNvPr>
              <p:cNvSpPr/>
              <p:nvPr/>
            </p:nvSpPr>
            <p:spPr>
              <a:xfrm rot="-307744">
                <a:off x="7964580" y="1873622"/>
                <a:ext cx="9907" cy="5077"/>
              </a:xfrm>
              <a:custGeom>
                <a:avLst/>
                <a:gdLst>
                  <a:gd name="connsiteX0" fmla="*/ -129 w 9907"/>
                  <a:gd name="connsiteY0" fmla="*/ -103 h 5077"/>
                  <a:gd name="connsiteX1" fmla="*/ 9779 w 9907"/>
                  <a:gd name="connsiteY1" fmla="*/ -103 h 5077"/>
                  <a:gd name="connsiteX2" fmla="*/ 9779 w 9907"/>
                  <a:gd name="connsiteY2" fmla="*/ 4975 h 5077"/>
                  <a:gd name="connsiteX3" fmla="*/ -129 w 9907"/>
                  <a:gd name="connsiteY3" fmla="*/ 4975 h 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07" h="5077">
                    <a:moveTo>
                      <a:pt x="-129" y="-103"/>
                    </a:moveTo>
                    <a:lnTo>
                      <a:pt x="9779" y="-103"/>
                    </a:lnTo>
                    <a:lnTo>
                      <a:pt x="9779" y="4975"/>
                    </a:lnTo>
                    <a:lnTo>
                      <a:pt x="-129" y="4975"/>
                    </a:lnTo>
                    <a:close/>
                  </a:path>
                </a:pathLst>
              </a:custGeom>
              <a:solidFill>
                <a:srgbClr val="2B272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2FDFBC8F-4988-97C7-D5E5-2D5C372354D8}"/>
                  </a:ext>
                </a:extLst>
              </p:cNvPr>
              <p:cNvSpPr/>
              <p:nvPr/>
            </p:nvSpPr>
            <p:spPr>
              <a:xfrm rot="-46896">
                <a:off x="7964527" y="1873753"/>
                <a:ext cx="9608" cy="5083"/>
              </a:xfrm>
              <a:custGeom>
                <a:avLst/>
                <a:gdLst>
                  <a:gd name="connsiteX0" fmla="*/ -129 w 9608"/>
                  <a:gd name="connsiteY0" fmla="*/ -103 h 5083"/>
                  <a:gd name="connsiteX1" fmla="*/ 9480 w 9608"/>
                  <a:gd name="connsiteY1" fmla="*/ -103 h 5083"/>
                  <a:gd name="connsiteX2" fmla="*/ 9480 w 9608"/>
                  <a:gd name="connsiteY2" fmla="*/ 4981 h 5083"/>
                  <a:gd name="connsiteX3" fmla="*/ -129 w 9608"/>
                  <a:gd name="connsiteY3" fmla="*/ 4981 h 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8" h="5083">
                    <a:moveTo>
                      <a:pt x="-129" y="-103"/>
                    </a:moveTo>
                    <a:lnTo>
                      <a:pt x="9480" y="-103"/>
                    </a:lnTo>
                    <a:lnTo>
                      <a:pt x="9480" y="4981"/>
                    </a:lnTo>
                    <a:lnTo>
                      <a:pt x="-129" y="4981"/>
                    </a:lnTo>
                    <a:close/>
                  </a:path>
                </a:pathLst>
              </a:custGeom>
              <a:solidFill>
                <a:srgbClr val="2B272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AC8D71FC-16A0-BBA0-4EC7-D4C30D1C3433}"/>
                  </a:ext>
                </a:extLst>
              </p:cNvPr>
              <p:cNvSpPr/>
              <p:nvPr/>
            </p:nvSpPr>
            <p:spPr>
              <a:xfrm rot="-5184744">
                <a:off x="7966639" y="1871637"/>
                <a:ext cx="5084" cy="9279"/>
              </a:xfrm>
              <a:custGeom>
                <a:avLst/>
                <a:gdLst>
                  <a:gd name="connsiteX0" fmla="*/ -129 w 5084"/>
                  <a:gd name="connsiteY0" fmla="*/ -103 h 9279"/>
                  <a:gd name="connsiteX1" fmla="*/ 4956 w 5084"/>
                  <a:gd name="connsiteY1" fmla="*/ -103 h 9279"/>
                  <a:gd name="connsiteX2" fmla="*/ 4956 w 5084"/>
                  <a:gd name="connsiteY2" fmla="*/ 9177 h 9279"/>
                  <a:gd name="connsiteX3" fmla="*/ -129 w 5084"/>
                  <a:gd name="connsiteY3" fmla="*/ 9177 h 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4" h="9279">
                    <a:moveTo>
                      <a:pt x="-129" y="-103"/>
                    </a:moveTo>
                    <a:lnTo>
                      <a:pt x="4956" y="-103"/>
                    </a:lnTo>
                    <a:lnTo>
                      <a:pt x="4956" y="9177"/>
                    </a:lnTo>
                    <a:lnTo>
                      <a:pt x="-129" y="9177"/>
                    </a:lnTo>
                    <a:close/>
                  </a:path>
                </a:pathLst>
              </a:custGeom>
              <a:solidFill>
                <a:srgbClr val="2B272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B7B65831-57D3-7F8E-EEF0-5B7BE8269F05}"/>
                  </a:ext>
                </a:extLst>
              </p:cNvPr>
              <p:cNvSpPr/>
              <p:nvPr/>
            </p:nvSpPr>
            <p:spPr>
              <a:xfrm rot="-4922430">
                <a:off x="7966504" y="1871766"/>
                <a:ext cx="5081" cy="8961"/>
              </a:xfrm>
              <a:custGeom>
                <a:avLst/>
                <a:gdLst>
                  <a:gd name="connsiteX0" fmla="*/ -129 w 5081"/>
                  <a:gd name="connsiteY0" fmla="*/ -103 h 8961"/>
                  <a:gd name="connsiteX1" fmla="*/ 4953 w 5081"/>
                  <a:gd name="connsiteY1" fmla="*/ -103 h 8961"/>
                  <a:gd name="connsiteX2" fmla="*/ 4953 w 5081"/>
                  <a:gd name="connsiteY2" fmla="*/ 8859 h 8961"/>
                  <a:gd name="connsiteX3" fmla="*/ -129 w 5081"/>
                  <a:gd name="connsiteY3" fmla="*/ 8859 h 8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1" h="8961">
                    <a:moveTo>
                      <a:pt x="-129" y="-103"/>
                    </a:moveTo>
                    <a:lnTo>
                      <a:pt x="4953" y="-103"/>
                    </a:lnTo>
                    <a:lnTo>
                      <a:pt x="4953" y="8859"/>
                    </a:lnTo>
                    <a:lnTo>
                      <a:pt x="-129" y="8859"/>
                    </a:lnTo>
                    <a:close/>
                  </a:path>
                </a:pathLst>
              </a:custGeom>
              <a:solidFill>
                <a:srgbClr val="2C292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DB803FEF-1659-37AF-8141-A074CDC95CE1}"/>
                  </a:ext>
                </a:extLst>
              </p:cNvPr>
              <p:cNvSpPr/>
              <p:nvPr/>
            </p:nvSpPr>
            <p:spPr>
              <a:xfrm rot="-4608727">
                <a:off x="7966386" y="1871891"/>
                <a:ext cx="5084" cy="8656"/>
              </a:xfrm>
              <a:custGeom>
                <a:avLst/>
                <a:gdLst>
                  <a:gd name="connsiteX0" fmla="*/ -129 w 5084"/>
                  <a:gd name="connsiteY0" fmla="*/ -103 h 8656"/>
                  <a:gd name="connsiteX1" fmla="*/ 4956 w 5084"/>
                  <a:gd name="connsiteY1" fmla="*/ -103 h 8656"/>
                  <a:gd name="connsiteX2" fmla="*/ 4956 w 5084"/>
                  <a:gd name="connsiteY2" fmla="*/ 8553 h 8656"/>
                  <a:gd name="connsiteX3" fmla="*/ -129 w 5084"/>
                  <a:gd name="connsiteY3" fmla="*/ 8553 h 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4" h="8656">
                    <a:moveTo>
                      <a:pt x="-129" y="-103"/>
                    </a:moveTo>
                    <a:lnTo>
                      <a:pt x="4956" y="-103"/>
                    </a:lnTo>
                    <a:lnTo>
                      <a:pt x="4956" y="8553"/>
                    </a:lnTo>
                    <a:lnTo>
                      <a:pt x="-129" y="8553"/>
                    </a:lnTo>
                    <a:close/>
                  </a:path>
                </a:pathLst>
              </a:custGeom>
              <a:solidFill>
                <a:srgbClr val="2C292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110F6574-7016-B3D1-E06B-CB524C3E0913}"/>
                  </a:ext>
                </a:extLst>
              </p:cNvPr>
              <p:cNvSpPr/>
              <p:nvPr/>
            </p:nvSpPr>
            <p:spPr>
              <a:xfrm rot="-4376015">
                <a:off x="7966282" y="1871998"/>
                <a:ext cx="5085" cy="8344"/>
              </a:xfrm>
              <a:custGeom>
                <a:avLst/>
                <a:gdLst>
                  <a:gd name="connsiteX0" fmla="*/ -129 w 5085"/>
                  <a:gd name="connsiteY0" fmla="*/ -103 h 8344"/>
                  <a:gd name="connsiteX1" fmla="*/ 4957 w 5085"/>
                  <a:gd name="connsiteY1" fmla="*/ -103 h 8344"/>
                  <a:gd name="connsiteX2" fmla="*/ 4957 w 5085"/>
                  <a:gd name="connsiteY2" fmla="*/ 8241 h 8344"/>
                  <a:gd name="connsiteX3" fmla="*/ -129 w 5085"/>
                  <a:gd name="connsiteY3" fmla="*/ 8241 h 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5" h="8344">
                    <a:moveTo>
                      <a:pt x="-129" y="-103"/>
                    </a:moveTo>
                    <a:lnTo>
                      <a:pt x="4957" y="-103"/>
                    </a:lnTo>
                    <a:lnTo>
                      <a:pt x="4957" y="8241"/>
                    </a:lnTo>
                    <a:lnTo>
                      <a:pt x="-129" y="8241"/>
                    </a:lnTo>
                    <a:close/>
                  </a:path>
                </a:pathLst>
              </a:custGeom>
              <a:solidFill>
                <a:srgbClr val="2C292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36035BCD-5BA9-8E79-E3E4-D7EDCA527DF7}"/>
                  </a:ext>
                </a:extLst>
              </p:cNvPr>
              <p:cNvSpPr/>
              <p:nvPr/>
            </p:nvSpPr>
            <p:spPr>
              <a:xfrm rot="-4271858">
                <a:off x="7966151" y="1872100"/>
                <a:ext cx="5088" cy="8033"/>
              </a:xfrm>
              <a:custGeom>
                <a:avLst/>
                <a:gdLst>
                  <a:gd name="connsiteX0" fmla="*/ -129 w 5088"/>
                  <a:gd name="connsiteY0" fmla="*/ -103 h 8033"/>
                  <a:gd name="connsiteX1" fmla="*/ 4959 w 5088"/>
                  <a:gd name="connsiteY1" fmla="*/ -103 h 8033"/>
                  <a:gd name="connsiteX2" fmla="*/ 4959 w 5088"/>
                  <a:gd name="connsiteY2" fmla="*/ 7930 h 8033"/>
                  <a:gd name="connsiteX3" fmla="*/ -129 w 5088"/>
                  <a:gd name="connsiteY3" fmla="*/ 7930 h 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8" h="8033">
                    <a:moveTo>
                      <a:pt x="-129" y="-103"/>
                    </a:moveTo>
                    <a:lnTo>
                      <a:pt x="4959" y="-103"/>
                    </a:lnTo>
                    <a:lnTo>
                      <a:pt x="4959" y="7930"/>
                    </a:lnTo>
                    <a:lnTo>
                      <a:pt x="-129" y="7930"/>
                    </a:lnTo>
                    <a:close/>
                  </a:path>
                </a:pathLst>
              </a:custGeom>
              <a:solidFill>
                <a:srgbClr val="2C2A2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8E1C5B2B-D159-64F9-A216-A7153CF3C972}"/>
                  </a:ext>
                </a:extLst>
              </p:cNvPr>
              <p:cNvSpPr/>
              <p:nvPr/>
            </p:nvSpPr>
            <p:spPr>
              <a:xfrm rot="-4197274">
                <a:off x="7965997" y="1872166"/>
                <a:ext cx="5090" cy="7719"/>
              </a:xfrm>
              <a:custGeom>
                <a:avLst/>
                <a:gdLst>
                  <a:gd name="connsiteX0" fmla="*/ -129 w 5090"/>
                  <a:gd name="connsiteY0" fmla="*/ -103 h 7719"/>
                  <a:gd name="connsiteX1" fmla="*/ 4961 w 5090"/>
                  <a:gd name="connsiteY1" fmla="*/ -103 h 7719"/>
                  <a:gd name="connsiteX2" fmla="*/ 4961 w 5090"/>
                  <a:gd name="connsiteY2" fmla="*/ 7616 h 7719"/>
                  <a:gd name="connsiteX3" fmla="*/ -129 w 5090"/>
                  <a:gd name="connsiteY3" fmla="*/ 7616 h 7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0" h="7719">
                    <a:moveTo>
                      <a:pt x="-129" y="-103"/>
                    </a:moveTo>
                    <a:lnTo>
                      <a:pt x="4961" y="-103"/>
                    </a:lnTo>
                    <a:lnTo>
                      <a:pt x="4961" y="7616"/>
                    </a:lnTo>
                    <a:lnTo>
                      <a:pt x="-129" y="7616"/>
                    </a:lnTo>
                    <a:close/>
                  </a:path>
                </a:pathLst>
              </a:custGeom>
              <a:solidFill>
                <a:srgbClr val="2D2A2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37D785A6-9DE6-FE55-491B-4251BED73059}"/>
                  </a:ext>
                </a:extLst>
              </p:cNvPr>
              <p:cNvSpPr/>
              <p:nvPr/>
            </p:nvSpPr>
            <p:spPr>
              <a:xfrm>
                <a:off x="7963994" y="1872221"/>
                <a:ext cx="8755" cy="7422"/>
              </a:xfrm>
              <a:custGeom>
                <a:avLst/>
                <a:gdLst>
                  <a:gd name="connsiteX0" fmla="*/ 6913 w 8755"/>
                  <a:gd name="connsiteY0" fmla="*/ 7423 h 7422"/>
                  <a:gd name="connsiteX1" fmla="*/ 0 w 8755"/>
                  <a:gd name="connsiteY1" fmla="*/ 4740 h 7422"/>
                  <a:gd name="connsiteX2" fmla="*/ 1861 w 8755"/>
                  <a:gd name="connsiteY2" fmla="*/ 0 h 7422"/>
                  <a:gd name="connsiteX3" fmla="*/ 8756 w 8755"/>
                  <a:gd name="connsiteY3" fmla="*/ 2682 h 7422"/>
                  <a:gd name="connsiteX4" fmla="*/ 6913 w 8755"/>
                  <a:gd name="connsiteY4" fmla="*/ 7423 h 7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55" h="7422">
                    <a:moveTo>
                      <a:pt x="6913" y="7423"/>
                    </a:moveTo>
                    <a:lnTo>
                      <a:pt x="0" y="4740"/>
                    </a:lnTo>
                    <a:lnTo>
                      <a:pt x="1861" y="0"/>
                    </a:lnTo>
                    <a:lnTo>
                      <a:pt x="8756" y="2682"/>
                    </a:lnTo>
                    <a:lnTo>
                      <a:pt x="6913" y="7423"/>
                    </a:lnTo>
                    <a:close/>
                  </a:path>
                </a:pathLst>
              </a:custGeom>
              <a:solidFill>
                <a:srgbClr val="2D2A2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C7E75AC7-74FA-8AA1-E6D5-3DC28887E189}"/>
                  </a:ext>
                </a:extLst>
              </p:cNvPr>
              <p:cNvSpPr/>
              <p:nvPr/>
            </p:nvSpPr>
            <p:spPr>
              <a:xfrm rot="-4029131">
                <a:off x="7965667" y="1872283"/>
                <a:ext cx="5089" cy="7080"/>
              </a:xfrm>
              <a:custGeom>
                <a:avLst/>
                <a:gdLst>
                  <a:gd name="connsiteX0" fmla="*/ -129 w 5089"/>
                  <a:gd name="connsiteY0" fmla="*/ -103 h 7080"/>
                  <a:gd name="connsiteX1" fmla="*/ 4961 w 5089"/>
                  <a:gd name="connsiteY1" fmla="*/ -103 h 7080"/>
                  <a:gd name="connsiteX2" fmla="*/ 4961 w 5089"/>
                  <a:gd name="connsiteY2" fmla="*/ 6978 h 7080"/>
                  <a:gd name="connsiteX3" fmla="*/ -129 w 5089"/>
                  <a:gd name="connsiteY3" fmla="*/ 6978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9" h="7080">
                    <a:moveTo>
                      <a:pt x="-129" y="-103"/>
                    </a:moveTo>
                    <a:lnTo>
                      <a:pt x="4961" y="-103"/>
                    </a:lnTo>
                    <a:lnTo>
                      <a:pt x="4961" y="6978"/>
                    </a:lnTo>
                    <a:lnTo>
                      <a:pt x="-129" y="6978"/>
                    </a:lnTo>
                    <a:close/>
                  </a:path>
                </a:pathLst>
              </a:custGeom>
              <a:solidFill>
                <a:srgbClr val="2D2A2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B1BC4F00-289E-AE52-8FB3-8A8F00758459}"/>
                  </a:ext>
                </a:extLst>
              </p:cNvPr>
              <p:cNvSpPr/>
              <p:nvPr/>
            </p:nvSpPr>
            <p:spPr>
              <a:xfrm rot="-3881364">
                <a:off x="7965498" y="1872346"/>
                <a:ext cx="5092" cy="6760"/>
              </a:xfrm>
              <a:custGeom>
                <a:avLst/>
                <a:gdLst>
                  <a:gd name="connsiteX0" fmla="*/ -129 w 5092"/>
                  <a:gd name="connsiteY0" fmla="*/ -103 h 6760"/>
                  <a:gd name="connsiteX1" fmla="*/ 4964 w 5092"/>
                  <a:gd name="connsiteY1" fmla="*/ -103 h 6760"/>
                  <a:gd name="connsiteX2" fmla="*/ 4964 w 5092"/>
                  <a:gd name="connsiteY2" fmla="*/ 6657 h 6760"/>
                  <a:gd name="connsiteX3" fmla="*/ -129 w 5092"/>
                  <a:gd name="connsiteY3" fmla="*/ 6657 h 6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2" h="6760">
                    <a:moveTo>
                      <a:pt x="-129" y="-103"/>
                    </a:moveTo>
                    <a:lnTo>
                      <a:pt x="4964" y="-103"/>
                    </a:lnTo>
                    <a:lnTo>
                      <a:pt x="4964" y="6657"/>
                    </a:lnTo>
                    <a:lnTo>
                      <a:pt x="-129" y="6657"/>
                    </a:lnTo>
                    <a:close/>
                  </a:path>
                </a:pathLst>
              </a:custGeom>
              <a:solidFill>
                <a:srgbClr val="2F2B2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85E46440-29D2-A181-5C0F-A42AC90C071C}"/>
                  </a:ext>
                </a:extLst>
              </p:cNvPr>
              <p:cNvSpPr/>
              <p:nvPr/>
            </p:nvSpPr>
            <p:spPr>
              <a:xfrm rot="-3892642">
                <a:off x="7965382" y="1872414"/>
                <a:ext cx="5092" cy="6449"/>
              </a:xfrm>
              <a:custGeom>
                <a:avLst/>
                <a:gdLst>
                  <a:gd name="connsiteX0" fmla="*/ -129 w 5092"/>
                  <a:gd name="connsiteY0" fmla="*/ -103 h 6449"/>
                  <a:gd name="connsiteX1" fmla="*/ 4964 w 5092"/>
                  <a:gd name="connsiteY1" fmla="*/ -103 h 6449"/>
                  <a:gd name="connsiteX2" fmla="*/ 4964 w 5092"/>
                  <a:gd name="connsiteY2" fmla="*/ 6346 h 6449"/>
                  <a:gd name="connsiteX3" fmla="*/ -129 w 5092"/>
                  <a:gd name="connsiteY3" fmla="*/ 6346 h 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2" h="6449">
                    <a:moveTo>
                      <a:pt x="-129" y="-103"/>
                    </a:moveTo>
                    <a:lnTo>
                      <a:pt x="4964" y="-103"/>
                    </a:lnTo>
                    <a:lnTo>
                      <a:pt x="4964" y="6346"/>
                    </a:lnTo>
                    <a:lnTo>
                      <a:pt x="-129" y="6346"/>
                    </a:lnTo>
                    <a:close/>
                  </a:path>
                </a:pathLst>
              </a:custGeom>
              <a:solidFill>
                <a:srgbClr val="2F2B2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D3CA3AFB-A638-9689-7DF4-CFE672045A08}"/>
                  </a:ext>
                </a:extLst>
              </p:cNvPr>
              <p:cNvSpPr/>
              <p:nvPr/>
            </p:nvSpPr>
            <p:spPr>
              <a:xfrm rot="-3962418">
                <a:off x="7965245" y="1872492"/>
                <a:ext cx="5099" cy="6135"/>
              </a:xfrm>
              <a:custGeom>
                <a:avLst/>
                <a:gdLst>
                  <a:gd name="connsiteX0" fmla="*/ -129 w 5099"/>
                  <a:gd name="connsiteY0" fmla="*/ -103 h 6135"/>
                  <a:gd name="connsiteX1" fmla="*/ 4971 w 5099"/>
                  <a:gd name="connsiteY1" fmla="*/ -103 h 6135"/>
                  <a:gd name="connsiteX2" fmla="*/ 4971 w 5099"/>
                  <a:gd name="connsiteY2" fmla="*/ 6033 h 6135"/>
                  <a:gd name="connsiteX3" fmla="*/ -129 w 5099"/>
                  <a:gd name="connsiteY3" fmla="*/ 6033 h 6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9" h="6135">
                    <a:moveTo>
                      <a:pt x="-129" y="-103"/>
                    </a:moveTo>
                    <a:lnTo>
                      <a:pt x="4971" y="-103"/>
                    </a:lnTo>
                    <a:lnTo>
                      <a:pt x="4971" y="6033"/>
                    </a:lnTo>
                    <a:lnTo>
                      <a:pt x="-129" y="6033"/>
                    </a:lnTo>
                    <a:close/>
                  </a:path>
                </a:pathLst>
              </a:custGeom>
              <a:solidFill>
                <a:srgbClr val="2F2B2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49438A38-F348-C609-A769-F5D74D775373}"/>
                  </a:ext>
                </a:extLst>
              </p:cNvPr>
              <p:cNvSpPr/>
              <p:nvPr/>
            </p:nvSpPr>
            <p:spPr>
              <a:xfrm rot="-4012259">
                <a:off x="7965090" y="1872528"/>
                <a:ext cx="5097" cy="5822"/>
              </a:xfrm>
              <a:custGeom>
                <a:avLst/>
                <a:gdLst>
                  <a:gd name="connsiteX0" fmla="*/ -129 w 5097"/>
                  <a:gd name="connsiteY0" fmla="*/ -103 h 5822"/>
                  <a:gd name="connsiteX1" fmla="*/ 4969 w 5097"/>
                  <a:gd name="connsiteY1" fmla="*/ -103 h 5822"/>
                  <a:gd name="connsiteX2" fmla="*/ 4969 w 5097"/>
                  <a:gd name="connsiteY2" fmla="*/ 5720 h 5822"/>
                  <a:gd name="connsiteX3" fmla="*/ -129 w 5097"/>
                  <a:gd name="connsiteY3" fmla="*/ 5720 h 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7" h="5822">
                    <a:moveTo>
                      <a:pt x="-129" y="-103"/>
                    </a:moveTo>
                    <a:lnTo>
                      <a:pt x="4969" y="-103"/>
                    </a:lnTo>
                    <a:lnTo>
                      <a:pt x="4969" y="5720"/>
                    </a:lnTo>
                    <a:lnTo>
                      <a:pt x="-129" y="5720"/>
                    </a:lnTo>
                    <a:close/>
                  </a:path>
                </a:pathLst>
              </a:custGeom>
              <a:solidFill>
                <a:srgbClr val="2F2B2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3884A65C-54DA-B475-33D9-A8BF4C775208}"/>
                  </a:ext>
                </a:extLst>
              </p:cNvPr>
              <p:cNvSpPr/>
              <p:nvPr/>
            </p:nvSpPr>
            <p:spPr>
              <a:xfrm rot="-4035816">
                <a:off x="7964919" y="1872583"/>
                <a:ext cx="5108" cy="5510"/>
              </a:xfrm>
              <a:custGeom>
                <a:avLst/>
                <a:gdLst>
                  <a:gd name="connsiteX0" fmla="*/ -129 w 5108"/>
                  <a:gd name="connsiteY0" fmla="*/ -103 h 5510"/>
                  <a:gd name="connsiteX1" fmla="*/ 4980 w 5108"/>
                  <a:gd name="connsiteY1" fmla="*/ -103 h 5510"/>
                  <a:gd name="connsiteX2" fmla="*/ 4980 w 5108"/>
                  <a:gd name="connsiteY2" fmla="*/ 5407 h 5510"/>
                  <a:gd name="connsiteX3" fmla="*/ -129 w 5108"/>
                  <a:gd name="connsiteY3" fmla="*/ 5407 h 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5510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5407"/>
                    </a:lnTo>
                    <a:lnTo>
                      <a:pt x="-129" y="5407"/>
                    </a:lnTo>
                    <a:close/>
                  </a:path>
                </a:pathLst>
              </a:custGeom>
              <a:solidFill>
                <a:srgbClr val="2E2C2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D775D618-C1E5-0606-0343-506C7ECA574F}"/>
                  </a:ext>
                </a:extLst>
              </p:cNvPr>
              <p:cNvSpPr/>
              <p:nvPr/>
            </p:nvSpPr>
            <p:spPr>
              <a:xfrm rot="-4050452">
                <a:off x="7964763" y="1872639"/>
                <a:ext cx="5105" cy="5183"/>
              </a:xfrm>
              <a:custGeom>
                <a:avLst/>
                <a:gdLst>
                  <a:gd name="connsiteX0" fmla="*/ -129 w 5105"/>
                  <a:gd name="connsiteY0" fmla="*/ -103 h 5183"/>
                  <a:gd name="connsiteX1" fmla="*/ 4977 w 5105"/>
                  <a:gd name="connsiteY1" fmla="*/ -103 h 5183"/>
                  <a:gd name="connsiteX2" fmla="*/ 4977 w 5105"/>
                  <a:gd name="connsiteY2" fmla="*/ 5080 h 5183"/>
                  <a:gd name="connsiteX3" fmla="*/ -129 w 5105"/>
                  <a:gd name="connsiteY3" fmla="*/ 5080 h 5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5183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5080"/>
                    </a:lnTo>
                    <a:lnTo>
                      <a:pt x="-129" y="5080"/>
                    </a:lnTo>
                    <a:close/>
                  </a:path>
                </a:pathLst>
              </a:custGeom>
              <a:solidFill>
                <a:srgbClr val="302C2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8B0AFB05-EF8F-E0E2-9870-86622E25D581}"/>
                  </a:ext>
                </a:extLst>
              </p:cNvPr>
              <p:cNvSpPr/>
              <p:nvPr/>
            </p:nvSpPr>
            <p:spPr>
              <a:xfrm>
                <a:off x="7963960" y="1871857"/>
                <a:ext cx="6468" cy="6581"/>
              </a:xfrm>
              <a:custGeom>
                <a:avLst/>
                <a:gdLst>
                  <a:gd name="connsiteX0" fmla="*/ 4506 w 6468"/>
                  <a:gd name="connsiteY0" fmla="*/ 6582 h 6581"/>
                  <a:gd name="connsiteX1" fmla="*/ 0 w 6468"/>
                  <a:gd name="connsiteY1" fmla="*/ 4720 h 6581"/>
                  <a:gd name="connsiteX2" fmla="*/ 1946 w 6468"/>
                  <a:gd name="connsiteY2" fmla="*/ 0 h 6581"/>
                  <a:gd name="connsiteX3" fmla="*/ 6469 w 6468"/>
                  <a:gd name="connsiteY3" fmla="*/ 1862 h 6581"/>
                  <a:gd name="connsiteX4" fmla="*/ 4506 w 6468"/>
                  <a:gd name="connsiteY4" fmla="*/ 6582 h 6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8" h="6581">
                    <a:moveTo>
                      <a:pt x="4506" y="6582"/>
                    </a:moveTo>
                    <a:lnTo>
                      <a:pt x="0" y="4720"/>
                    </a:lnTo>
                    <a:lnTo>
                      <a:pt x="1946" y="0"/>
                    </a:lnTo>
                    <a:lnTo>
                      <a:pt x="6469" y="1862"/>
                    </a:lnTo>
                    <a:lnTo>
                      <a:pt x="4506" y="6582"/>
                    </a:lnTo>
                    <a:close/>
                  </a:path>
                </a:pathLst>
              </a:custGeom>
              <a:solidFill>
                <a:srgbClr val="302C2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D4988123-BB9A-550F-F044-7BBA3D232AB3}"/>
                  </a:ext>
                </a:extLst>
              </p:cNvPr>
              <p:cNvSpPr/>
              <p:nvPr/>
            </p:nvSpPr>
            <p:spPr>
              <a:xfrm rot="-3869399">
                <a:off x="7964218" y="1872403"/>
                <a:ext cx="5097" cy="4870"/>
              </a:xfrm>
              <a:custGeom>
                <a:avLst/>
                <a:gdLst>
                  <a:gd name="connsiteX0" fmla="*/ -129 w 5097"/>
                  <a:gd name="connsiteY0" fmla="*/ -103 h 4870"/>
                  <a:gd name="connsiteX1" fmla="*/ 4968 w 5097"/>
                  <a:gd name="connsiteY1" fmla="*/ -103 h 4870"/>
                  <a:gd name="connsiteX2" fmla="*/ 4968 w 5097"/>
                  <a:gd name="connsiteY2" fmla="*/ 4767 h 4870"/>
                  <a:gd name="connsiteX3" fmla="*/ -129 w 5097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7" h="4870">
                    <a:moveTo>
                      <a:pt x="-129" y="-103"/>
                    </a:moveTo>
                    <a:lnTo>
                      <a:pt x="4968" y="-103"/>
                    </a:lnTo>
                    <a:lnTo>
                      <a:pt x="4968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332F3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AE0D7AD3-F814-AD00-C402-37F5FD68FECD}"/>
                  </a:ext>
                </a:extLst>
              </p:cNvPr>
              <p:cNvSpPr/>
              <p:nvPr/>
            </p:nvSpPr>
            <p:spPr>
              <a:xfrm rot="-3708607">
                <a:off x="7963794" y="1872074"/>
                <a:ext cx="5092" cy="4872"/>
              </a:xfrm>
              <a:custGeom>
                <a:avLst/>
                <a:gdLst>
                  <a:gd name="connsiteX0" fmla="*/ -129 w 5092"/>
                  <a:gd name="connsiteY0" fmla="*/ -103 h 4872"/>
                  <a:gd name="connsiteX1" fmla="*/ 4963 w 5092"/>
                  <a:gd name="connsiteY1" fmla="*/ -103 h 4872"/>
                  <a:gd name="connsiteX2" fmla="*/ 4963 w 5092"/>
                  <a:gd name="connsiteY2" fmla="*/ 4769 h 4872"/>
                  <a:gd name="connsiteX3" fmla="*/ -129 w 5092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2" h="4872">
                    <a:moveTo>
                      <a:pt x="-129" y="-103"/>
                    </a:moveTo>
                    <a:lnTo>
                      <a:pt x="4963" y="-103"/>
                    </a:lnTo>
                    <a:lnTo>
                      <a:pt x="4963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35323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94648944-B5C1-284B-1C40-03B360A24B9F}"/>
                  </a:ext>
                </a:extLst>
              </p:cNvPr>
              <p:cNvSpPr/>
              <p:nvPr/>
            </p:nvSpPr>
            <p:spPr>
              <a:xfrm rot="-3557648">
                <a:off x="7963369" y="1871724"/>
                <a:ext cx="5082" cy="4876"/>
              </a:xfrm>
              <a:custGeom>
                <a:avLst/>
                <a:gdLst>
                  <a:gd name="connsiteX0" fmla="*/ -129 w 5082"/>
                  <a:gd name="connsiteY0" fmla="*/ -103 h 4876"/>
                  <a:gd name="connsiteX1" fmla="*/ 4954 w 5082"/>
                  <a:gd name="connsiteY1" fmla="*/ -103 h 4876"/>
                  <a:gd name="connsiteX2" fmla="*/ 4954 w 5082"/>
                  <a:gd name="connsiteY2" fmla="*/ 4774 h 4876"/>
                  <a:gd name="connsiteX3" fmla="*/ -129 w 5082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2" h="4876">
                    <a:moveTo>
                      <a:pt x="-129" y="-103"/>
                    </a:moveTo>
                    <a:lnTo>
                      <a:pt x="4954" y="-103"/>
                    </a:lnTo>
                    <a:lnTo>
                      <a:pt x="4954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37333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15E39135-DAAE-8766-0E69-27CFEF419AF3}"/>
                  </a:ext>
                </a:extLst>
              </p:cNvPr>
              <p:cNvSpPr/>
              <p:nvPr/>
            </p:nvSpPr>
            <p:spPr>
              <a:xfrm rot="-3425490">
                <a:off x="7962940" y="1871365"/>
                <a:ext cx="5080" cy="4872"/>
              </a:xfrm>
              <a:custGeom>
                <a:avLst/>
                <a:gdLst>
                  <a:gd name="connsiteX0" fmla="*/ -129 w 5080"/>
                  <a:gd name="connsiteY0" fmla="*/ -103 h 4872"/>
                  <a:gd name="connsiteX1" fmla="*/ 4952 w 5080"/>
                  <a:gd name="connsiteY1" fmla="*/ -103 h 4872"/>
                  <a:gd name="connsiteX2" fmla="*/ 4952 w 5080"/>
                  <a:gd name="connsiteY2" fmla="*/ 4770 h 4872"/>
                  <a:gd name="connsiteX3" fmla="*/ -129 w 5080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0" h="4872">
                    <a:moveTo>
                      <a:pt x="-129" y="-103"/>
                    </a:moveTo>
                    <a:lnTo>
                      <a:pt x="4952" y="-103"/>
                    </a:lnTo>
                    <a:lnTo>
                      <a:pt x="4952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39363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4E33203B-3A5E-ABCC-B43E-94C0D744E147}"/>
                  </a:ext>
                </a:extLst>
              </p:cNvPr>
              <p:cNvSpPr/>
              <p:nvPr/>
            </p:nvSpPr>
            <p:spPr>
              <a:xfrm rot="-3299280">
                <a:off x="7962513" y="1870986"/>
                <a:ext cx="5083" cy="4870"/>
              </a:xfrm>
              <a:custGeom>
                <a:avLst/>
                <a:gdLst>
                  <a:gd name="connsiteX0" fmla="*/ -129 w 5083"/>
                  <a:gd name="connsiteY0" fmla="*/ -103 h 4870"/>
                  <a:gd name="connsiteX1" fmla="*/ 4955 w 5083"/>
                  <a:gd name="connsiteY1" fmla="*/ -103 h 4870"/>
                  <a:gd name="connsiteX2" fmla="*/ 4955 w 5083"/>
                  <a:gd name="connsiteY2" fmla="*/ 4767 h 4870"/>
                  <a:gd name="connsiteX3" fmla="*/ -129 w 5083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3" h="4870">
                    <a:moveTo>
                      <a:pt x="-129" y="-103"/>
                    </a:moveTo>
                    <a:lnTo>
                      <a:pt x="4955" y="-103"/>
                    </a:lnTo>
                    <a:lnTo>
                      <a:pt x="4955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3C383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93E325A4-7024-B89A-3EE5-CB0447F82039}"/>
                  </a:ext>
                </a:extLst>
              </p:cNvPr>
              <p:cNvSpPr/>
              <p:nvPr/>
            </p:nvSpPr>
            <p:spPr>
              <a:xfrm rot="-3193673">
                <a:off x="7962089" y="1870605"/>
                <a:ext cx="5079" cy="4878"/>
              </a:xfrm>
              <a:custGeom>
                <a:avLst/>
                <a:gdLst>
                  <a:gd name="connsiteX0" fmla="*/ -129 w 5079"/>
                  <a:gd name="connsiteY0" fmla="*/ -103 h 4878"/>
                  <a:gd name="connsiteX1" fmla="*/ 4951 w 5079"/>
                  <a:gd name="connsiteY1" fmla="*/ -103 h 4878"/>
                  <a:gd name="connsiteX2" fmla="*/ 4951 w 5079"/>
                  <a:gd name="connsiteY2" fmla="*/ 4775 h 4878"/>
                  <a:gd name="connsiteX3" fmla="*/ -129 w 5079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79" h="4878">
                    <a:moveTo>
                      <a:pt x="-129" y="-103"/>
                    </a:moveTo>
                    <a:lnTo>
                      <a:pt x="4951" y="-103"/>
                    </a:lnTo>
                    <a:lnTo>
                      <a:pt x="4951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403B3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AF811930-B7D6-2AC2-29C8-4E8892CDB64E}"/>
                  </a:ext>
                </a:extLst>
              </p:cNvPr>
              <p:cNvSpPr/>
              <p:nvPr/>
            </p:nvSpPr>
            <p:spPr>
              <a:xfrm rot="-3094165">
                <a:off x="7961676" y="1870215"/>
                <a:ext cx="5077" cy="4884"/>
              </a:xfrm>
              <a:custGeom>
                <a:avLst/>
                <a:gdLst>
                  <a:gd name="connsiteX0" fmla="*/ -129 w 5077"/>
                  <a:gd name="connsiteY0" fmla="*/ -103 h 4884"/>
                  <a:gd name="connsiteX1" fmla="*/ 4948 w 5077"/>
                  <a:gd name="connsiteY1" fmla="*/ -103 h 4884"/>
                  <a:gd name="connsiteX2" fmla="*/ 4948 w 5077"/>
                  <a:gd name="connsiteY2" fmla="*/ 4781 h 4884"/>
                  <a:gd name="connsiteX3" fmla="*/ -129 w 5077"/>
                  <a:gd name="connsiteY3" fmla="*/ 4781 h 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77" h="4884">
                    <a:moveTo>
                      <a:pt x="-129" y="-103"/>
                    </a:moveTo>
                    <a:lnTo>
                      <a:pt x="4948" y="-103"/>
                    </a:lnTo>
                    <a:lnTo>
                      <a:pt x="4948" y="4781"/>
                    </a:lnTo>
                    <a:lnTo>
                      <a:pt x="-129" y="4781"/>
                    </a:lnTo>
                    <a:close/>
                  </a:path>
                </a:pathLst>
              </a:custGeom>
              <a:solidFill>
                <a:srgbClr val="423F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1EAD6154-599F-2422-90E7-72AC792869DF}"/>
                  </a:ext>
                </a:extLst>
              </p:cNvPr>
              <p:cNvSpPr/>
              <p:nvPr/>
            </p:nvSpPr>
            <p:spPr>
              <a:xfrm rot="-2990922">
                <a:off x="7961266" y="1869835"/>
                <a:ext cx="5083" cy="4871"/>
              </a:xfrm>
              <a:custGeom>
                <a:avLst/>
                <a:gdLst>
                  <a:gd name="connsiteX0" fmla="*/ -129 w 5083"/>
                  <a:gd name="connsiteY0" fmla="*/ -103 h 4871"/>
                  <a:gd name="connsiteX1" fmla="*/ 4955 w 5083"/>
                  <a:gd name="connsiteY1" fmla="*/ -103 h 4871"/>
                  <a:gd name="connsiteX2" fmla="*/ 4955 w 5083"/>
                  <a:gd name="connsiteY2" fmla="*/ 4768 h 4871"/>
                  <a:gd name="connsiteX3" fmla="*/ -129 w 5083"/>
                  <a:gd name="connsiteY3" fmla="*/ 4768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3" h="4871">
                    <a:moveTo>
                      <a:pt x="-129" y="-103"/>
                    </a:moveTo>
                    <a:lnTo>
                      <a:pt x="4955" y="-103"/>
                    </a:lnTo>
                    <a:lnTo>
                      <a:pt x="4955" y="4768"/>
                    </a:lnTo>
                    <a:lnTo>
                      <a:pt x="-129" y="4768"/>
                    </a:lnTo>
                    <a:close/>
                  </a:path>
                </a:pathLst>
              </a:custGeom>
              <a:solidFill>
                <a:srgbClr val="4542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5CBD5A40-81A6-B00A-AF69-72C84BBA86F4}"/>
                  </a:ext>
                </a:extLst>
              </p:cNvPr>
              <p:cNvSpPr/>
              <p:nvPr/>
            </p:nvSpPr>
            <p:spPr>
              <a:xfrm rot="-2902578">
                <a:off x="7960870" y="1869436"/>
                <a:ext cx="5090" cy="4871"/>
              </a:xfrm>
              <a:custGeom>
                <a:avLst/>
                <a:gdLst>
                  <a:gd name="connsiteX0" fmla="*/ -129 w 5090"/>
                  <a:gd name="connsiteY0" fmla="*/ -103 h 4871"/>
                  <a:gd name="connsiteX1" fmla="*/ 4961 w 5090"/>
                  <a:gd name="connsiteY1" fmla="*/ -103 h 4871"/>
                  <a:gd name="connsiteX2" fmla="*/ 4961 w 5090"/>
                  <a:gd name="connsiteY2" fmla="*/ 4768 h 4871"/>
                  <a:gd name="connsiteX3" fmla="*/ -129 w 5090"/>
                  <a:gd name="connsiteY3" fmla="*/ 4768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0" h="4871">
                    <a:moveTo>
                      <a:pt x="-129" y="-103"/>
                    </a:moveTo>
                    <a:lnTo>
                      <a:pt x="4961" y="-103"/>
                    </a:lnTo>
                    <a:lnTo>
                      <a:pt x="4961" y="4768"/>
                    </a:lnTo>
                    <a:lnTo>
                      <a:pt x="-129" y="4768"/>
                    </a:lnTo>
                    <a:close/>
                  </a:path>
                </a:pathLst>
              </a:custGeom>
              <a:solidFill>
                <a:srgbClr val="48444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37382CE1-D2DD-DA9E-002E-81DA3DF2B355}"/>
                  </a:ext>
                </a:extLst>
              </p:cNvPr>
              <p:cNvSpPr/>
              <p:nvPr/>
            </p:nvSpPr>
            <p:spPr>
              <a:xfrm rot="-2829714">
                <a:off x="7960483" y="1869078"/>
                <a:ext cx="5089" cy="4882"/>
              </a:xfrm>
              <a:custGeom>
                <a:avLst/>
                <a:gdLst>
                  <a:gd name="connsiteX0" fmla="*/ -129 w 5089"/>
                  <a:gd name="connsiteY0" fmla="*/ -103 h 4882"/>
                  <a:gd name="connsiteX1" fmla="*/ 4961 w 5089"/>
                  <a:gd name="connsiteY1" fmla="*/ -103 h 4882"/>
                  <a:gd name="connsiteX2" fmla="*/ 4961 w 5089"/>
                  <a:gd name="connsiteY2" fmla="*/ 4780 h 4882"/>
                  <a:gd name="connsiteX3" fmla="*/ -129 w 5089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9" h="4882">
                    <a:moveTo>
                      <a:pt x="-129" y="-103"/>
                    </a:moveTo>
                    <a:lnTo>
                      <a:pt x="4961" y="-103"/>
                    </a:lnTo>
                    <a:lnTo>
                      <a:pt x="4961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4A46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CB6B6919-6515-91CC-F348-469E35CE75C2}"/>
                  </a:ext>
                </a:extLst>
              </p:cNvPr>
              <p:cNvSpPr/>
              <p:nvPr/>
            </p:nvSpPr>
            <p:spPr>
              <a:xfrm>
                <a:off x="7959146" y="1867622"/>
                <a:ext cx="7032" cy="7061"/>
              </a:xfrm>
              <a:custGeom>
                <a:avLst/>
                <a:gdLst>
                  <a:gd name="connsiteX0" fmla="*/ 3499 w 7032"/>
                  <a:gd name="connsiteY0" fmla="*/ 7061 h 7061"/>
                  <a:gd name="connsiteX1" fmla="*/ 0 w 7032"/>
                  <a:gd name="connsiteY1" fmla="*/ 3667 h 7061"/>
                  <a:gd name="connsiteX2" fmla="*/ 3550 w 7032"/>
                  <a:gd name="connsiteY2" fmla="*/ 0 h 7061"/>
                  <a:gd name="connsiteX3" fmla="*/ 7032 w 7032"/>
                  <a:gd name="connsiteY3" fmla="*/ 3394 h 7061"/>
                  <a:gd name="connsiteX4" fmla="*/ 3499 w 7032"/>
                  <a:gd name="connsiteY4" fmla="*/ 7061 h 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2" h="7061">
                    <a:moveTo>
                      <a:pt x="3499" y="7061"/>
                    </a:moveTo>
                    <a:lnTo>
                      <a:pt x="0" y="3667"/>
                    </a:lnTo>
                    <a:lnTo>
                      <a:pt x="3550" y="0"/>
                    </a:lnTo>
                    <a:lnTo>
                      <a:pt x="7032" y="3394"/>
                    </a:lnTo>
                    <a:lnTo>
                      <a:pt x="3499" y="7061"/>
                    </a:lnTo>
                    <a:close/>
                  </a:path>
                </a:pathLst>
              </a:custGeom>
              <a:solidFill>
                <a:srgbClr val="4D4A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3E5CBFA4-32AE-3374-76A8-8A6B2DA46ADA}"/>
                  </a:ext>
                </a:extLst>
              </p:cNvPr>
              <p:cNvSpPr/>
              <p:nvPr/>
            </p:nvSpPr>
            <p:spPr>
              <a:xfrm>
                <a:off x="7958703" y="1867190"/>
                <a:ext cx="7066" cy="7061"/>
              </a:xfrm>
              <a:custGeom>
                <a:avLst/>
                <a:gdLst>
                  <a:gd name="connsiteX0" fmla="*/ 3499 w 7066"/>
                  <a:gd name="connsiteY0" fmla="*/ 7061 h 7061"/>
                  <a:gd name="connsiteX1" fmla="*/ 0 w 7066"/>
                  <a:gd name="connsiteY1" fmla="*/ 3657 h 7061"/>
                  <a:gd name="connsiteX2" fmla="*/ 3567 w 7066"/>
                  <a:gd name="connsiteY2" fmla="*/ 0 h 7061"/>
                  <a:gd name="connsiteX3" fmla="*/ 7066 w 7066"/>
                  <a:gd name="connsiteY3" fmla="*/ 3404 h 7061"/>
                  <a:gd name="connsiteX4" fmla="*/ 3499 w 7066"/>
                  <a:gd name="connsiteY4" fmla="*/ 7061 h 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66" h="7061">
                    <a:moveTo>
                      <a:pt x="3499" y="7061"/>
                    </a:moveTo>
                    <a:lnTo>
                      <a:pt x="0" y="3657"/>
                    </a:lnTo>
                    <a:lnTo>
                      <a:pt x="3567" y="0"/>
                    </a:lnTo>
                    <a:lnTo>
                      <a:pt x="7066" y="3404"/>
                    </a:lnTo>
                    <a:lnTo>
                      <a:pt x="3499" y="7061"/>
                    </a:lnTo>
                    <a:close/>
                  </a:path>
                </a:pathLst>
              </a:custGeom>
              <a:solidFill>
                <a:srgbClr val="4E4A4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1F3E9B77-625B-516F-809D-AEA837EC86F0}"/>
                  </a:ext>
                </a:extLst>
              </p:cNvPr>
              <p:cNvSpPr/>
              <p:nvPr/>
            </p:nvSpPr>
            <p:spPr>
              <a:xfrm rot="-2726183">
                <a:off x="7959239" y="1867851"/>
                <a:ext cx="5103" cy="4881"/>
              </a:xfrm>
              <a:custGeom>
                <a:avLst/>
                <a:gdLst>
                  <a:gd name="connsiteX0" fmla="*/ -129 w 5103"/>
                  <a:gd name="connsiteY0" fmla="*/ -103 h 4881"/>
                  <a:gd name="connsiteX1" fmla="*/ 4974 w 5103"/>
                  <a:gd name="connsiteY1" fmla="*/ -103 h 4881"/>
                  <a:gd name="connsiteX2" fmla="*/ 4974 w 5103"/>
                  <a:gd name="connsiteY2" fmla="*/ 4778 h 4881"/>
                  <a:gd name="connsiteX3" fmla="*/ -129 w 5103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81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4F4C4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22765FAE-7B17-0A2C-5C6E-1E5174D37421}"/>
                  </a:ext>
                </a:extLst>
              </p:cNvPr>
              <p:cNvSpPr/>
              <p:nvPr/>
            </p:nvSpPr>
            <p:spPr>
              <a:xfrm rot="-2705479">
                <a:off x="7958824" y="1867380"/>
                <a:ext cx="5103" cy="4881"/>
              </a:xfrm>
              <a:custGeom>
                <a:avLst/>
                <a:gdLst>
                  <a:gd name="connsiteX0" fmla="*/ -129 w 5103"/>
                  <a:gd name="connsiteY0" fmla="*/ -103 h 4881"/>
                  <a:gd name="connsiteX1" fmla="*/ 4975 w 5103"/>
                  <a:gd name="connsiteY1" fmla="*/ -103 h 4881"/>
                  <a:gd name="connsiteX2" fmla="*/ 4975 w 5103"/>
                  <a:gd name="connsiteY2" fmla="*/ 4779 h 4881"/>
                  <a:gd name="connsiteX3" fmla="*/ -129 w 5103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81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504D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7265363D-61D3-06E0-57AA-566308071896}"/>
                  </a:ext>
                </a:extLst>
              </p:cNvPr>
              <p:cNvSpPr/>
              <p:nvPr/>
            </p:nvSpPr>
            <p:spPr>
              <a:xfrm rot="-2684773">
                <a:off x="7958400" y="1866934"/>
                <a:ext cx="5100" cy="4882"/>
              </a:xfrm>
              <a:custGeom>
                <a:avLst/>
                <a:gdLst>
                  <a:gd name="connsiteX0" fmla="*/ -129 w 5100"/>
                  <a:gd name="connsiteY0" fmla="*/ -103 h 4882"/>
                  <a:gd name="connsiteX1" fmla="*/ 4972 w 5100"/>
                  <a:gd name="connsiteY1" fmla="*/ -103 h 4882"/>
                  <a:gd name="connsiteX2" fmla="*/ 4972 w 5100"/>
                  <a:gd name="connsiteY2" fmla="*/ 4779 h 4882"/>
                  <a:gd name="connsiteX3" fmla="*/ -129 w 5100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0" h="4882">
                    <a:moveTo>
                      <a:pt x="-129" y="-103"/>
                    </a:moveTo>
                    <a:lnTo>
                      <a:pt x="4972" y="-103"/>
                    </a:lnTo>
                    <a:lnTo>
                      <a:pt x="4972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514E4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858CEF24-B274-F606-567F-D5E19E6EBDEE}"/>
                  </a:ext>
                </a:extLst>
              </p:cNvPr>
              <p:cNvSpPr/>
              <p:nvPr/>
            </p:nvSpPr>
            <p:spPr>
              <a:xfrm rot="-2653448">
                <a:off x="7957986" y="1866468"/>
                <a:ext cx="5101" cy="4868"/>
              </a:xfrm>
              <a:custGeom>
                <a:avLst/>
                <a:gdLst>
                  <a:gd name="connsiteX0" fmla="*/ -129 w 5101"/>
                  <a:gd name="connsiteY0" fmla="*/ -103 h 4868"/>
                  <a:gd name="connsiteX1" fmla="*/ 4973 w 5101"/>
                  <a:gd name="connsiteY1" fmla="*/ -103 h 4868"/>
                  <a:gd name="connsiteX2" fmla="*/ 4973 w 5101"/>
                  <a:gd name="connsiteY2" fmla="*/ 4765 h 4868"/>
                  <a:gd name="connsiteX3" fmla="*/ -129 w 5101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1" h="4868">
                    <a:moveTo>
                      <a:pt x="-129" y="-103"/>
                    </a:moveTo>
                    <a:lnTo>
                      <a:pt x="4973" y="-103"/>
                    </a:lnTo>
                    <a:lnTo>
                      <a:pt x="4973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524F5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DE84BE38-ADBB-DAEA-3E6D-ACA1B713A1BF}"/>
                  </a:ext>
                </a:extLst>
              </p:cNvPr>
              <p:cNvSpPr/>
              <p:nvPr/>
            </p:nvSpPr>
            <p:spPr>
              <a:xfrm>
                <a:off x="7956586" y="1864921"/>
                <a:ext cx="7066" cy="7054"/>
              </a:xfrm>
              <a:custGeom>
                <a:avLst/>
                <a:gdLst>
                  <a:gd name="connsiteX0" fmla="*/ 3379 w 7066"/>
                  <a:gd name="connsiteY0" fmla="*/ 7054 h 7054"/>
                  <a:gd name="connsiteX1" fmla="*/ 0 w 7066"/>
                  <a:gd name="connsiteY1" fmla="*/ 3522 h 7054"/>
                  <a:gd name="connsiteX2" fmla="*/ 3687 w 7066"/>
                  <a:gd name="connsiteY2" fmla="*/ 0 h 7054"/>
                  <a:gd name="connsiteX3" fmla="*/ 7066 w 7066"/>
                  <a:gd name="connsiteY3" fmla="*/ 3531 h 7054"/>
                  <a:gd name="connsiteX4" fmla="*/ 3379 w 7066"/>
                  <a:gd name="connsiteY4" fmla="*/ 7054 h 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66" h="7054">
                    <a:moveTo>
                      <a:pt x="3379" y="7054"/>
                    </a:moveTo>
                    <a:lnTo>
                      <a:pt x="0" y="3522"/>
                    </a:lnTo>
                    <a:lnTo>
                      <a:pt x="3687" y="0"/>
                    </a:lnTo>
                    <a:lnTo>
                      <a:pt x="7066" y="3531"/>
                    </a:lnTo>
                    <a:lnTo>
                      <a:pt x="3379" y="7054"/>
                    </a:lnTo>
                    <a:close/>
                  </a:path>
                </a:pathLst>
              </a:custGeom>
              <a:solidFill>
                <a:srgbClr val="53505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AEAA94B4-6271-4BE3-F0A7-FA21A361512F}"/>
                  </a:ext>
                </a:extLst>
              </p:cNvPr>
              <p:cNvSpPr/>
              <p:nvPr/>
            </p:nvSpPr>
            <p:spPr>
              <a:xfrm>
                <a:off x="7956194" y="1864451"/>
                <a:ext cx="7066" cy="7040"/>
              </a:xfrm>
              <a:custGeom>
                <a:avLst/>
                <a:gdLst>
                  <a:gd name="connsiteX0" fmla="*/ 3328 w 7066"/>
                  <a:gd name="connsiteY0" fmla="*/ 7041 h 7040"/>
                  <a:gd name="connsiteX1" fmla="*/ 0 w 7066"/>
                  <a:gd name="connsiteY1" fmla="*/ 3478 h 7040"/>
                  <a:gd name="connsiteX2" fmla="*/ 3721 w 7066"/>
                  <a:gd name="connsiteY2" fmla="*/ 0 h 7040"/>
                  <a:gd name="connsiteX3" fmla="*/ 7066 w 7066"/>
                  <a:gd name="connsiteY3" fmla="*/ 3563 h 7040"/>
                  <a:gd name="connsiteX4" fmla="*/ 3328 w 7066"/>
                  <a:gd name="connsiteY4" fmla="*/ 7041 h 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66" h="7040">
                    <a:moveTo>
                      <a:pt x="3328" y="7041"/>
                    </a:moveTo>
                    <a:lnTo>
                      <a:pt x="0" y="3478"/>
                    </a:lnTo>
                    <a:lnTo>
                      <a:pt x="3721" y="0"/>
                    </a:lnTo>
                    <a:lnTo>
                      <a:pt x="7066" y="3563"/>
                    </a:lnTo>
                    <a:lnTo>
                      <a:pt x="3328" y="7041"/>
                    </a:lnTo>
                    <a:close/>
                  </a:path>
                </a:pathLst>
              </a:custGeom>
              <a:solidFill>
                <a:srgbClr val="54515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2BD87345-826D-AEA2-E12C-B6120685F4F4}"/>
                  </a:ext>
                </a:extLst>
              </p:cNvPr>
              <p:cNvSpPr/>
              <p:nvPr/>
            </p:nvSpPr>
            <p:spPr>
              <a:xfrm>
                <a:off x="7955818" y="1863969"/>
                <a:ext cx="7049" cy="7045"/>
              </a:xfrm>
              <a:custGeom>
                <a:avLst/>
                <a:gdLst>
                  <a:gd name="connsiteX0" fmla="*/ 3260 w 7049"/>
                  <a:gd name="connsiteY0" fmla="*/ 7046 h 7045"/>
                  <a:gd name="connsiteX1" fmla="*/ 0 w 7049"/>
                  <a:gd name="connsiteY1" fmla="*/ 3430 h 7045"/>
                  <a:gd name="connsiteX2" fmla="*/ 3772 w 7049"/>
                  <a:gd name="connsiteY2" fmla="*/ 0 h 7045"/>
                  <a:gd name="connsiteX3" fmla="*/ 7049 w 7049"/>
                  <a:gd name="connsiteY3" fmla="*/ 3614 h 7045"/>
                  <a:gd name="connsiteX4" fmla="*/ 3260 w 7049"/>
                  <a:gd name="connsiteY4" fmla="*/ 7046 h 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9" h="7045">
                    <a:moveTo>
                      <a:pt x="3260" y="7046"/>
                    </a:moveTo>
                    <a:lnTo>
                      <a:pt x="0" y="3430"/>
                    </a:lnTo>
                    <a:lnTo>
                      <a:pt x="3772" y="0"/>
                    </a:lnTo>
                    <a:lnTo>
                      <a:pt x="7049" y="3614"/>
                    </a:lnTo>
                    <a:lnTo>
                      <a:pt x="3260" y="7046"/>
                    </a:lnTo>
                    <a:close/>
                  </a:path>
                </a:pathLst>
              </a:custGeom>
              <a:solidFill>
                <a:srgbClr val="5552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E0BE5F9E-77CA-17D3-390C-A37AB2D171D5}"/>
                  </a:ext>
                </a:extLst>
              </p:cNvPr>
              <p:cNvSpPr/>
              <p:nvPr/>
            </p:nvSpPr>
            <p:spPr>
              <a:xfrm>
                <a:off x="7955443" y="1863484"/>
                <a:ext cx="7049" cy="7037"/>
              </a:xfrm>
              <a:custGeom>
                <a:avLst/>
                <a:gdLst>
                  <a:gd name="connsiteX0" fmla="*/ 3209 w 7049"/>
                  <a:gd name="connsiteY0" fmla="*/ 7037 h 7037"/>
                  <a:gd name="connsiteX1" fmla="*/ 0 w 7049"/>
                  <a:gd name="connsiteY1" fmla="*/ 3368 h 7037"/>
                  <a:gd name="connsiteX2" fmla="*/ 3823 w 7049"/>
                  <a:gd name="connsiteY2" fmla="*/ 0 h 7037"/>
                  <a:gd name="connsiteX3" fmla="*/ 7049 w 7049"/>
                  <a:gd name="connsiteY3" fmla="*/ 3667 h 7037"/>
                  <a:gd name="connsiteX4" fmla="*/ 3209 w 7049"/>
                  <a:gd name="connsiteY4" fmla="*/ 7037 h 7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9" h="7037">
                    <a:moveTo>
                      <a:pt x="3209" y="7037"/>
                    </a:moveTo>
                    <a:lnTo>
                      <a:pt x="0" y="3368"/>
                    </a:lnTo>
                    <a:lnTo>
                      <a:pt x="3823" y="0"/>
                    </a:lnTo>
                    <a:lnTo>
                      <a:pt x="7049" y="3667"/>
                    </a:lnTo>
                    <a:lnTo>
                      <a:pt x="3209" y="7037"/>
                    </a:lnTo>
                    <a:close/>
                  </a:path>
                </a:pathLst>
              </a:custGeom>
              <a:solidFill>
                <a:srgbClr val="56535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1D8E6E0C-FB51-EB27-3695-F12D64DFE74C}"/>
                  </a:ext>
                </a:extLst>
              </p:cNvPr>
              <p:cNvSpPr/>
              <p:nvPr/>
            </p:nvSpPr>
            <p:spPr>
              <a:xfrm>
                <a:off x="7955084" y="1862999"/>
                <a:ext cx="7049" cy="7016"/>
              </a:xfrm>
              <a:custGeom>
                <a:avLst/>
                <a:gdLst>
                  <a:gd name="connsiteX0" fmla="*/ 3158 w 7049"/>
                  <a:gd name="connsiteY0" fmla="*/ 7017 h 7016"/>
                  <a:gd name="connsiteX1" fmla="*/ 0 w 7049"/>
                  <a:gd name="connsiteY1" fmla="*/ 3307 h 7016"/>
                  <a:gd name="connsiteX2" fmla="*/ 3875 w 7049"/>
                  <a:gd name="connsiteY2" fmla="*/ 0 h 7016"/>
                  <a:gd name="connsiteX3" fmla="*/ 7049 w 7049"/>
                  <a:gd name="connsiteY3" fmla="*/ 3710 h 7016"/>
                  <a:gd name="connsiteX4" fmla="*/ 3158 w 7049"/>
                  <a:gd name="connsiteY4" fmla="*/ 7017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9" h="7016">
                    <a:moveTo>
                      <a:pt x="3158" y="7017"/>
                    </a:moveTo>
                    <a:lnTo>
                      <a:pt x="0" y="3307"/>
                    </a:lnTo>
                    <a:lnTo>
                      <a:pt x="3875" y="0"/>
                    </a:lnTo>
                    <a:lnTo>
                      <a:pt x="7049" y="3710"/>
                    </a:lnTo>
                    <a:lnTo>
                      <a:pt x="3158" y="7017"/>
                    </a:lnTo>
                    <a:close/>
                  </a:path>
                </a:pathLst>
              </a:custGeom>
              <a:solidFill>
                <a:srgbClr val="58545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5F326CDD-0842-8231-AE47-3FA11FE5590A}"/>
                  </a:ext>
                </a:extLst>
              </p:cNvPr>
              <p:cNvSpPr/>
              <p:nvPr/>
            </p:nvSpPr>
            <p:spPr>
              <a:xfrm rot="-2357322">
                <a:off x="7955703" y="1863577"/>
                <a:ext cx="5114" cy="4875"/>
              </a:xfrm>
              <a:custGeom>
                <a:avLst/>
                <a:gdLst>
                  <a:gd name="connsiteX0" fmla="*/ -129 w 5114"/>
                  <a:gd name="connsiteY0" fmla="*/ -103 h 4875"/>
                  <a:gd name="connsiteX1" fmla="*/ 4986 w 5114"/>
                  <a:gd name="connsiteY1" fmla="*/ -103 h 4875"/>
                  <a:gd name="connsiteX2" fmla="*/ 4986 w 5114"/>
                  <a:gd name="connsiteY2" fmla="*/ 4773 h 4875"/>
                  <a:gd name="connsiteX3" fmla="*/ -129 w 5114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4" h="4875">
                    <a:moveTo>
                      <a:pt x="-129" y="-103"/>
                    </a:moveTo>
                    <a:lnTo>
                      <a:pt x="4986" y="-103"/>
                    </a:lnTo>
                    <a:lnTo>
                      <a:pt x="4986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58555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C5EBE3BB-D658-07E2-9F34-1208F163A8B3}"/>
                  </a:ext>
                </a:extLst>
              </p:cNvPr>
              <p:cNvSpPr/>
              <p:nvPr/>
            </p:nvSpPr>
            <p:spPr>
              <a:xfrm>
                <a:off x="7954418" y="1862003"/>
                <a:ext cx="7015" cy="6970"/>
              </a:xfrm>
              <a:custGeom>
                <a:avLst/>
                <a:gdLst>
                  <a:gd name="connsiteX0" fmla="*/ 2936 w 7015"/>
                  <a:gd name="connsiteY0" fmla="*/ 6971 h 6970"/>
                  <a:gd name="connsiteX1" fmla="*/ 0 w 7015"/>
                  <a:gd name="connsiteY1" fmla="*/ 3090 h 6970"/>
                  <a:gd name="connsiteX2" fmla="*/ 4062 w 7015"/>
                  <a:gd name="connsiteY2" fmla="*/ 0 h 6970"/>
                  <a:gd name="connsiteX3" fmla="*/ 7015 w 7015"/>
                  <a:gd name="connsiteY3" fmla="*/ 3879 h 6970"/>
                  <a:gd name="connsiteX4" fmla="*/ 2936 w 7015"/>
                  <a:gd name="connsiteY4" fmla="*/ 6971 h 6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15" h="6970">
                    <a:moveTo>
                      <a:pt x="2936" y="6971"/>
                    </a:moveTo>
                    <a:lnTo>
                      <a:pt x="0" y="3090"/>
                    </a:lnTo>
                    <a:lnTo>
                      <a:pt x="4062" y="0"/>
                    </a:lnTo>
                    <a:lnTo>
                      <a:pt x="7015" y="3879"/>
                    </a:lnTo>
                    <a:lnTo>
                      <a:pt x="2936" y="6971"/>
                    </a:lnTo>
                    <a:close/>
                  </a:path>
                </a:pathLst>
              </a:custGeom>
              <a:solidFill>
                <a:srgbClr val="59565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ACA621C3-4A5A-D31F-2D43-1D12DE722766}"/>
                  </a:ext>
                </a:extLst>
              </p:cNvPr>
              <p:cNvSpPr/>
              <p:nvPr/>
            </p:nvSpPr>
            <p:spPr>
              <a:xfrm rot="-2117028">
                <a:off x="7955053" y="1862513"/>
                <a:ext cx="5108" cy="4882"/>
              </a:xfrm>
              <a:custGeom>
                <a:avLst/>
                <a:gdLst>
                  <a:gd name="connsiteX0" fmla="*/ -129 w 5108"/>
                  <a:gd name="connsiteY0" fmla="*/ -103 h 4882"/>
                  <a:gd name="connsiteX1" fmla="*/ 4980 w 5108"/>
                  <a:gd name="connsiteY1" fmla="*/ -103 h 4882"/>
                  <a:gd name="connsiteX2" fmla="*/ 4980 w 5108"/>
                  <a:gd name="connsiteY2" fmla="*/ 4779 h 4882"/>
                  <a:gd name="connsiteX3" fmla="*/ -129 w 5108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82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5B585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55E91A06-F868-8335-86AC-B9667F88EEFE}"/>
                  </a:ext>
                </a:extLst>
              </p:cNvPr>
              <p:cNvSpPr/>
              <p:nvPr/>
            </p:nvSpPr>
            <p:spPr>
              <a:xfrm rot="-2011446">
                <a:off x="7954748" y="1861969"/>
                <a:ext cx="5105" cy="4882"/>
              </a:xfrm>
              <a:custGeom>
                <a:avLst/>
                <a:gdLst>
                  <a:gd name="connsiteX0" fmla="*/ -129 w 5105"/>
                  <a:gd name="connsiteY0" fmla="*/ -103 h 4882"/>
                  <a:gd name="connsiteX1" fmla="*/ 4977 w 5105"/>
                  <a:gd name="connsiteY1" fmla="*/ -103 h 4882"/>
                  <a:gd name="connsiteX2" fmla="*/ 4977 w 5105"/>
                  <a:gd name="connsiteY2" fmla="*/ 4779 h 4882"/>
                  <a:gd name="connsiteX3" fmla="*/ -129 w 5105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82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5C595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3008D563-BCDB-BA1F-C219-DC809244A6BD}"/>
                  </a:ext>
                </a:extLst>
              </p:cNvPr>
              <p:cNvSpPr/>
              <p:nvPr/>
            </p:nvSpPr>
            <p:spPr>
              <a:xfrm rot="-1909745">
                <a:off x="7954439" y="1861420"/>
                <a:ext cx="5098" cy="4878"/>
              </a:xfrm>
              <a:custGeom>
                <a:avLst/>
                <a:gdLst>
                  <a:gd name="connsiteX0" fmla="*/ -129 w 5098"/>
                  <a:gd name="connsiteY0" fmla="*/ -103 h 4878"/>
                  <a:gd name="connsiteX1" fmla="*/ 4970 w 5098"/>
                  <a:gd name="connsiteY1" fmla="*/ -103 h 4878"/>
                  <a:gd name="connsiteX2" fmla="*/ 4970 w 5098"/>
                  <a:gd name="connsiteY2" fmla="*/ 4775 h 4878"/>
                  <a:gd name="connsiteX3" fmla="*/ -129 w 5098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8" h="4878">
                    <a:moveTo>
                      <a:pt x="-129" y="-103"/>
                    </a:moveTo>
                    <a:lnTo>
                      <a:pt x="4970" y="-103"/>
                    </a:lnTo>
                    <a:lnTo>
                      <a:pt x="4970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5C5A5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06710CAE-8DAA-13E6-9835-39AE6AA8BFDB}"/>
                  </a:ext>
                </a:extLst>
              </p:cNvPr>
              <p:cNvSpPr/>
              <p:nvPr/>
            </p:nvSpPr>
            <p:spPr>
              <a:xfrm>
                <a:off x="7953275" y="1859907"/>
                <a:ext cx="6844" cy="6786"/>
              </a:xfrm>
              <a:custGeom>
                <a:avLst/>
                <a:gdLst>
                  <a:gd name="connsiteX0" fmla="*/ 2441 w 6844"/>
                  <a:gd name="connsiteY0" fmla="*/ 6786 h 6786"/>
                  <a:gd name="connsiteX1" fmla="*/ 0 w 6844"/>
                  <a:gd name="connsiteY1" fmla="*/ 2566 h 6786"/>
                  <a:gd name="connsiteX2" fmla="*/ 4404 w 6844"/>
                  <a:gd name="connsiteY2" fmla="*/ 0 h 6786"/>
                  <a:gd name="connsiteX3" fmla="*/ 6844 w 6844"/>
                  <a:gd name="connsiteY3" fmla="*/ 4220 h 6786"/>
                  <a:gd name="connsiteX4" fmla="*/ 2441 w 6844"/>
                  <a:gd name="connsiteY4" fmla="*/ 6786 h 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4" h="6786">
                    <a:moveTo>
                      <a:pt x="2441" y="6786"/>
                    </a:moveTo>
                    <a:lnTo>
                      <a:pt x="0" y="2566"/>
                    </a:lnTo>
                    <a:lnTo>
                      <a:pt x="4404" y="0"/>
                    </a:lnTo>
                    <a:lnTo>
                      <a:pt x="6844" y="4220"/>
                    </a:lnTo>
                    <a:lnTo>
                      <a:pt x="2441" y="6786"/>
                    </a:lnTo>
                    <a:close/>
                  </a:path>
                </a:pathLst>
              </a:custGeom>
              <a:solidFill>
                <a:srgbClr val="5E5B5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C526B719-C94A-3826-0E5B-E002FCF703ED}"/>
                  </a:ext>
                </a:extLst>
              </p:cNvPr>
              <p:cNvSpPr/>
              <p:nvPr/>
            </p:nvSpPr>
            <p:spPr>
              <a:xfrm rot="-1726068">
                <a:off x="7953874" y="1860292"/>
                <a:ext cx="5098" cy="4874"/>
              </a:xfrm>
              <a:custGeom>
                <a:avLst/>
                <a:gdLst>
                  <a:gd name="connsiteX0" fmla="*/ -129 w 5098"/>
                  <a:gd name="connsiteY0" fmla="*/ -103 h 4874"/>
                  <a:gd name="connsiteX1" fmla="*/ 4970 w 5098"/>
                  <a:gd name="connsiteY1" fmla="*/ -103 h 4874"/>
                  <a:gd name="connsiteX2" fmla="*/ 4970 w 5098"/>
                  <a:gd name="connsiteY2" fmla="*/ 4771 h 4874"/>
                  <a:gd name="connsiteX3" fmla="*/ -129 w 5098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8" h="4874">
                    <a:moveTo>
                      <a:pt x="-129" y="-103"/>
                    </a:moveTo>
                    <a:lnTo>
                      <a:pt x="4970" y="-103"/>
                    </a:lnTo>
                    <a:lnTo>
                      <a:pt x="4970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5F5C5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69CD2679-9166-5407-9927-206E4441B113}"/>
                  </a:ext>
                </a:extLst>
              </p:cNvPr>
              <p:cNvSpPr/>
              <p:nvPr/>
            </p:nvSpPr>
            <p:spPr>
              <a:xfrm rot="-1644078">
                <a:off x="7953603" y="1859719"/>
                <a:ext cx="5106" cy="4872"/>
              </a:xfrm>
              <a:custGeom>
                <a:avLst/>
                <a:gdLst>
                  <a:gd name="connsiteX0" fmla="*/ -129 w 5106"/>
                  <a:gd name="connsiteY0" fmla="*/ -103 h 4872"/>
                  <a:gd name="connsiteX1" fmla="*/ 4978 w 5106"/>
                  <a:gd name="connsiteY1" fmla="*/ -103 h 4872"/>
                  <a:gd name="connsiteX2" fmla="*/ 4978 w 5106"/>
                  <a:gd name="connsiteY2" fmla="*/ 4769 h 4872"/>
                  <a:gd name="connsiteX3" fmla="*/ -129 w 5106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2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605D5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0B1C0DD8-E8AF-2AFA-FD63-F18D87A874AE}"/>
                  </a:ext>
                </a:extLst>
              </p:cNvPr>
              <p:cNvSpPr/>
              <p:nvPr/>
            </p:nvSpPr>
            <p:spPr>
              <a:xfrm>
                <a:off x="7952541" y="1858273"/>
                <a:ext cx="6707" cy="6625"/>
              </a:xfrm>
              <a:custGeom>
                <a:avLst/>
                <a:gdLst>
                  <a:gd name="connsiteX0" fmla="*/ 2134 w 6707"/>
                  <a:gd name="connsiteY0" fmla="*/ 6626 h 6625"/>
                  <a:gd name="connsiteX1" fmla="*/ 0 w 6707"/>
                  <a:gd name="connsiteY1" fmla="*/ 2246 h 6625"/>
                  <a:gd name="connsiteX2" fmla="*/ 4574 w 6707"/>
                  <a:gd name="connsiteY2" fmla="*/ 0 h 6625"/>
                  <a:gd name="connsiteX3" fmla="*/ 6708 w 6707"/>
                  <a:gd name="connsiteY3" fmla="*/ 4380 h 6625"/>
                  <a:gd name="connsiteX4" fmla="*/ 2134 w 6707"/>
                  <a:gd name="connsiteY4" fmla="*/ 6626 h 6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7" h="6625">
                    <a:moveTo>
                      <a:pt x="2134" y="6626"/>
                    </a:moveTo>
                    <a:lnTo>
                      <a:pt x="0" y="2246"/>
                    </a:lnTo>
                    <a:lnTo>
                      <a:pt x="4574" y="0"/>
                    </a:lnTo>
                    <a:lnTo>
                      <a:pt x="6708" y="4380"/>
                    </a:lnTo>
                    <a:lnTo>
                      <a:pt x="2134" y="6626"/>
                    </a:lnTo>
                    <a:close/>
                  </a:path>
                </a:pathLst>
              </a:custGeom>
              <a:solidFill>
                <a:srgbClr val="615E5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0B848020-A564-9416-B3E5-6141F00533AD}"/>
                  </a:ext>
                </a:extLst>
              </p:cNvPr>
              <p:cNvSpPr/>
              <p:nvPr/>
            </p:nvSpPr>
            <p:spPr>
              <a:xfrm rot="-1496552">
                <a:off x="7953090" y="1858568"/>
                <a:ext cx="5104" cy="4876"/>
              </a:xfrm>
              <a:custGeom>
                <a:avLst/>
                <a:gdLst>
                  <a:gd name="connsiteX0" fmla="*/ -129 w 5104"/>
                  <a:gd name="connsiteY0" fmla="*/ -103 h 4876"/>
                  <a:gd name="connsiteX1" fmla="*/ 4975 w 5104"/>
                  <a:gd name="connsiteY1" fmla="*/ -103 h 4876"/>
                  <a:gd name="connsiteX2" fmla="*/ 4975 w 5104"/>
                  <a:gd name="connsiteY2" fmla="*/ 4774 h 4876"/>
                  <a:gd name="connsiteX3" fmla="*/ -129 w 5104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4" h="4876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625F6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F4208D59-4B9D-E9BA-4B62-F9F5639FE720}"/>
                  </a:ext>
                </a:extLst>
              </p:cNvPr>
              <p:cNvSpPr/>
              <p:nvPr/>
            </p:nvSpPr>
            <p:spPr>
              <a:xfrm rot="-1431122">
                <a:off x="7952851" y="1857989"/>
                <a:ext cx="5106" cy="4881"/>
              </a:xfrm>
              <a:custGeom>
                <a:avLst/>
                <a:gdLst>
                  <a:gd name="connsiteX0" fmla="*/ -129 w 5106"/>
                  <a:gd name="connsiteY0" fmla="*/ -103 h 4881"/>
                  <a:gd name="connsiteX1" fmla="*/ 4978 w 5106"/>
                  <a:gd name="connsiteY1" fmla="*/ -103 h 4881"/>
                  <a:gd name="connsiteX2" fmla="*/ 4978 w 5106"/>
                  <a:gd name="connsiteY2" fmla="*/ 4779 h 4881"/>
                  <a:gd name="connsiteX3" fmla="*/ -129 w 5106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81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63606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6C174908-C6E6-D5F9-E7CE-876A36067D8A}"/>
                  </a:ext>
                </a:extLst>
              </p:cNvPr>
              <p:cNvSpPr/>
              <p:nvPr/>
            </p:nvSpPr>
            <p:spPr>
              <a:xfrm rot="-1368583">
                <a:off x="7952616" y="1857419"/>
                <a:ext cx="5105" cy="4878"/>
              </a:xfrm>
              <a:custGeom>
                <a:avLst/>
                <a:gdLst>
                  <a:gd name="connsiteX0" fmla="*/ -129 w 5105"/>
                  <a:gd name="connsiteY0" fmla="*/ -103 h 4878"/>
                  <a:gd name="connsiteX1" fmla="*/ 4977 w 5105"/>
                  <a:gd name="connsiteY1" fmla="*/ -103 h 4878"/>
                  <a:gd name="connsiteX2" fmla="*/ 4977 w 5105"/>
                  <a:gd name="connsiteY2" fmla="*/ 4775 h 4878"/>
                  <a:gd name="connsiteX3" fmla="*/ -129 w 5105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8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63616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FEB6E3D2-3A8D-152B-B103-A225E4C4A118}"/>
                  </a:ext>
                </a:extLst>
              </p:cNvPr>
              <p:cNvSpPr/>
              <p:nvPr/>
            </p:nvSpPr>
            <p:spPr>
              <a:xfrm rot="-1289689">
                <a:off x="7952393" y="1856840"/>
                <a:ext cx="5104" cy="4879"/>
              </a:xfrm>
              <a:custGeom>
                <a:avLst/>
                <a:gdLst>
                  <a:gd name="connsiteX0" fmla="*/ -129 w 5104"/>
                  <a:gd name="connsiteY0" fmla="*/ -103 h 4879"/>
                  <a:gd name="connsiteX1" fmla="*/ 4976 w 5104"/>
                  <a:gd name="connsiteY1" fmla="*/ -103 h 4879"/>
                  <a:gd name="connsiteX2" fmla="*/ 4976 w 5104"/>
                  <a:gd name="connsiteY2" fmla="*/ 4776 h 4879"/>
                  <a:gd name="connsiteX3" fmla="*/ -129 w 5104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4" h="4879">
                    <a:moveTo>
                      <a:pt x="-129" y="-103"/>
                    </a:moveTo>
                    <a:lnTo>
                      <a:pt x="4976" y="-103"/>
                    </a:lnTo>
                    <a:lnTo>
                      <a:pt x="4976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64626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9B93184D-571C-3442-C7B2-14045B737A39}"/>
                  </a:ext>
                </a:extLst>
              </p:cNvPr>
              <p:cNvSpPr/>
              <p:nvPr/>
            </p:nvSpPr>
            <p:spPr>
              <a:xfrm rot="-1213296">
                <a:off x="7952170" y="1856258"/>
                <a:ext cx="5106" cy="4872"/>
              </a:xfrm>
              <a:custGeom>
                <a:avLst/>
                <a:gdLst>
                  <a:gd name="connsiteX0" fmla="*/ -129 w 5106"/>
                  <a:gd name="connsiteY0" fmla="*/ -103 h 4872"/>
                  <a:gd name="connsiteX1" fmla="*/ 4977 w 5106"/>
                  <a:gd name="connsiteY1" fmla="*/ -103 h 4872"/>
                  <a:gd name="connsiteX2" fmla="*/ 4977 w 5106"/>
                  <a:gd name="connsiteY2" fmla="*/ 4770 h 4872"/>
                  <a:gd name="connsiteX3" fmla="*/ -129 w 5106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2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6562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D09D7A94-9C85-1734-E82C-C4AE7030B41D}"/>
                  </a:ext>
                </a:extLst>
              </p:cNvPr>
              <p:cNvSpPr/>
              <p:nvPr/>
            </p:nvSpPr>
            <p:spPr>
              <a:xfrm>
                <a:off x="7951312" y="1854959"/>
                <a:ext cx="6434" cy="6272"/>
              </a:xfrm>
              <a:custGeom>
                <a:avLst/>
                <a:gdLst>
                  <a:gd name="connsiteX0" fmla="*/ 1604 w 6434"/>
                  <a:gd name="connsiteY0" fmla="*/ 6273 h 6272"/>
                  <a:gd name="connsiteX1" fmla="*/ 0 w 6434"/>
                  <a:gd name="connsiteY1" fmla="*/ 1667 h 6272"/>
                  <a:gd name="connsiteX2" fmla="*/ 4830 w 6434"/>
                  <a:gd name="connsiteY2" fmla="*/ 0 h 6272"/>
                  <a:gd name="connsiteX3" fmla="*/ 6435 w 6434"/>
                  <a:gd name="connsiteY3" fmla="*/ 4605 h 6272"/>
                  <a:gd name="connsiteX4" fmla="*/ 1604 w 6434"/>
                  <a:gd name="connsiteY4" fmla="*/ 6273 h 6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4" h="6272">
                    <a:moveTo>
                      <a:pt x="1604" y="6273"/>
                    </a:moveTo>
                    <a:lnTo>
                      <a:pt x="0" y="1667"/>
                    </a:lnTo>
                    <a:lnTo>
                      <a:pt x="4830" y="0"/>
                    </a:lnTo>
                    <a:lnTo>
                      <a:pt x="6435" y="4605"/>
                    </a:lnTo>
                    <a:lnTo>
                      <a:pt x="1604" y="6273"/>
                    </a:lnTo>
                    <a:close/>
                  </a:path>
                </a:pathLst>
              </a:custGeom>
              <a:solidFill>
                <a:srgbClr val="6663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B881FB58-8330-7743-78AD-6CC934A0EF6C}"/>
                  </a:ext>
                </a:extLst>
              </p:cNvPr>
              <p:cNvSpPr/>
              <p:nvPr/>
            </p:nvSpPr>
            <p:spPr>
              <a:xfrm rot="-1071986">
                <a:off x="7951775" y="1855050"/>
                <a:ext cx="5111" cy="4883"/>
              </a:xfrm>
              <a:custGeom>
                <a:avLst/>
                <a:gdLst>
                  <a:gd name="connsiteX0" fmla="*/ -129 w 5111"/>
                  <a:gd name="connsiteY0" fmla="*/ -103 h 4883"/>
                  <a:gd name="connsiteX1" fmla="*/ 4983 w 5111"/>
                  <a:gd name="connsiteY1" fmla="*/ -103 h 4883"/>
                  <a:gd name="connsiteX2" fmla="*/ 4983 w 5111"/>
                  <a:gd name="connsiteY2" fmla="*/ 4780 h 4883"/>
                  <a:gd name="connsiteX3" fmla="*/ -129 w 5111"/>
                  <a:gd name="connsiteY3" fmla="*/ 4780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1" h="4883">
                    <a:moveTo>
                      <a:pt x="-129" y="-103"/>
                    </a:moveTo>
                    <a:lnTo>
                      <a:pt x="4983" y="-103"/>
                    </a:lnTo>
                    <a:lnTo>
                      <a:pt x="4983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6663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6A742AAC-7C86-FD11-C791-1704023EDCEF}"/>
                  </a:ext>
                </a:extLst>
              </p:cNvPr>
              <p:cNvSpPr/>
              <p:nvPr/>
            </p:nvSpPr>
            <p:spPr>
              <a:xfrm rot="-997573">
                <a:off x="7951607" y="1854450"/>
                <a:ext cx="5102" cy="4873"/>
              </a:xfrm>
              <a:custGeom>
                <a:avLst/>
                <a:gdLst>
                  <a:gd name="connsiteX0" fmla="*/ -129 w 5102"/>
                  <a:gd name="connsiteY0" fmla="*/ -103 h 4873"/>
                  <a:gd name="connsiteX1" fmla="*/ 4974 w 5102"/>
                  <a:gd name="connsiteY1" fmla="*/ -103 h 4873"/>
                  <a:gd name="connsiteX2" fmla="*/ 4974 w 5102"/>
                  <a:gd name="connsiteY2" fmla="*/ 4771 h 4873"/>
                  <a:gd name="connsiteX3" fmla="*/ -129 w 5102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2" h="4873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6764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4B12615E-41CD-5450-4DC5-40E251C5449B}"/>
                  </a:ext>
                </a:extLst>
              </p:cNvPr>
              <p:cNvSpPr/>
              <p:nvPr/>
            </p:nvSpPr>
            <p:spPr>
              <a:xfrm>
                <a:off x="7950868" y="1853242"/>
                <a:ext cx="6212" cy="6059"/>
              </a:xfrm>
              <a:custGeom>
                <a:avLst/>
                <a:gdLst>
                  <a:gd name="connsiteX0" fmla="*/ 1297 w 6212"/>
                  <a:gd name="connsiteY0" fmla="*/ 6059 h 6059"/>
                  <a:gd name="connsiteX1" fmla="*/ 0 w 6212"/>
                  <a:gd name="connsiteY1" fmla="*/ 1357 h 6059"/>
                  <a:gd name="connsiteX2" fmla="*/ 4933 w 6212"/>
                  <a:gd name="connsiteY2" fmla="*/ 0 h 6059"/>
                  <a:gd name="connsiteX3" fmla="*/ 6213 w 6212"/>
                  <a:gd name="connsiteY3" fmla="*/ 4703 h 6059"/>
                  <a:gd name="connsiteX4" fmla="*/ 1297 w 6212"/>
                  <a:gd name="connsiteY4" fmla="*/ 6059 h 6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2" h="6059">
                    <a:moveTo>
                      <a:pt x="1297" y="6059"/>
                    </a:moveTo>
                    <a:lnTo>
                      <a:pt x="0" y="1357"/>
                    </a:lnTo>
                    <a:lnTo>
                      <a:pt x="4933" y="0"/>
                    </a:lnTo>
                    <a:lnTo>
                      <a:pt x="6213" y="4703"/>
                    </a:lnTo>
                    <a:lnTo>
                      <a:pt x="1297" y="6059"/>
                    </a:lnTo>
                    <a:close/>
                  </a:path>
                </a:pathLst>
              </a:custGeom>
              <a:solidFill>
                <a:srgbClr val="6764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C9474596-754B-03D3-5A36-35DC1BB7AB25}"/>
                  </a:ext>
                </a:extLst>
              </p:cNvPr>
              <p:cNvSpPr/>
              <p:nvPr/>
            </p:nvSpPr>
            <p:spPr>
              <a:xfrm>
                <a:off x="7950749" y="1852667"/>
                <a:ext cx="6144" cy="5977"/>
              </a:xfrm>
              <a:custGeom>
                <a:avLst/>
                <a:gdLst>
                  <a:gd name="connsiteX0" fmla="*/ 1195 w 6144"/>
                  <a:gd name="connsiteY0" fmla="*/ 5977 h 5977"/>
                  <a:gd name="connsiteX1" fmla="*/ 0 w 6144"/>
                  <a:gd name="connsiteY1" fmla="*/ 1252 h 5977"/>
                  <a:gd name="connsiteX2" fmla="*/ 4950 w 6144"/>
                  <a:gd name="connsiteY2" fmla="*/ 0 h 5977"/>
                  <a:gd name="connsiteX3" fmla="*/ 6145 w 6144"/>
                  <a:gd name="connsiteY3" fmla="*/ 4725 h 5977"/>
                  <a:gd name="connsiteX4" fmla="*/ 1195 w 6144"/>
                  <a:gd name="connsiteY4" fmla="*/ 5977 h 5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44" h="5977">
                    <a:moveTo>
                      <a:pt x="1195" y="5977"/>
                    </a:moveTo>
                    <a:lnTo>
                      <a:pt x="0" y="1252"/>
                    </a:lnTo>
                    <a:lnTo>
                      <a:pt x="4950" y="0"/>
                    </a:lnTo>
                    <a:lnTo>
                      <a:pt x="6145" y="4725"/>
                    </a:lnTo>
                    <a:lnTo>
                      <a:pt x="1195" y="5977"/>
                    </a:lnTo>
                    <a:close/>
                  </a:path>
                </a:pathLst>
              </a:custGeom>
              <a:solidFill>
                <a:srgbClr val="6765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1BF9AFBD-56D2-6D35-0393-10E5580AD620}"/>
                  </a:ext>
                </a:extLst>
              </p:cNvPr>
              <p:cNvSpPr/>
              <p:nvPr/>
            </p:nvSpPr>
            <p:spPr>
              <a:xfrm>
                <a:off x="7950629" y="1852085"/>
                <a:ext cx="6059" cy="5902"/>
              </a:xfrm>
              <a:custGeom>
                <a:avLst/>
                <a:gdLst>
                  <a:gd name="connsiteX0" fmla="*/ 1092 w 6059"/>
                  <a:gd name="connsiteY0" fmla="*/ 5902 h 5902"/>
                  <a:gd name="connsiteX1" fmla="*/ 0 w 6059"/>
                  <a:gd name="connsiteY1" fmla="*/ 1145 h 5902"/>
                  <a:gd name="connsiteX2" fmla="*/ 4984 w 6059"/>
                  <a:gd name="connsiteY2" fmla="*/ 0 h 5902"/>
                  <a:gd name="connsiteX3" fmla="*/ 6059 w 6059"/>
                  <a:gd name="connsiteY3" fmla="*/ 4759 h 5902"/>
                  <a:gd name="connsiteX4" fmla="*/ 1092 w 6059"/>
                  <a:gd name="connsiteY4" fmla="*/ 5902 h 5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9" h="5902">
                    <a:moveTo>
                      <a:pt x="1092" y="5902"/>
                    </a:moveTo>
                    <a:lnTo>
                      <a:pt x="0" y="1145"/>
                    </a:lnTo>
                    <a:lnTo>
                      <a:pt x="4984" y="0"/>
                    </a:lnTo>
                    <a:lnTo>
                      <a:pt x="6059" y="4759"/>
                    </a:lnTo>
                    <a:lnTo>
                      <a:pt x="1092" y="5902"/>
                    </a:lnTo>
                    <a:close/>
                  </a:path>
                </a:pathLst>
              </a:custGeom>
              <a:solidFill>
                <a:srgbClr val="68656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E9612488-8A21-68CB-0917-231E9B94350F}"/>
                  </a:ext>
                </a:extLst>
              </p:cNvPr>
              <p:cNvSpPr/>
              <p:nvPr/>
            </p:nvSpPr>
            <p:spPr>
              <a:xfrm>
                <a:off x="7950544" y="1851510"/>
                <a:ext cx="5973" cy="5815"/>
              </a:xfrm>
              <a:custGeom>
                <a:avLst/>
                <a:gdLst>
                  <a:gd name="connsiteX0" fmla="*/ 973 w 5973"/>
                  <a:gd name="connsiteY0" fmla="*/ 5815 h 5815"/>
                  <a:gd name="connsiteX1" fmla="*/ 0 w 5973"/>
                  <a:gd name="connsiteY1" fmla="*/ 1036 h 5815"/>
                  <a:gd name="connsiteX2" fmla="*/ 5001 w 5973"/>
                  <a:gd name="connsiteY2" fmla="*/ 0 h 5815"/>
                  <a:gd name="connsiteX3" fmla="*/ 5974 w 5973"/>
                  <a:gd name="connsiteY3" fmla="*/ 4780 h 5815"/>
                  <a:gd name="connsiteX4" fmla="*/ 973 w 5973"/>
                  <a:gd name="connsiteY4" fmla="*/ 5815 h 5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3" h="5815">
                    <a:moveTo>
                      <a:pt x="973" y="5815"/>
                    </a:moveTo>
                    <a:lnTo>
                      <a:pt x="0" y="1036"/>
                    </a:lnTo>
                    <a:lnTo>
                      <a:pt x="5001" y="0"/>
                    </a:lnTo>
                    <a:lnTo>
                      <a:pt x="5974" y="4780"/>
                    </a:lnTo>
                    <a:lnTo>
                      <a:pt x="973" y="5815"/>
                    </a:lnTo>
                    <a:close/>
                  </a:path>
                </a:pathLst>
              </a:custGeom>
              <a:solidFill>
                <a:srgbClr val="6966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1010EA7C-3C2B-A650-C7CD-551D8BA19031}"/>
                  </a:ext>
                </a:extLst>
              </p:cNvPr>
              <p:cNvSpPr/>
              <p:nvPr/>
            </p:nvSpPr>
            <p:spPr>
              <a:xfrm>
                <a:off x="7950459" y="1850939"/>
                <a:ext cx="5905" cy="5718"/>
              </a:xfrm>
              <a:custGeom>
                <a:avLst/>
                <a:gdLst>
                  <a:gd name="connsiteX0" fmla="*/ 888 w 5905"/>
                  <a:gd name="connsiteY0" fmla="*/ 5718 h 5718"/>
                  <a:gd name="connsiteX1" fmla="*/ 0 w 5905"/>
                  <a:gd name="connsiteY1" fmla="*/ 927 h 5718"/>
                  <a:gd name="connsiteX2" fmla="*/ 5018 w 5905"/>
                  <a:gd name="connsiteY2" fmla="*/ 0 h 5718"/>
                  <a:gd name="connsiteX3" fmla="*/ 5906 w 5905"/>
                  <a:gd name="connsiteY3" fmla="*/ 4792 h 5718"/>
                  <a:gd name="connsiteX4" fmla="*/ 888 w 5905"/>
                  <a:gd name="connsiteY4" fmla="*/ 5718 h 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718">
                    <a:moveTo>
                      <a:pt x="888" y="5718"/>
                    </a:moveTo>
                    <a:lnTo>
                      <a:pt x="0" y="927"/>
                    </a:lnTo>
                    <a:lnTo>
                      <a:pt x="5018" y="0"/>
                    </a:lnTo>
                    <a:lnTo>
                      <a:pt x="5906" y="4792"/>
                    </a:lnTo>
                    <a:lnTo>
                      <a:pt x="888" y="5718"/>
                    </a:lnTo>
                    <a:close/>
                  </a:path>
                </a:pathLst>
              </a:custGeom>
              <a:solidFill>
                <a:srgbClr val="6966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531D78C1-20AE-DFD9-18FC-9F070335A8F5}"/>
                  </a:ext>
                </a:extLst>
              </p:cNvPr>
              <p:cNvSpPr/>
              <p:nvPr/>
            </p:nvSpPr>
            <p:spPr>
              <a:xfrm rot="-547138">
                <a:off x="7950734" y="1850748"/>
                <a:ext cx="5108" cy="4875"/>
              </a:xfrm>
              <a:custGeom>
                <a:avLst/>
                <a:gdLst>
                  <a:gd name="connsiteX0" fmla="*/ -129 w 5108"/>
                  <a:gd name="connsiteY0" fmla="*/ -103 h 4875"/>
                  <a:gd name="connsiteX1" fmla="*/ 4980 w 5108"/>
                  <a:gd name="connsiteY1" fmla="*/ -103 h 4875"/>
                  <a:gd name="connsiteX2" fmla="*/ 4980 w 5108"/>
                  <a:gd name="connsiteY2" fmla="*/ 4772 h 4875"/>
                  <a:gd name="connsiteX3" fmla="*/ -129 w 5108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75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6A676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FAD7CEB4-4F3A-D0AC-1B30-E45884AAAA74}"/>
                  </a:ext>
                </a:extLst>
              </p:cNvPr>
              <p:cNvSpPr/>
              <p:nvPr/>
            </p:nvSpPr>
            <p:spPr>
              <a:xfrm>
                <a:off x="7950339" y="1849927"/>
                <a:ext cx="5752" cy="5574"/>
              </a:xfrm>
              <a:custGeom>
                <a:avLst/>
                <a:gdLst>
                  <a:gd name="connsiteX0" fmla="*/ 717 w 5752"/>
                  <a:gd name="connsiteY0" fmla="*/ 5575 h 5574"/>
                  <a:gd name="connsiteX1" fmla="*/ 0 w 5752"/>
                  <a:gd name="connsiteY1" fmla="*/ 749 h 5574"/>
                  <a:gd name="connsiteX2" fmla="*/ 5052 w 5752"/>
                  <a:gd name="connsiteY2" fmla="*/ 0 h 5574"/>
                  <a:gd name="connsiteX3" fmla="*/ 5752 w 5752"/>
                  <a:gd name="connsiteY3" fmla="*/ 4826 h 5574"/>
                  <a:gd name="connsiteX4" fmla="*/ 717 w 5752"/>
                  <a:gd name="connsiteY4" fmla="*/ 5575 h 5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2" h="5574">
                    <a:moveTo>
                      <a:pt x="717" y="5575"/>
                    </a:moveTo>
                    <a:lnTo>
                      <a:pt x="0" y="749"/>
                    </a:lnTo>
                    <a:lnTo>
                      <a:pt x="5052" y="0"/>
                    </a:lnTo>
                    <a:lnTo>
                      <a:pt x="5752" y="4826"/>
                    </a:lnTo>
                    <a:lnTo>
                      <a:pt x="717" y="5575"/>
                    </a:lnTo>
                    <a:close/>
                  </a:path>
                </a:pathLst>
              </a:custGeom>
              <a:solidFill>
                <a:srgbClr val="6A676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F81442F9-C1D2-3250-63B7-780FBB88D995}"/>
                  </a:ext>
                </a:extLst>
              </p:cNvPr>
              <p:cNvSpPr/>
              <p:nvPr/>
            </p:nvSpPr>
            <p:spPr>
              <a:xfrm>
                <a:off x="7950288" y="1849485"/>
                <a:ext cx="5734" cy="5528"/>
              </a:xfrm>
              <a:custGeom>
                <a:avLst/>
                <a:gdLst>
                  <a:gd name="connsiteX0" fmla="*/ 666 w 5734"/>
                  <a:gd name="connsiteY0" fmla="*/ 5529 h 5528"/>
                  <a:gd name="connsiteX1" fmla="*/ 0 w 5734"/>
                  <a:gd name="connsiteY1" fmla="*/ 693 h 5528"/>
                  <a:gd name="connsiteX2" fmla="*/ 5052 w 5734"/>
                  <a:gd name="connsiteY2" fmla="*/ 0 h 5528"/>
                  <a:gd name="connsiteX3" fmla="*/ 5735 w 5734"/>
                  <a:gd name="connsiteY3" fmla="*/ 4836 h 5528"/>
                  <a:gd name="connsiteX4" fmla="*/ 666 w 5734"/>
                  <a:gd name="connsiteY4" fmla="*/ 5529 h 5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4" h="5528">
                    <a:moveTo>
                      <a:pt x="666" y="5529"/>
                    </a:moveTo>
                    <a:lnTo>
                      <a:pt x="0" y="693"/>
                    </a:lnTo>
                    <a:lnTo>
                      <a:pt x="5052" y="0"/>
                    </a:lnTo>
                    <a:lnTo>
                      <a:pt x="5735" y="4836"/>
                    </a:lnTo>
                    <a:lnTo>
                      <a:pt x="666" y="5529"/>
                    </a:lnTo>
                    <a:close/>
                  </a:path>
                </a:pathLst>
              </a:custGeom>
              <a:solidFill>
                <a:srgbClr val="6B68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888DD743-77FF-4E21-4EFD-128947AFD3FA}"/>
                  </a:ext>
                </a:extLst>
              </p:cNvPr>
              <p:cNvSpPr/>
              <p:nvPr/>
            </p:nvSpPr>
            <p:spPr>
              <a:xfrm rot="-428929">
                <a:off x="7950531" y="1849335"/>
                <a:ext cx="5105" cy="4874"/>
              </a:xfrm>
              <a:custGeom>
                <a:avLst/>
                <a:gdLst>
                  <a:gd name="connsiteX0" fmla="*/ -129 w 5105"/>
                  <a:gd name="connsiteY0" fmla="*/ -103 h 4874"/>
                  <a:gd name="connsiteX1" fmla="*/ 4977 w 5105"/>
                  <a:gd name="connsiteY1" fmla="*/ -103 h 4874"/>
                  <a:gd name="connsiteX2" fmla="*/ 4977 w 5105"/>
                  <a:gd name="connsiteY2" fmla="*/ 4772 h 4874"/>
                  <a:gd name="connsiteX3" fmla="*/ -129 w 5105"/>
                  <a:gd name="connsiteY3" fmla="*/ 4772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4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6B69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6EBC6E0A-3554-649C-BF03-57A0C5113545}"/>
                  </a:ext>
                </a:extLst>
              </p:cNvPr>
              <p:cNvSpPr/>
              <p:nvPr/>
            </p:nvSpPr>
            <p:spPr>
              <a:xfrm rot="-384426">
                <a:off x="7950479" y="1848867"/>
                <a:ext cx="5099" cy="4878"/>
              </a:xfrm>
              <a:custGeom>
                <a:avLst/>
                <a:gdLst>
                  <a:gd name="connsiteX0" fmla="*/ -129 w 5099"/>
                  <a:gd name="connsiteY0" fmla="*/ -103 h 4878"/>
                  <a:gd name="connsiteX1" fmla="*/ 4970 w 5099"/>
                  <a:gd name="connsiteY1" fmla="*/ -103 h 4878"/>
                  <a:gd name="connsiteX2" fmla="*/ 4970 w 5099"/>
                  <a:gd name="connsiteY2" fmla="*/ 4775 h 4878"/>
                  <a:gd name="connsiteX3" fmla="*/ -129 w 5099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9" h="4878">
                    <a:moveTo>
                      <a:pt x="-129" y="-103"/>
                    </a:moveTo>
                    <a:lnTo>
                      <a:pt x="4970" y="-103"/>
                    </a:lnTo>
                    <a:lnTo>
                      <a:pt x="4970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6C69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79C211C6-2A3D-094D-7217-DA3989CB842D}"/>
                  </a:ext>
                </a:extLst>
              </p:cNvPr>
              <p:cNvSpPr/>
              <p:nvPr/>
            </p:nvSpPr>
            <p:spPr>
              <a:xfrm rot="-340632">
                <a:off x="7950411" y="1848392"/>
                <a:ext cx="5103" cy="4872"/>
              </a:xfrm>
              <a:custGeom>
                <a:avLst/>
                <a:gdLst>
                  <a:gd name="connsiteX0" fmla="*/ -129 w 5103"/>
                  <a:gd name="connsiteY0" fmla="*/ -103 h 4872"/>
                  <a:gd name="connsiteX1" fmla="*/ 4975 w 5103"/>
                  <a:gd name="connsiteY1" fmla="*/ -103 h 4872"/>
                  <a:gd name="connsiteX2" fmla="*/ 4975 w 5103"/>
                  <a:gd name="connsiteY2" fmla="*/ 4770 h 4872"/>
                  <a:gd name="connsiteX3" fmla="*/ -129 w 5103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72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6C6A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2DD1A50F-97DF-DB93-AFEE-EB6493CB96C4}"/>
                  </a:ext>
                </a:extLst>
              </p:cNvPr>
              <p:cNvSpPr/>
              <p:nvPr/>
            </p:nvSpPr>
            <p:spPr>
              <a:xfrm>
                <a:off x="7950168" y="1847703"/>
                <a:ext cx="5512" cy="5293"/>
              </a:xfrm>
              <a:custGeom>
                <a:avLst/>
                <a:gdLst>
                  <a:gd name="connsiteX0" fmla="*/ 427 w 5512"/>
                  <a:gd name="connsiteY0" fmla="*/ 5293 h 5293"/>
                  <a:gd name="connsiteX1" fmla="*/ 0 w 5512"/>
                  <a:gd name="connsiteY1" fmla="*/ 433 h 5293"/>
                  <a:gd name="connsiteX2" fmla="*/ 5086 w 5512"/>
                  <a:gd name="connsiteY2" fmla="*/ 0 h 5293"/>
                  <a:gd name="connsiteX3" fmla="*/ 5513 w 5512"/>
                  <a:gd name="connsiteY3" fmla="*/ 4860 h 5293"/>
                  <a:gd name="connsiteX4" fmla="*/ 427 w 5512"/>
                  <a:gd name="connsiteY4" fmla="*/ 5293 h 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2" h="5293">
                    <a:moveTo>
                      <a:pt x="427" y="5293"/>
                    </a:moveTo>
                    <a:lnTo>
                      <a:pt x="0" y="433"/>
                    </a:lnTo>
                    <a:lnTo>
                      <a:pt x="5086" y="0"/>
                    </a:lnTo>
                    <a:lnTo>
                      <a:pt x="5513" y="4860"/>
                    </a:lnTo>
                    <a:lnTo>
                      <a:pt x="427" y="5293"/>
                    </a:lnTo>
                    <a:close/>
                  </a:path>
                </a:pathLst>
              </a:custGeom>
              <a:solidFill>
                <a:srgbClr val="6D6A6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CA48C90B-4024-AAF5-8D0F-BA1E4AB281D7}"/>
                  </a:ext>
                </a:extLst>
              </p:cNvPr>
              <p:cNvSpPr/>
              <p:nvPr/>
            </p:nvSpPr>
            <p:spPr>
              <a:xfrm>
                <a:off x="7950151" y="1847256"/>
                <a:ext cx="5461" cy="5226"/>
              </a:xfrm>
              <a:custGeom>
                <a:avLst/>
                <a:gdLst>
                  <a:gd name="connsiteX0" fmla="*/ 359 w 5461"/>
                  <a:gd name="connsiteY0" fmla="*/ 5227 h 5226"/>
                  <a:gd name="connsiteX1" fmla="*/ 0 w 5461"/>
                  <a:gd name="connsiteY1" fmla="*/ 365 h 5226"/>
                  <a:gd name="connsiteX2" fmla="*/ 5103 w 5461"/>
                  <a:gd name="connsiteY2" fmla="*/ 0 h 5226"/>
                  <a:gd name="connsiteX3" fmla="*/ 5462 w 5461"/>
                  <a:gd name="connsiteY3" fmla="*/ 4861 h 5226"/>
                  <a:gd name="connsiteX4" fmla="*/ 359 w 5461"/>
                  <a:gd name="connsiteY4" fmla="*/ 5227 h 5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61" h="5226">
                    <a:moveTo>
                      <a:pt x="359" y="5227"/>
                    </a:moveTo>
                    <a:lnTo>
                      <a:pt x="0" y="365"/>
                    </a:lnTo>
                    <a:lnTo>
                      <a:pt x="5103" y="0"/>
                    </a:lnTo>
                    <a:lnTo>
                      <a:pt x="5462" y="4861"/>
                    </a:lnTo>
                    <a:lnTo>
                      <a:pt x="359" y="5227"/>
                    </a:lnTo>
                    <a:close/>
                  </a:path>
                </a:pathLst>
              </a:custGeom>
              <a:solidFill>
                <a:srgbClr val="6E6C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EBC138B4-3EBD-FAE9-04EB-20F6E332CC77}"/>
                  </a:ext>
                </a:extLst>
              </p:cNvPr>
              <p:cNvSpPr/>
              <p:nvPr/>
            </p:nvSpPr>
            <p:spPr>
              <a:xfrm>
                <a:off x="7950151" y="1846804"/>
                <a:ext cx="5393" cy="5170"/>
              </a:xfrm>
              <a:custGeom>
                <a:avLst/>
                <a:gdLst>
                  <a:gd name="connsiteX0" fmla="*/ 307 w 5393"/>
                  <a:gd name="connsiteY0" fmla="*/ 5170 h 5170"/>
                  <a:gd name="connsiteX1" fmla="*/ 0 w 5393"/>
                  <a:gd name="connsiteY1" fmla="*/ 299 h 5170"/>
                  <a:gd name="connsiteX2" fmla="*/ 5103 w 5393"/>
                  <a:gd name="connsiteY2" fmla="*/ 0 h 5170"/>
                  <a:gd name="connsiteX3" fmla="*/ 5394 w 5393"/>
                  <a:gd name="connsiteY3" fmla="*/ 4872 h 5170"/>
                  <a:gd name="connsiteX4" fmla="*/ 307 w 5393"/>
                  <a:gd name="connsiteY4" fmla="*/ 5170 h 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3" h="5170">
                    <a:moveTo>
                      <a:pt x="307" y="5170"/>
                    </a:moveTo>
                    <a:lnTo>
                      <a:pt x="0" y="299"/>
                    </a:lnTo>
                    <a:lnTo>
                      <a:pt x="5103" y="0"/>
                    </a:lnTo>
                    <a:lnTo>
                      <a:pt x="5394" y="4872"/>
                    </a:lnTo>
                    <a:lnTo>
                      <a:pt x="307" y="5170"/>
                    </a:lnTo>
                    <a:close/>
                  </a:path>
                </a:pathLst>
              </a:custGeom>
              <a:solidFill>
                <a:srgbClr val="6E6B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71C16911-5563-8275-868F-96AB89EE99C5}"/>
                  </a:ext>
                </a:extLst>
              </p:cNvPr>
              <p:cNvSpPr/>
              <p:nvPr/>
            </p:nvSpPr>
            <p:spPr>
              <a:xfrm rot="-149484">
                <a:off x="7950276" y="1846472"/>
                <a:ext cx="5108" cy="4878"/>
              </a:xfrm>
              <a:custGeom>
                <a:avLst/>
                <a:gdLst>
                  <a:gd name="connsiteX0" fmla="*/ -129 w 5108"/>
                  <a:gd name="connsiteY0" fmla="*/ -103 h 4878"/>
                  <a:gd name="connsiteX1" fmla="*/ 4980 w 5108"/>
                  <a:gd name="connsiteY1" fmla="*/ -103 h 4878"/>
                  <a:gd name="connsiteX2" fmla="*/ 4980 w 5108"/>
                  <a:gd name="connsiteY2" fmla="*/ 4775 h 4878"/>
                  <a:gd name="connsiteX3" fmla="*/ -129 w 5108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78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6E6C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C992C2F2-A4B5-2B1B-6080-D699B8E5BC65}"/>
                  </a:ext>
                </a:extLst>
              </p:cNvPr>
              <p:cNvSpPr/>
              <p:nvPr/>
            </p:nvSpPr>
            <p:spPr>
              <a:xfrm>
                <a:off x="7950186" y="1845920"/>
                <a:ext cx="5257" cy="5021"/>
              </a:xfrm>
              <a:custGeom>
                <a:avLst/>
                <a:gdLst>
                  <a:gd name="connsiteX0" fmla="*/ 154 w 5257"/>
                  <a:gd name="connsiteY0" fmla="*/ 5022 h 5021"/>
                  <a:gd name="connsiteX1" fmla="*/ 0 w 5257"/>
                  <a:gd name="connsiteY1" fmla="*/ 147 h 5021"/>
                  <a:gd name="connsiteX2" fmla="*/ 5103 w 5257"/>
                  <a:gd name="connsiteY2" fmla="*/ 0 h 5021"/>
                  <a:gd name="connsiteX3" fmla="*/ 5257 w 5257"/>
                  <a:gd name="connsiteY3" fmla="*/ 4873 h 5021"/>
                  <a:gd name="connsiteX4" fmla="*/ 154 w 5257"/>
                  <a:gd name="connsiteY4" fmla="*/ 5022 h 5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7" h="5021">
                    <a:moveTo>
                      <a:pt x="154" y="5022"/>
                    </a:moveTo>
                    <a:lnTo>
                      <a:pt x="0" y="147"/>
                    </a:lnTo>
                    <a:lnTo>
                      <a:pt x="5103" y="0"/>
                    </a:lnTo>
                    <a:lnTo>
                      <a:pt x="5257" y="4873"/>
                    </a:lnTo>
                    <a:lnTo>
                      <a:pt x="154" y="5022"/>
                    </a:lnTo>
                    <a:close/>
                  </a:path>
                </a:pathLst>
              </a:custGeom>
              <a:solidFill>
                <a:srgbClr val="6F6C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C4A4C72E-E3C9-CDD8-A1EB-5B7F9A179061}"/>
                  </a:ext>
                </a:extLst>
              </p:cNvPr>
              <p:cNvSpPr/>
              <p:nvPr/>
            </p:nvSpPr>
            <p:spPr>
              <a:xfrm>
                <a:off x="7950206" y="1816840"/>
                <a:ext cx="22410" cy="33583"/>
              </a:xfrm>
              <a:custGeom>
                <a:avLst/>
                <a:gdLst>
                  <a:gd name="connsiteX0" fmla="*/ 5043 w 22410"/>
                  <a:gd name="connsiteY0" fmla="*/ 33410 h 33583"/>
                  <a:gd name="connsiteX1" fmla="*/ -61 w 22410"/>
                  <a:gd name="connsiteY1" fmla="*/ 33480 h 33583"/>
                  <a:gd name="connsiteX2" fmla="*/ -129 w 22410"/>
                  <a:gd name="connsiteY2" fmla="*/ 28605 h 33583"/>
                  <a:gd name="connsiteX3" fmla="*/ 4975 w 22410"/>
                  <a:gd name="connsiteY3" fmla="*/ 28535 h 33583"/>
                  <a:gd name="connsiteX4" fmla="*/ 20490 w 22410"/>
                  <a:gd name="connsiteY4" fmla="*/ 5854 h 33583"/>
                  <a:gd name="connsiteX5" fmla="*/ 16052 w 22410"/>
                  <a:gd name="connsiteY5" fmla="*/ 3835 h 33583"/>
                  <a:gd name="connsiteX6" fmla="*/ 17844 w 22410"/>
                  <a:gd name="connsiteY6" fmla="*/ -103 h 33583"/>
                  <a:gd name="connsiteX7" fmla="*/ 22282 w 22410"/>
                  <a:gd name="connsiteY7" fmla="*/ 1915 h 33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410" h="33583">
                    <a:moveTo>
                      <a:pt x="5043" y="33410"/>
                    </a:moveTo>
                    <a:lnTo>
                      <a:pt x="-61" y="33480"/>
                    </a:lnTo>
                    <a:lnTo>
                      <a:pt x="-129" y="28605"/>
                    </a:lnTo>
                    <a:lnTo>
                      <a:pt x="4975" y="28535"/>
                    </a:lnTo>
                    <a:close/>
                    <a:moveTo>
                      <a:pt x="20490" y="5854"/>
                    </a:moveTo>
                    <a:lnTo>
                      <a:pt x="16052" y="3835"/>
                    </a:lnTo>
                    <a:lnTo>
                      <a:pt x="17844" y="-103"/>
                    </a:lnTo>
                    <a:lnTo>
                      <a:pt x="22282" y="1915"/>
                    </a:ln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E20F3009-8D49-8DBE-6391-BFECAD8A339E}"/>
                  </a:ext>
                </a:extLst>
              </p:cNvPr>
              <p:cNvSpPr/>
              <p:nvPr/>
            </p:nvSpPr>
            <p:spPr>
              <a:xfrm rot="-4095331">
                <a:off x="7967397" y="1817400"/>
                <a:ext cx="4335" cy="4884"/>
              </a:xfrm>
              <a:custGeom>
                <a:avLst/>
                <a:gdLst>
                  <a:gd name="connsiteX0" fmla="*/ -129 w 4335"/>
                  <a:gd name="connsiteY0" fmla="*/ -103 h 4884"/>
                  <a:gd name="connsiteX1" fmla="*/ 4207 w 4335"/>
                  <a:gd name="connsiteY1" fmla="*/ -103 h 4884"/>
                  <a:gd name="connsiteX2" fmla="*/ 4207 w 4335"/>
                  <a:gd name="connsiteY2" fmla="*/ 4782 h 4884"/>
                  <a:gd name="connsiteX3" fmla="*/ -129 w 4335"/>
                  <a:gd name="connsiteY3" fmla="*/ 4782 h 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" h="4884">
                    <a:moveTo>
                      <a:pt x="-129" y="-103"/>
                    </a:moveTo>
                    <a:lnTo>
                      <a:pt x="4207" y="-103"/>
                    </a:lnTo>
                    <a:lnTo>
                      <a:pt x="4207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6E6C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D31E361D-2B6C-3CB1-6BF4-9F3C84650BF0}"/>
                  </a:ext>
                </a:extLst>
              </p:cNvPr>
              <p:cNvSpPr/>
              <p:nvPr/>
            </p:nvSpPr>
            <p:spPr>
              <a:xfrm rot="-4187803">
                <a:off x="7967474" y="1817420"/>
                <a:ext cx="4317" cy="4877"/>
              </a:xfrm>
              <a:custGeom>
                <a:avLst/>
                <a:gdLst>
                  <a:gd name="connsiteX0" fmla="*/ -129 w 4317"/>
                  <a:gd name="connsiteY0" fmla="*/ -103 h 4877"/>
                  <a:gd name="connsiteX1" fmla="*/ 4189 w 4317"/>
                  <a:gd name="connsiteY1" fmla="*/ -103 h 4877"/>
                  <a:gd name="connsiteX2" fmla="*/ 4189 w 4317"/>
                  <a:gd name="connsiteY2" fmla="*/ 4774 h 4877"/>
                  <a:gd name="connsiteX3" fmla="*/ -129 w 4317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7" h="4877">
                    <a:moveTo>
                      <a:pt x="-129" y="-103"/>
                    </a:moveTo>
                    <a:lnTo>
                      <a:pt x="4189" y="-103"/>
                    </a:lnTo>
                    <a:lnTo>
                      <a:pt x="4189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6B68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D8588DF9-EED1-F4F7-CAD4-BAEA11BC70F5}"/>
                  </a:ext>
                </a:extLst>
              </p:cNvPr>
              <p:cNvSpPr/>
              <p:nvPr/>
            </p:nvSpPr>
            <p:spPr>
              <a:xfrm rot="-4234127">
                <a:off x="7967537" y="1817461"/>
                <a:ext cx="4314" cy="4874"/>
              </a:xfrm>
              <a:custGeom>
                <a:avLst/>
                <a:gdLst>
                  <a:gd name="connsiteX0" fmla="*/ -129 w 4314"/>
                  <a:gd name="connsiteY0" fmla="*/ -103 h 4874"/>
                  <a:gd name="connsiteX1" fmla="*/ 4186 w 4314"/>
                  <a:gd name="connsiteY1" fmla="*/ -103 h 4874"/>
                  <a:gd name="connsiteX2" fmla="*/ 4186 w 4314"/>
                  <a:gd name="connsiteY2" fmla="*/ 4771 h 4874"/>
                  <a:gd name="connsiteX3" fmla="*/ -129 w 4314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4" h="4874">
                    <a:moveTo>
                      <a:pt x="-129" y="-103"/>
                    </a:moveTo>
                    <a:lnTo>
                      <a:pt x="4186" y="-103"/>
                    </a:lnTo>
                    <a:lnTo>
                      <a:pt x="4186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6966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06407BCD-4704-D2F7-C99F-EEB4A05065C5}"/>
                  </a:ext>
                </a:extLst>
              </p:cNvPr>
              <p:cNvSpPr/>
              <p:nvPr/>
            </p:nvSpPr>
            <p:spPr>
              <a:xfrm rot="-4252908">
                <a:off x="7967616" y="1817470"/>
                <a:ext cx="4307" cy="4886"/>
              </a:xfrm>
              <a:custGeom>
                <a:avLst/>
                <a:gdLst>
                  <a:gd name="connsiteX0" fmla="*/ -129 w 4307"/>
                  <a:gd name="connsiteY0" fmla="*/ -103 h 4886"/>
                  <a:gd name="connsiteX1" fmla="*/ 4179 w 4307"/>
                  <a:gd name="connsiteY1" fmla="*/ -103 h 4886"/>
                  <a:gd name="connsiteX2" fmla="*/ 4179 w 4307"/>
                  <a:gd name="connsiteY2" fmla="*/ 4784 h 4886"/>
                  <a:gd name="connsiteX3" fmla="*/ -129 w 4307"/>
                  <a:gd name="connsiteY3" fmla="*/ 4784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07" h="4886">
                    <a:moveTo>
                      <a:pt x="-129" y="-103"/>
                    </a:moveTo>
                    <a:lnTo>
                      <a:pt x="4179" y="-103"/>
                    </a:lnTo>
                    <a:lnTo>
                      <a:pt x="4179" y="4784"/>
                    </a:lnTo>
                    <a:lnTo>
                      <a:pt x="-129" y="4784"/>
                    </a:lnTo>
                    <a:close/>
                  </a:path>
                </a:pathLst>
              </a:custGeom>
              <a:solidFill>
                <a:srgbClr val="6663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006ECD88-E5FC-5011-C065-60E18EB2D650}"/>
                  </a:ext>
                </a:extLst>
              </p:cNvPr>
              <p:cNvSpPr/>
              <p:nvPr/>
            </p:nvSpPr>
            <p:spPr>
              <a:xfrm rot="-4227252">
                <a:off x="7967683" y="1817496"/>
                <a:ext cx="4308" cy="4878"/>
              </a:xfrm>
              <a:custGeom>
                <a:avLst/>
                <a:gdLst>
                  <a:gd name="connsiteX0" fmla="*/ -129 w 4308"/>
                  <a:gd name="connsiteY0" fmla="*/ -103 h 4878"/>
                  <a:gd name="connsiteX1" fmla="*/ 4180 w 4308"/>
                  <a:gd name="connsiteY1" fmla="*/ -103 h 4878"/>
                  <a:gd name="connsiteX2" fmla="*/ 4180 w 4308"/>
                  <a:gd name="connsiteY2" fmla="*/ 4775 h 4878"/>
                  <a:gd name="connsiteX3" fmla="*/ -129 w 4308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08" h="4878">
                    <a:moveTo>
                      <a:pt x="-129" y="-103"/>
                    </a:moveTo>
                    <a:lnTo>
                      <a:pt x="4180" y="-103"/>
                    </a:lnTo>
                    <a:lnTo>
                      <a:pt x="4180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63616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DC1A3340-8D77-88CC-5697-F24E7C73CE66}"/>
                  </a:ext>
                </a:extLst>
              </p:cNvPr>
              <p:cNvSpPr/>
              <p:nvPr/>
            </p:nvSpPr>
            <p:spPr>
              <a:xfrm rot="-4161983">
                <a:off x="7967755" y="1817544"/>
                <a:ext cx="4300" cy="4868"/>
              </a:xfrm>
              <a:custGeom>
                <a:avLst/>
                <a:gdLst>
                  <a:gd name="connsiteX0" fmla="*/ -129 w 4300"/>
                  <a:gd name="connsiteY0" fmla="*/ -103 h 4868"/>
                  <a:gd name="connsiteX1" fmla="*/ 4172 w 4300"/>
                  <a:gd name="connsiteY1" fmla="*/ -103 h 4868"/>
                  <a:gd name="connsiteX2" fmla="*/ 4172 w 4300"/>
                  <a:gd name="connsiteY2" fmla="*/ 4766 h 4868"/>
                  <a:gd name="connsiteX3" fmla="*/ -129 w 4300"/>
                  <a:gd name="connsiteY3" fmla="*/ 4766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00" h="4868">
                    <a:moveTo>
                      <a:pt x="-129" y="-103"/>
                    </a:moveTo>
                    <a:lnTo>
                      <a:pt x="4172" y="-103"/>
                    </a:lnTo>
                    <a:lnTo>
                      <a:pt x="4172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25F5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0117D459-0A6B-E507-09E9-1B7436F5B7BF}"/>
                  </a:ext>
                </a:extLst>
              </p:cNvPr>
              <p:cNvSpPr/>
              <p:nvPr/>
            </p:nvSpPr>
            <p:spPr>
              <a:xfrm rot="-4062673">
                <a:off x="7967834" y="1817556"/>
                <a:ext cx="4295" cy="4881"/>
              </a:xfrm>
              <a:custGeom>
                <a:avLst/>
                <a:gdLst>
                  <a:gd name="connsiteX0" fmla="*/ -129 w 4295"/>
                  <a:gd name="connsiteY0" fmla="*/ -103 h 4881"/>
                  <a:gd name="connsiteX1" fmla="*/ 4167 w 4295"/>
                  <a:gd name="connsiteY1" fmla="*/ -103 h 4881"/>
                  <a:gd name="connsiteX2" fmla="*/ 4167 w 4295"/>
                  <a:gd name="connsiteY2" fmla="*/ 4779 h 4881"/>
                  <a:gd name="connsiteX3" fmla="*/ -129 w 4295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5" h="4881">
                    <a:moveTo>
                      <a:pt x="-129" y="-103"/>
                    </a:moveTo>
                    <a:lnTo>
                      <a:pt x="4167" y="-103"/>
                    </a:lnTo>
                    <a:lnTo>
                      <a:pt x="4167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5F5C5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EC0ECA89-2B64-BD92-462A-C2702C112244}"/>
                  </a:ext>
                </a:extLst>
              </p:cNvPr>
              <p:cNvSpPr/>
              <p:nvPr/>
            </p:nvSpPr>
            <p:spPr>
              <a:xfrm rot="-3931705">
                <a:off x="7967909" y="1817600"/>
                <a:ext cx="4293" cy="4873"/>
              </a:xfrm>
              <a:custGeom>
                <a:avLst/>
                <a:gdLst>
                  <a:gd name="connsiteX0" fmla="*/ -129 w 4293"/>
                  <a:gd name="connsiteY0" fmla="*/ -103 h 4873"/>
                  <a:gd name="connsiteX1" fmla="*/ 4165 w 4293"/>
                  <a:gd name="connsiteY1" fmla="*/ -103 h 4873"/>
                  <a:gd name="connsiteX2" fmla="*/ 4165 w 4293"/>
                  <a:gd name="connsiteY2" fmla="*/ 4771 h 4873"/>
                  <a:gd name="connsiteX3" fmla="*/ -129 w 4293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3" h="4873">
                    <a:moveTo>
                      <a:pt x="-129" y="-103"/>
                    </a:moveTo>
                    <a:lnTo>
                      <a:pt x="4165" y="-103"/>
                    </a:lnTo>
                    <a:lnTo>
                      <a:pt x="4165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5D5A5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FF8A85E6-5A1E-9FDA-E681-361513E12A38}"/>
                  </a:ext>
                </a:extLst>
              </p:cNvPr>
              <p:cNvSpPr/>
              <p:nvPr/>
            </p:nvSpPr>
            <p:spPr>
              <a:xfrm rot="-3767726">
                <a:off x="7967976" y="1817640"/>
                <a:ext cx="4284" cy="4874"/>
              </a:xfrm>
              <a:custGeom>
                <a:avLst/>
                <a:gdLst>
                  <a:gd name="connsiteX0" fmla="*/ -129 w 4284"/>
                  <a:gd name="connsiteY0" fmla="*/ -103 h 4874"/>
                  <a:gd name="connsiteX1" fmla="*/ 4156 w 4284"/>
                  <a:gd name="connsiteY1" fmla="*/ -103 h 4874"/>
                  <a:gd name="connsiteX2" fmla="*/ 4156 w 4284"/>
                  <a:gd name="connsiteY2" fmla="*/ 4771 h 4874"/>
                  <a:gd name="connsiteX3" fmla="*/ -129 w 4284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4" h="4874">
                    <a:moveTo>
                      <a:pt x="-129" y="-103"/>
                    </a:moveTo>
                    <a:lnTo>
                      <a:pt x="4156" y="-103"/>
                    </a:lnTo>
                    <a:lnTo>
                      <a:pt x="4156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5B585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CC5AFB53-7B01-7613-F9F2-73872A04DC35}"/>
                  </a:ext>
                </a:extLst>
              </p:cNvPr>
              <p:cNvSpPr/>
              <p:nvPr/>
            </p:nvSpPr>
            <p:spPr>
              <a:xfrm rot="-3563906">
                <a:off x="7968056" y="1817660"/>
                <a:ext cx="4274" cy="4871"/>
              </a:xfrm>
              <a:custGeom>
                <a:avLst/>
                <a:gdLst>
                  <a:gd name="connsiteX0" fmla="*/ -129 w 4274"/>
                  <a:gd name="connsiteY0" fmla="*/ -103 h 4871"/>
                  <a:gd name="connsiteX1" fmla="*/ 4146 w 4274"/>
                  <a:gd name="connsiteY1" fmla="*/ -103 h 4871"/>
                  <a:gd name="connsiteX2" fmla="*/ 4146 w 4274"/>
                  <a:gd name="connsiteY2" fmla="*/ 4768 h 4871"/>
                  <a:gd name="connsiteX3" fmla="*/ -129 w 4274"/>
                  <a:gd name="connsiteY3" fmla="*/ 4768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4" h="4871">
                    <a:moveTo>
                      <a:pt x="-129" y="-103"/>
                    </a:moveTo>
                    <a:lnTo>
                      <a:pt x="4146" y="-103"/>
                    </a:lnTo>
                    <a:lnTo>
                      <a:pt x="4146" y="4768"/>
                    </a:lnTo>
                    <a:lnTo>
                      <a:pt x="-129" y="4768"/>
                    </a:lnTo>
                    <a:close/>
                  </a:path>
                </a:pathLst>
              </a:custGeom>
              <a:solidFill>
                <a:srgbClr val="58555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331B8C30-33AF-4FC8-821F-2FC87F1542FE}"/>
                  </a:ext>
                </a:extLst>
              </p:cNvPr>
              <p:cNvSpPr/>
              <p:nvPr/>
            </p:nvSpPr>
            <p:spPr>
              <a:xfrm>
                <a:off x="7967049" y="1817004"/>
                <a:ext cx="6434" cy="6289"/>
              </a:xfrm>
              <a:custGeom>
                <a:avLst/>
                <a:gdLst>
                  <a:gd name="connsiteX0" fmla="*/ 4011 w 6434"/>
                  <a:gd name="connsiteY0" fmla="*/ 6290 h 6289"/>
                  <a:gd name="connsiteX1" fmla="*/ 0 w 6434"/>
                  <a:gd name="connsiteY1" fmla="*/ 3517 h 6289"/>
                  <a:gd name="connsiteX2" fmla="*/ 2424 w 6434"/>
                  <a:gd name="connsiteY2" fmla="*/ 0 h 6289"/>
                  <a:gd name="connsiteX3" fmla="*/ 6435 w 6434"/>
                  <a:gd name="connsiteY3" fmla="*/ 2773 h 6289"/>
                  <a:gd name="connsiteX4" fmla="*/ 4011 w 6434"/>
                  <a:gd name="connsiteY4" fmla="*/ 6290 h 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4" h="6289">
                    <a:moveTo>
                      <a:pt x="4011" y="6290"/>
                    </a:moveTo>
                    <a:lnTo>
                      <a:pt x="0" y="3517"/>
                    </a:lnTo>
                    <a:lnTo>
                      <a:pt x="2424" y="0"/>
                    </a:lnTo>
                    <a:lnTo>
                      <a:pt x="6435" y="2773"/>
                    </a:lnTo>
                    <a:lnTo>
                      <a:pt x="4011" y="6290"/>
                    </a:lnTo>
                    <a:close/>
                  </a:path>
                </a:pathLst>
              </a:custGeom>
              <a:solidFill>
                <a:srgbClr val="56535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B3892D42-0F5B-FB17-F5B1-449CD690B838}"/>
                  </a:ext>
                </a:extLst>
              </p:cNvPr>
              <p:cNvSpPr/>
              <p:nvPr/>
            </p:nvSpPr>
            <p:spPr>
              <a:xfrm rot="-3047323">
                <a:off x="7968194" y="1817750"/>
                <a:ext cx="4269" cy="4885"/>
              </a:xfrm>
              <a:custGeom>
                <a:avLst/>
                <a:gdLst>
                  <a:gd name="connsiteX0" fmla="*/ -129 w 4269"/>
                  <a:gd name="connsiteY0" fmla="*/ -103 h 4885"/>
                  <a:gd name="connsiteX1" fmla="*/ 4141 w 4269"/>
                  <a:gd name="connsiteY1" fmla="*/ -103 h 4885"/>
                  <a:gd name="connsiteX2" fmla="*/ 4141 w 4269"/>
                  <a:gd name="connsiteY2" fmla="*/ 4782 h 4885"/>
                  <a:gd name="connsiteX3" fmla="*/ -129 w 4269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9" h="4885">
                    <a:moveTo>
                      <a:pt x="-129" y="-103"/>
                    </a:moveTo>
                    <a:lnTo>
                      <a:pt x="4141" y="-103"/>
                    </a:lnTo>
                    <a:lnTo>
                      <a:pt x="4141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54515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512D02E7-8C72-E0C3-3E64-F134DCAF5BFC}"/>
                  </a:ext>
                </a:extLst>
              </p:cNvPr>
              <p:cNvSpPr/>
              <p:nvPr/>
            </p:nvSpPr>
            <p:spPr>
              <a:xfrm>
                <a:off x="7967151" y="1817021"/>
                <a:ext cx="6468" cy="6460"/>
              </a:xfrm>
              <a:custGeom>
                <a:avLst/>
                <a:gdLst>
                  <a:gd name="connsiteX0" fmla="*/ 3482 w 6468"/>
                  <a:gd name="connsiteY0" fmla="*/ 6460 h 6460"/>
                  <a:gd name="connsiteX1" fmla="*/ 0 w 6468"/>
                  <a:gd name="connsiteY1" fmla="*/ 3046 h 6460"/>
                  <a:gd name="connsiteX2" fmla="*/ 2987 w 6468"/>
                  <a:gd name="connsiteY2" fmla="*/ 0 h 6460"/>
                  <a:gd name="connsiteX3" fmla="*/ 6469 w 6468"/>
                  <a:gd name="connsiteY3" fmla="*/ 3414 h 6460"/>
                  <a:gd name="connsiteX4" fmla="*/ 3482 w 6468"/>
                  <a:gd name="connsiteY4" fmla="*/ 6460 h 6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8" h="6460">
                    <a:moveTo>
                      <a:pt x="3482" y="6460"/>
                    </a:moveTo>
                    <a:lnTo>
                      <a:pt x="0" y="3046"/>
                    </a:lnTo>
                    <a:lnTo>
                      <a:pt x="2987" y="0"/>
                    </a:lnTo>
                    <a:lnTo>
                      <a:pt x="6469" y="3414"/>
                    </a:lnTo>
                    <a:lnTo>
                      <a:pt x="3482" y="6460"/>
                    </a:lnTo>
                    <a:close/>
                  </a:path>
                </a:pathLst>
              </a:custGeom>
              <a:solidFill>
                <a:srgbClr val="514E4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2BA2833D-38F3-8AC7-EEC8-202A3FECC002}"/>
                  </a:ext>
                </a:extLst>
              </p:cNvPr>
              <p:cNvSpPr/>
              <p:nvPr/>
            </p:nvSpPr>
            <p:spPr>
              <a:xfrm rot="-2393948">
                <a:off x="7968315" y="1817867"/>
                <a:ext cx="4265" cy="4877"/>
              </a:xfrm>
              <a:custGeom>
                <a:avLst/>
                <a:gdLst>
                  <a:gd name="connsiteX0" fmla="*/ -129 w 4265"/>
                  <a:gd name="connsiteY0" fmla="*/ -103 h 4877"/>
                  <a:gd name="connsiteX1" fmla="*/ 4136 w 4265"/>
                  <a:gd name="connsiteY1" fmla="*/ -103 h 4877"/>
                  <a:gd name="connsiteX2" fmla="*/ 4136 w 4265"/>
                  <a:gd name="connsiteY2" fmla="*/ 4774 h 4877"/>
                  <a:gd name="connsiteX3" fmla="*/ -129 w 4265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5" h="4877">
                    <a:moveTo>
                      <a:pt x="-129" y="-103"/>
                    </a:moveTo>
                    <a:lnTo>
                      <a:pt x="4136" y="-103"/>
                    </a:lnTo>
                    <a:lnTo>
                      <a:pt x="4136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4F4C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36C9159F-AB8C-44FA-ABA8-B26158F19C62}"/>
                  </a:ext>
                </a:extLst>
              </p:cNvPr>
              <p:cNvSpPr/>
              <p:nvPr/>
            </p:nvSpPr>
            <p:spPr>
              <a:xfrm rot="-2027712">
                <a:off x="7968367" y="1817935"/>
                <a:ext cx="4251" cy="4884"/>
              </a:xfrm>
              <a:custGeom>
                <a:avLst/>
                <a:gdLst>
                  <a:gd name="connsiteX0" fmla="*/ -129 w 4251"/>
                  <a:gd name="connsiteY0" fmla="*/ -103 h 4884"/>
                  <a:gd name="connsiteX1" fmla="*/ 4123 w 4251"/>
                  <a:gd name="connsiteY1" fmla="*/ -103 h 4884"/>
                  <a:gd name="connsiteX2" fmla="*/ 4123 w 4251"/>
                  <a:gd name="connsiteY2" fmla="*/ 4782 h 4884"/>
                  <a:gd name="connsiteX3" fmla="*/ -129 w 4251"/>
                  <a:gd name="connsiteY3" fmla="*/ 4782 h 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51" h="4884">
                    <a:moveTo>
                      <a:pt x="-129" y="-103"/>
                    </a:moveTo>
                    <a:lnTo>
                      <a:pt x="4123" y="-103"/>
                    </a:lnTo>
                    <a:lnTo>
                      <a:pt x="4123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4D4A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0CF85765-7862-2AF5-6E82-4D6C52DED7F0}"/>
                  </a:ext>
                </a:extLst>
              </p:cNvPr>
              <p:cNvSpPr/>
              <p:nvPr/>
            </p:nvSpPr>
            <p:spPr>
              <a:xfrm rot="-1657171">
                <a:off x="7968403" y="1818014"/>
                <a:ext cx="4253" cy="4881"/>
              </a:xfrm>
              <a:custGeom>
                <a:avLst/>
                <a:gdLst>
                  <a:gd name="connsiteX0" fmla="*/ -129 w 4253"/>
                  <a:gd name="connsiteY0" fmla="*/ -103 h 4881"/>
                  <a:gd name="connsiteX1" fmla="*/ 4124 w 4253"/>
                  <a:gd name="connsiteY1" fmla="*/ -103 h 4881"/>
                  <a:gd name="connsiteX2" fmla="*/ 4124 w 4253"/>
                  <a:gd name="connsiteY2" fmla="*/ 4779 h 4881"/>
                  <a:gd name="connsiteX3" fmla="*/ -129 w 4253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53" h="4881">
                    <a:moveTo>
                      <a:pt x="-129" y="-103"/>
                    </a:moveTo>
                    <a:lnTo>
                      <a:pt x="4124" y="-103"/>
                    </a:lnTo>
                    <a:lnTo>
                      <a:pt x="4124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4A46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2E5DF70F-A44D-2DBC-A00D-9E6E9C92A3BC}"/>
                  </a:ext>
                </a:extLst>
              </p:cNvPr>
              <p:cNvSpPr/>
              <p:nvPr/>
            </p:nvSpPr>
            <p:spPr>
              <a:xfrm rot="-1273403">
                <a:off x="7968451" y="1818099"/>
                <a:ext cx="4238" cy="4881"/>
              </a:xfrm>
              <a:custGeom>
                <a:avLst/>
                <a:gdLst>
                  <a:gd name="connsiteX0" fmla="*/ -129 w 4238"/>
                  <a:gd name="connsiteY0" fmla="*/ -103 h 4881"/>
                  <a:gd name="connsiteX1" fmla="*/ 4109 w 4238"/>
                  <a:gd name="connsiteY1" fmla="*/ -103 h 4881"/>
                  <a:gd name="connsiteX2" fmla="*/ 4109 w 4238"/>
                  <a:gd name="connsiteY2" fmla="*/ 4779 h 4881"/>
                  <a:gd name="connsiteX3" fmla="*/ -129 w 4238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38" h="4881">
                    <a:moveTo>
                      <a:pt x="-129" y="-103"/>
                    </a:moveTo>
                    <a:lnTo>
                      <a:pt x="4109" y="-103"/>
                    </a:lnTo>
                    <a:lnTo>
                      <a:pt x="4109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48444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C875A49E-1BA5-5BBB-628F-2A9AFD8BD177}"/>
                  </a:ext>
                </a:extLst>
              </p:cNvPr>
              <p:cNvSpPr/>
              <p:nvPr/>
            </p:nvSpPr>
            <p:spPr>
              <a:xfrm rot="-905052">
                <a:off x="7968486" y="1818184"/>
                <a:ext cx="4228" cy="4881"/>
              </a:xfrm>
              <a:custGeom>
                <a:avLst/>
                <a:gdLst>
                  <a:gd name="connsiteX0" fmla="*/ -129 w 4228"/>
                  <a:gd name="connsiteY0" fmla="*/ -103 h 4881"/>
                  <a:gd name="connsiteX1" fmla="*/ 4100 w 4228"/>
                  <a:gd name="connsiteY1" fmla="*/ -103 h 4881"/>
                  <a:gd name="connsiteX2" fmla="*/ 4100 w 4228"/>
                  <a:gd name="connsiteY2" fmla="*/ 4779 h 4881"/>
                  <a:gd name="connsiteX3" fmla="*/ -129 w 4228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8" h="4881">
                    <a:moveTo>
                      <a:pt x="-129" y="-103"/>
                    </a:moveTo>
                    <a:lnTo>
                      <a:pt x="4100" y="-103"/>
                    </a:lnTo>
                    <a:lnTo>
                      <a:pt x="4100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4541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9225AE4C-4EC5-229A-30DC-CA8AF9F86133}"/>
                  </a:ext>
                </a:extLst>
              </p:cNvPr>
              <p:cNvSpPr/>
              <p:nvPr/>
            </p:nvSpPr>
            <p:spPr>
              <a:xfrm rot="-561634">
                <a:off x="7968519" y="1818292"/>
                <a:ext cx="4227" cy="4878"/>
              </a:xfrm>
              <a:custGeom>
                <a:avLst/>
                <a:gdLst>
                  <a:gd name="connsiteX0" fmla="*/ -129 w 4227"/>
                  <a:gd name="connsiteY0" fmla="*/ -103 h 4878"/>
                  <a:gd name="connsiteX1" fmla="*/ 4099 w 4227"/>
                  <a:gd name="connsiteY1" fmla="*/ -103 h 4878"/>
                  <a:gd name="connsiteX2" fmla="*/ 4099 w 4227"/>
                  <a:gd name="connsiteY2" fmla="*/ 4775 h 4878"/>
                  <a:gd name="connsiteX3" fmla="*/ -129 w 4227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7" h="4878">
                    <a:moveTo>
                      <a:pt x="-129" y="-103"/>
                    </a:moveTo>
                    <a:lnTo>
                      <a:pt x="4099" y="-103"/>
                    </a:lnTo>
                    <a:lnTo>
                      <a:pt x="4099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44404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F4F1AED4-A03B-6F37-B35A-5422E0883B49}"/>
                  </a:ext>
                </a:extLst>
              </p:cNvPr>
              <p:cNvSpPr/>
              <p:nvPr/>
            </p:nvSpPr>
            <p:spPr>
              <a:xfrm rot="-208038">
                <a:off x="7968520" y="1818376"/>
                <a:ext cx="4226" cy="4881"/>
              </a:xfrm>
              <a:custGeom>
                <a:avLst/>
                <a:gdLst>
                  <a:gd name="connsiteX0" fmla="*/ -129 w 4226"/>
                  <a:gd name="connsiteY0" fmla="*/ -103 h 4881"/>
                  <a:gd name="connsiteX1" fmla="*/ 4098 w 4226"/>
                  <a:gd name="connsiteY1" fmla="*/ -103 h 4881"/>
                  <a:gd name="connsiteX2" fmla="*/ 4098 w 4226"/>
                  <a:gd name="connsiteY2" fmla="*/ 4778 h 4881"/>
                  <a:gd name="connsiteX3" fmla="*/ -129 w 4226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" h="4881">
                    <a:moveTo>
                      <a:pt x="-129" y="-103"/>
                    </a:moveTo>
                    <a:lnTo>
                      <a:pt x="4098" y="-103"/>
                    </a:lnTo>
                    <a:lnTo>
                      <a:pt x="4098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403E3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D0970040-299A-B2EC-B83A-32092837EDB3}"/>
                  </a:ext>
                </a:extLst>
              </p:cNvPr>
              <p:cNvSpPr/>
              <p:nvPr/>
            </p:nvSpPr>
            <p:spPr>
              <a:xfrm>
                <a:off x="7968397" y="1818338"/>
                <a:ext cx="4488" cy="5117"/>
              </a:xfrm>
              <a:custGeom>
                <a:avLst/>
                <a:gdLst>
                  <a:gd name="connsiteX0" fmla="*/ 273 w 4488"/>
                  <a:gd name="connsiteY0" fmla="*/ 5117 h 5117"/>
                  <a:gd name="connsiteX1" fmla="*/ 0 w 4488"/>
                  <a:gd name="connsiteY1" fmla="*/ 246 h 5117"/>
                  <a:gd name="connsiteX2" fmla="*/ 4216 w 4488"/>
                  <a:gd name="connsiteY2" fmla="*/ 0 h 5117"/>
                  <a:gd name="connsiteX3" fmla="*/ 4489 w 4488"/>
                  <a:gd name="connsiteY3" fmla="*/ 4873 h 5117"/>
                  <a:gd name="connsiteX4" fmla="*/ 273 w 4488"/>
                  <a:gd name="connsiteY4" fmla="*/ 5117 h 5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8" h="5117">
                    <a:moveTo>
                      <a:pt x="273" y="5117"/>
                    </a:moveTo>
                    <a:lnTo>
                      <a:pt x="0" y="246"/>
                    </a:lnTo>
                    <a:lnTo>
                      <a:pt x="4216" y="0"/>
                    </a:lnTo>
                    <a:lnTo>
                      <a:pt x="4489" y="4873"/>
                    </a:lnTo>
                    <a:lnTo>
                      <a:pt x="273" y="5117"/>
                    </a:lnTo>
                    <a:close/>
                  </a:path>
                </a:pathLst>
              </a:custGeom>
              <a:solidFill>
                <a:srgbClr val="3E3C3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8949B7D0-EB9B-6686-871F-7CB01A7AB4E6}"/>
                  </a:ext>
                </a:extLst>
              </p:cNvPr>
              <p:cNvSpPr/>
              <p:nvPr/>
            </p:nvSpPr>
            <p:spPr>
              <a:xfrm>
                <a:off x="7968414" y="1818417"/>
                <a:ext cx="4471" cy="5117"/>
              </a:xfrm>
              <a:custGeom>
                <a:avLst/>
                <a:gdLst>
                  <a:gd name="connsiteX0" fmla="*/ 273 w 4471"/>
                  <a:gd name="connsiteY0" fmla="*/ 5117 h 5117"/>
                  <a:gd name="connsiteX1" fmla="*/ 0 w 4471"/>
                  <a:gd name="connsiteY1" fmla="*/ 244 h 5117"/>
                  <a:gd name="connsiteX2" fmla="*/ 4199 w 4471"/>
                  <a:gd name="connsiteY2" fmla="*/ 0 h 5117"/>
                  <a:gd name="connsiteX3" fmla="*/ 4472 w 4471"/>
                  <a:gd name="connsiteY3" fmla="*/ 4872 h 5117"/>
                  <a:gd name="connsiteX4" fmla="*/ 273 w 4471"/>
                  <a:gd name="connsiteY4" fmla="*/ 5117 h 5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1" h="5117">
                    <a:moveTo>
                      <a:pt x="273" y="5117"/>
                    </a:moveTo>
                    <a:lnTo>
                      <a:pt x="0" y="244"/>
                    </a:lnTo>
                    <a:lnTo>
                      <a:pt x="4199" y="0"/>
                    </a:lnTo>
                    <a:lnTo>
                      <a:pt x="4472" y="4872"/>
                    </a:lnTo>
                    <a:lnTo>
                      <a:pt x="273" y="5117"/>
                    </a:lnTo>
                    <a:close/>
                  </a:path>
                </a:pathLst>
              </a:custGeom>
              <a:solidFill>
                <a:srgbClr val="3C383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6AB86B9B-51C1-FE33-7B02-2E6E7F889728}"/>
                  </a:ext>
                </a:extLst>
              </p:cNvPr>
              <p:cNvSpPr/>
              <p:nvPr/>
            </p:nvSpPr>
            <p:spPr>
              <a:xfrm rot="-193404">
                <a:off x="7968555" y="1818616"/>
                <a:ext cx="4205" cy="4880"/>
              </a:xfrm>
              <a:custGeom>
                <a:avLst/>
                <a:gdLst>
                  <a:gd name="connsiteX0" fmla="*/ -129 w 4205"/>
                  <a:gd name="connsiteY0" fmla="*/ -103 h 4880"/>
                  <a:gd name="connsiteX1" fmla="*/ 4077 w 4205"/>
                  <a:gd name="connsiteY1" fmla="*/ -103 h 4880"/>
                  <a:gd name="connsiteX2" fmla="*/ 4077 w 4205"/>
                  <a:gd name="connsiteY2" fmla="*/ 4777 h 4880"/>
                  <a:gd name="connsiteX3" fmla="*/ -129 w 4205"/>
                  <a:gd name="connsiteY3" fmla="*/ 4777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05" h="4880">
                    <a:moveTo>
                      <a:pt x="-129" y="-103"/>
                    </a:moveTo>
                    <a:lnTo>
                      <a:pt x="4077" y="-103"/>
                    </a:lnTo>
                    <a:lnTo>
                      <a:pt x="4077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39363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038B2F27-05BE-DDF7-9D0F-3A5879DC3925}"/>
                  </a:ext>
                </a:extLst>
              </p:cNvPr>
              <p:cNvSpPr/>
              <p:nvPr/>
            </p:nvSpPr>
            <p:spPr>
              <a:xfrm rot="-193404">
                <a:off x="7968556" y="1818691"/>
                <a:ext cx="4204" cy="4880"/>
              </a:xfrm>
              <a:custGeom>
                <a:avLst/>
                <a:gdLst>
                  <a:gd name="connsiteX0" fmla="*/ -129 w 4204"/>
                  <a:gd name="connsiteY0" fmla="*/ -103 h 4880"/>
                  <a:gd name="connsiteX1" fmla="*/ 4076 w 4204"/>
                  <a:gd name="connsiteY1" fmla="*/ -103 h 4880"/>
                  <a:gd name="connsiteX2" fmla="*/ 4076 w 4204"/>
                  <a:gd name="connsiteY2" fmla="*/ 4777 h 4880"/>
                  <a:gd name="connsiteX3" fmla="*/ -129 w 4204"/>
                  <a:gd name="connsiteY3" fmla="*/ 4777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04" h="4880">
                    <a:moveTo>
                      <a:pt x="-129" y="-103"/>
                    </a:moveTo>
                    <a:lnTo>
                      <a:pt x="4076" y="-103"/>
                    </a:lnTo>
                    <a:lnTo>
                      <a:pt x="4076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37333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6C3A3B18-3DB8-E261-0D89-676B7AE6FF49}"/>
                  </a:ext>
                </a:extLst>
              </p:cNvPr>
              <p:cNvSpPr/>
              <p:nvPr/>
            </p:nvSpPr>
            <p:spPr>
              <a:xfrm>
                <a:off x="7968432" y="1818661"/>
                <a:ext cx="4454" cy="5102"/>
              </a:xfrm>
              <a:custGeom>
                <a:avLst/>
                <a:gdLst>
                  <a:gd name="connsiteX0" fmla="*/ 273 w 4454"/>
                  <a:gd name="connsiteY0" fmla="*/ 5102 h 5102"/>
                  <a:gd name="connsiteX1" fmla="*/ 0 w 4454"/>
                  <a:gd name="connsiteY1" fmla="*/ 229 h 5102"/>
                  <a:gd name="connsiteX2" fmla="*/ 4182 w 4454"/>
                  <a:gd name="connsiteY2" fmla="*/ 0 h 5102"/>
                  <a:gd name="connsiteX3" fmla="*/ 4455 w 4454"/>
                  <a:gd name="connsiteY3" fmla="*/ 4873 h 5102"/>
                  <a:gd name="connsiteX4" fmla="*/ 273 w 4454"/>
                  <a:gd name="connsiteY4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4" h="5102">
                    <a:moveTo>
                      <a:pt x="273" y="5102"/>
                    </a:moveTo>
                    <a:lnTo>
                      <a:pt x="0" y="229"/>
                    </a:lnTo>
                    <a:lnTo>
                      <a:pt x="4182" y="0"/>
                    </a:lnTo>
                    <a:lnTo>
                      <a:pt x="4455" y="4873"/>
                    </a:lnTo>
                    <a:lnTo>
                      <a:pt x="273" y="5102"/>
                    </a:lnTo>
                    <a:close/>
                  </a:path>
                </a:pathLst>
              </a:custGeom>
              <a:solidFill>
                <a:srgbClr val="36323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2D053EB7-0202-C649-98AF-9680825DE2C1}"/>
                  </a:ext>
                </a:extLst>
              </p:cNvPr>
              <p:cNvSpPr/>
              <p:nvPr/>
            </p:nvSpPr>
            <p:spPr>
              <a:xfrm rot="-178770">
                <a:off x="7968572" y="1818854"/>
                <a:ext cx="4193" cy="4879"/>
              </a:xfrm>
              <a:custGeom>
                <a:avLst/>
                <a:gdLst>
                  <a:gd name="connsiteX0" fmla="*/ -129 w 4193"/>
                  <a:gd name="connsiteY0" fmla="*/ -103 h 4879"/>
                  <a:gd name="connsiteX1" fmla="*/ 4065 w 4193"/>
                  <a:gd name="connsiteY1" fmla="*/ -103 h 4879"/>
                  <a:gd name="connsiteX2" fmla="*/ 4065 w 4193"/>
                  <a:gd name="connsiteY2" fmla="*/ 4776 h 4879"/>
                  <a:gd name="connsiteX3" fmla="*/ -129 w 4193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3" h="4879">
                    <a:moveTo>
                      <a:pt x="-129" y="-103"/>
                    </a:moveTo>
                    <a:lnTo>
                      <a:pt x="4065" y="-103"/>
                    </a:lnTo>
                    <a:lnTo>
                      <a:pt x="4065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33303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FCF7F144-F549-2D0A-B401-A686D35A3FB4}"/>
                  </a:ext>
                </a:extLst>
              </p:cNvPr>
              <p:cNvSpPr/>
              <p:nvPr/>
            </p:nvSpPr>
            <p:spPr>
              <a:xfrm rot="-178770">
                <a:off x="7968571" y="1818927"/>
                <a:ext cx="4193" cy="4879"/>
              </a:xfrm>
              <a:custGeom>
                <a:avLst/>
                <a:gdLst>
                  <a:gd name="connsiteX0" fmla="*/ -129 w 4193"/>
                  <a:gd name="connsiteY0" fmla="*/ -103 h 4879"/>
                  <a:gd name="connsiteX1" fmla="*/ 4065 w 4193"/>
                  <a:gd name="connsiteY1" fmla="*/ -103 h 4879"/>
                  <a:gd name="connsiteX2" fmla="*/ 4065 w 4193"/>
                  <a:gd name="connsiteY2" fmla="*/ 4776 h 4879"/>
                  <a:gd name="connsiteX3" fmla="*/ -129 w 4193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3" h="4879">
                    <a:moveTo>
                      <a:pt x="-129" y="-103"/>
                    </a:moveTo>
                    <a:lnTo>
                      <a:pt x="4065" y="-103"/>
                    </a:lnTo>
                    <a:lnTo>
                      <a:pt x="4065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312D2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79A26E90-AF33-BC13-5FCC-73F139B44BCA}"/>
                  </a:ext>
                </a:extLst>
              </p:cNvPr>
              <p:cNvSpPr/>
              <p:nvPr/>
            </p:nvSpPr>
            <p:spPr>
              <a:xfrm>
                <a:off x="7968466" y="1818910"/>
                <a:ext cx="4437" cy="5086"/>
              </a:xfrm>
              <a:custGeom>
                <a:avLst/>
                <a:gdLst>
                  <a:gd name="connsiteX0" fmla="*/ 256 w 4437"/>
                  <a:gd name="connsiteY0" fmla="*/ 5087 h 5086"/>
                  <a:gd name="connsiteX1" fmla="*/ 0 w 4437"/>
                  <a:gd name="connsiteY1" fmla="*/ 213 h 5086"/>
                  <a:gd name="connsiteX2" fmla="*/ 4182 w 4437"/>
                  <a:gd name="connsiteY2" fmla="*/ 0 h 5086"/>
                  <a:gd name="connsiteX3" fmla="*/ 4438 w 4437"/>
                  <a:gd name="connsiteY3" fmla="*/ 4873 h 5086"/>
                  <a:gd name="connsiteX4" fmla="*/ 256 w 4437"/>
                  <a:gd name="connsiteY4" fmla="*/ 5087 h 5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7" h="5086">
                    <a:moveTo>
                      <a:pt x="256" y="5087"/>
                    </a:moveTo>
                    <a:lnTo>
                      <a:pt x="0" y="213"/>
                    </a:lnTo>
                    <a:lnTo>
                      <a:pt x="4182" y="0"/>
                    </a:lnTo>
                    <a:lnTo>
                      <a:pt x="4438" y="4873"/>
                    </a:lnTo>
                    <a:lnTo>
                      <a:pt x="256" y="5087"/>
                    </a:lnTo>
                    <a:close/>
                  </a:path>
                </a:pathLst>
              </a:custGeom>
              <a:solidFill>
                <a:srgbClr val="2F2B2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58BA4548-0463-2367-3258-67D097593E0A}"/>
                  </a:ext>
                </a:extLst>
              </p:cNvPr>
              <p:cNvSpPr/>
              <p:nvPr/>
            </p:nvSpPr>
            <p:spPr>
              <a:xfrm>
                <a:off x="7968483" y="1818993"/>
                <a:ext cx="4403" cy="5079"/>
              </a:xfrm>
              <a:custGeom>
                <a:avLst/>
                <a:gdLst>
                  <a:gd name="connsiteX0" fmla="*/ 222 w 4403"/>
                  <a:gd name="connsiteY0" fmla="*/ 5080 h 5079"/>
                  <a:gd name="connsiteX1" fmla="*/ 0 w 4403"/>
                  <a:gd name="connsiteY1" fmla="*/ 208 h 5079"/>
                  <a:gd name="connsiteX2" fmla="*/ 4165 w 4403"/>
                  <a:gd name="connsiteY2" fmla="*/ 0 h 5079"/>
                  <a:gd name="connsiteX3" fmla="*/ 4404 w 4403"/>
                  <a:gd name="connsiteY3" fmla="*/ 4873 h 5079"/>
                  <a:gd name="connsiteX4" fmla="*/ 222 w 4403"/>
                  <a:gd name="connsiteY4" fmla="*/ 5080 h 5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3" h="5079">
                    <a:moveTo>
                      <a:pt x="222" y="5080"/>
                    </a:moveTo>
                    <a:lnTo>
                      <a:pt x="0" y="208"/>
                    </a:lnTo>
                    <a:lnTo>
                      <a:pt x="4165" y="0"/>
                    </a:lnTo>
                    <a:lnTo>
                      <a:pt x="4404" y="4873"/>
                    </a:lnTo>
                    <a:lnTo>
                      <a:pt x="222" y="5080"/>
                    </a:lnTo>
                    <a:close/>
                  </a:path>
                </a:pathLst>
              </a:custGeom>
              <a:solidFill>
                <a:srgbClr val="2C292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ED67EE00-56AB-C63B-7609-B3A8431C084E}"/>
                  </a:ext>
                </a:extLst>
              </p:cNvPr>
              <p:cNvSpPr/>
              <p:nvPr/>
            </p:nvSpPr>
            <p:spPr>
              <a:xfrm rot="-178770">
                <a:off x="7968606" y="1819167"/>
                <a:ext cx="4172" cy="4879"/>
              </a:xfrm>
              <a:custGeom>
                <a:avLst/>
                <a:gdLst>
                  <a:gd name="connsiteX0" fmla="*/ -129 w 4172"/>
                  <a:gd name="connsiteY0" fmla="*/ -103 h 4879"/>
                  <a:gd name="connsiteX1" fmla="*/ 4044 w 4172"/>
                  <a:gd name="connsiteY1" fmla="*/ -103 h 4879"/>
                  <a:gd name="connsiteX2" fmla="*/ 4044 w 4172"/>
                  <a:gd name="connsiteY2" fmla="*/ 4776 h 4879"/>
                  <a:gd name="connsiteX3" fmla="*/ -129 w 4172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2" h="4879">
                    <a:moveTo>
                      <a:pt x="-129" y="-103"/>
                    </a:moveTo>
                    <a:lnTo>
                      <a:pt x="4044" y="-103"/>
                    </a:lnTo>
                    <a:lnTo>
                      <a:pt x="4044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29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52582B5B-3106-0CA0-0750-588CDA7D9E64}"/>
                  </a:ext>
                </a:extLst>
              </p:cNvPr>
              <p:cNvSpPr/>
              <p:nvPr/>
            </p:nvSpPr>
            <p:spPr>
              <a:xfrm rot="-164130">
                <a:off x="7968604" y="1819249"/>
                <a:ext cx="4161" cy="4878"/>
              </a:xfrm>
              <a:custGeom>
                <a:avLst/>
                <a:gdLst>
                  <a:gd name="connsiteX0" fmla="*/ -129 w 4161"/>
                  <a:gd name="connsiteY0" fmla="*/ -103 h 4878"/>
                  <a:gd name="connsiteX1" fmla="*/ 4033 w 4161"/>
                  <a:gd name="connsiteY1" fmla="*/ -103 h 4878"/>
                  <a:gd name="connsiteX2" fmla="*/ 4033 w 4161"/>
                  <a:gd name="connsiteY2" fmla="*/ 4776 h 4878"/>
                  <a:gd name="connsiteX3" fmla="*/ -129 w 4161"/>
                  <a:gd name="connsiteY3" fmla="*/ 4776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1" h="4878">
                    <a:moveTo>
                      <a:pt x="-129" y="-103"/>
                    </a:moveTo>
                    <a:lnTo>
                      <a:pt x="4033" y="-103"/>
                    </a:lnTo>
                    <a:lnTo>
                      <a:pt x="4033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54241EA9-0476-3FF3-C7FC-F03E0080F116}"/>
                  </a:ext>
                </a:extLst>
              </p:cNvPr>
              <p:cNvSpPr/>
              <p:nvPr/>
            </p:nvSpPr>
            <p:spPr>
              <a:xfrm>
                <a:off x="7995297" y="1818318"/>
                <a:ext cx="5171" cy="4955"/>
              </a:xfrm>
              <a:custGeom>
                <a:avLst/>
                <a:gdLst>
                  <a:gd name="connsiteX0" fmla="*/ 68 w 5171"/>
                  <a:gd name="connsiteY0" fmla="*/ 4955 h 4955"/>
                  <a:gd name="connsiteX1" fmla="*/ 0 w 5171"/>
                  <a:gd name="connsiteY1" fmla="*/ 80 h 4955"/>
                  <a:gd name="connsiteX2" fmla="*/ 5103 w 5171"/>
                  <a:gd name="connsiteY2" fmla="*/ 0 h 4955"/>
                  <a:gd name="connsiteX3" fmla="*/ 5172 w 5171"/>
                  <a:gd name="connsiteY3" fmla="*/ 4877 h 4955"/>
                  <a:gd name="connsiteX4" fmla="*/ 68 w 5171"/>
                  <a:gd name="connsiteY4" fmla="*/ 4955 h 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" h="4955">
                    <a:moveTo>
                      <a:pt x="68" y="4955"/>
                    </a:moveTo>
                    <a:lnTo>
                      <a:pt x="0" y="80"/>
                    </a:lnTo>
                    <a:lnTo>
                      <a:pt x="5103" y="0"/>
                    </a:lnTo>
                    <a:lnTo>
                      <a:pt x="5172" y="4877"/>
                    </a:lnTo>
                    <a:lnTo>
                      <a:pt x="68" y="4955"/>
                    </a:ln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DA23DE8C-7B82-0F59-54FA-B54E4EF86FBE}"/>
                  </a:ext>
                </a:extLst>
              </p:cNvPr>
              <p:cNvSpPr/>
              <p:nvPr/>
            </p:nvSpPr>
            <p:spPr>
              <a:xfrm rot="-61554">
                <a:off x="7995319" y="1818169"/>
                <a:ext cx="5105" cy="4875"/>
              </a:xfrm>
              <a:custGeom>
                <a:avLst/>
                <a:gdLst>
                  <a:gd name="connsiteX0" fmla="*/ -129 w 5105"/>
                  <a:gd name="connsiteY0" fmla="*/ -103 h 4875"/>
                  <a:gd name="connsiteX1" fmla="*/ 4977 w 5105"/>
                  <a:gd name="connsiteY1" fmla="*/ -103 h 4875"/>
                  <a:gd name="connsiteX2" fmla="*/ 4977 w 5105"/>
                  <a:gd name="connsiteY2" fmla="*/ 4773 h 4875"/>
                  <a:gd name="connsiteX3" fmla="*/ -129 w 5105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5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6F6C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5F378F82-FCA3-6635-9FE8-FDCCCBBDC7DC}"/>
                  </a:ext>
                </a:extLst>
              </p:cNvPr>
              <p:cNvSpPr/>
              <p:nvPr/>
            </p:nvSpPr>
            <p:spPr>
              <a:xfrm rot="-76212">
                <a:off x="7995317" y="1817982"/>
                <a:ext cx="5095" cy="4875"/>
              </a:xfrm>
              <a:custGeom>
                <a:avLst/>
                <a:gdLst>
                  <a:gd name="connsiteX0" fmla="*/ -129 w 5095"/>
                  <a:gd name="connsiteY0" fmla="*/ -103 h 4875"/>
                  <a:gd name="connsiteX1" fmla="*/ 4967 w 5095"/>
                  <a:gd name="connsiteY1" fmla="*/ -103 h 4875"/>
                  <a:gd name="connsiteX2" fmla="*/ 4967 w 5095"/>
                  <a:gd name="connsiteY2" fmla="*/ 4773 h 4875"/>
                  <a:gd name="connsiteX3" fmla="*/ -129 w 5095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5" h="4875">
                    <a:moveTo>
                      <a:pt x="-129" y="-103"/>
                    </a:moveTo>
                    <a:lnTo>
                      <a:pt x="4967" y="-103"/>
                    </a:lnTo>
                    <a:lnTo>
                      <a:pt x="496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6E6B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500736A3-3A9D-47BC-D50E-720E90A4117F}"/>
                  </a:ext>
                </a:extLst>
              </p:cNvPr>
              <p:cNvSpPr/>
              <p:nvPr/>
            </p:nvSpPr>
            <p:spPr>
              <a:xfrm rot="-90870">
                <a:off x="7995301" y="1817794"/>
                <a:ext cx="5106" cy="4876"/>
              </a:xfrm>
              <a:custGeom>
                <a:avLst/>
                <a:gdLst>
                  <a:gd name="connsiteX0" fmla="*/ -129 w 5106"/>
                  <a:gd name="connsiteY0" fmla="*/ -103 h 4876"/>
                  <a:gd name="connsiteX1" fmla="*/ 4978 w 5106"/>
                  <a:gd name="connsiteY1" fmla="*/ -103 h 4876"/>
                  <a:gd name="connsiteX2" fmla="*/ 4978 w 5106"/>
                  <a:gd name="connsiteY2" fmla="*/ 4773 h 4876"/>
                  <a:gd name="connsiteX3" fmla="*/ -129 w 5106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6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6E6C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F743A919-CECD-C869-0163-A45EE741BAAF}"/>
                  </a:ext>
                </a:extLst>
              </p:cNvPr>
              <p:cNvSpPr/>
              <p:nvPr/>
            </p:nvSpPr>
            <p:spPr>
              <a:xfrm>
                <a:off x="7995092" y="1817340"/>
                <a:ext cx="5530" cy="5332"/>
              </a:xfrm>
              <a:custGeom>
                <a:avLst/>
                <a:gdLst>
                  <a:gd name="connsiteX0" fmla="*/ 5069 w 5530"/>
                  <a:gd name="connsiteY0" fmla="*/ 5332 h 5332"/>
                  <a:gd name="connsiteX1" fmla="*/ 0 w 5530"/>
                  <a:gd name="connsiteY1" fmla="*/ 4851 h 5332"/>
                  <a:gd name="connsiteX2" fmla="*/ 444 w 5530"/>
                  <a:gd name="connsiteY2" fmla="*/ 0 h 5332"/>
                  <a:gd name="connsiteX3" fmla="*/ 5530 w 5530"/>
                  <a:gd name="connsiteY3" fmla="*/ 481 h 5332"/>
                  <a:gd name="connsiteX4" fmla="*/ 5069 w 5530"/>
                  <a:gd name="connsiteY4" fmla="*/ 5332 h 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0" h="5332">
                    <a:moveTo>
                      <a:pt x="5069" y="5332"/>
                    </a:moveTo>
                    <a:lnTo>
                      <a:pt x="0" y="4851"/>
                    </a:lnTo>
                    <a:lnTo>
                      <a:pt x="444" y="0"/>
                    </a:lnTo>
                    <a:lnTo>
                      <a:pt x="5530" y="481"/>
                    </a:lnTo>
                    <a:lnTo>
                      <a:pt x="5069" y="5332"/>
                    </a:lnTo>
                    <a:close/>
                  </a:path>
                </a:pathLst>
              </a:custGeom>
              <a:solidFill>
                <a:srgbClr val="6D6A6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1B5E3C36-9CBD-CBBE-914B-ACCB28658FD9}"/>
                  </a:ext>
                </a:extLst>
              </p:cNvPr>
              <p:cNvSpPr/>
              <p:nvPr/>
            </p:nvSpPr>
            <p:spPr>
              <a:xfrm>
                <a:off x="7994836" y="1816814"/>
                <a:ext cx="6093" cy="5931"/>
              </a:xfrm>
              <a:custGeom>
                <a:avLst/>
                <a:gdLst>
                  <a:gd name="connsiteX0" fmla="*/ 4967 w 6093"/>
                  <a:gd name="connsiteY0" fmla="*/ 5931 h 5931"/>
                  <a:gd name="connsiteX1" fmla="*/ 0 w 6093"/>
                  <a:gd name="connsiteY1" fmla="*/ 4745 h 5931"/>
                  <a:gd name="connsiteX2" fmla="*/ 1144 w 6093"/>
                  <a:gd name="connsiteY2" fmla="*/ 0 h 5931"/>
                  <a:gd name="connsiteX3" fmla="*/ 6093 w 6093"/>
                  <a:gd name="connsiteY3" fmla="*/ 1184 h 5931"/>
                  <a:gd name="connsiteX4" fmla="*/ 4967 w 6093"/>
                  <a:gd name="connsiteY4" fmla="*/ 5931 h 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3" h="5931">
                    <a:moveTo>
                      <a:pt x="4967" y="5931"/>
                    </a:moveTo>
                    <a:lnTo>
                      <a:pt x="0" y="4745"/>
                    </a:lnTo>
                    <a:lnTo>
                      <a:pt x="1144" y="0"/>
                    </a:lnTo>
                    <a:lnTo>
                      <a:pt x="6093" y="1184"/>
                    </a:lnTo>
                    <a:lnTo>
                      <a:pt x="4967" y="5931"/>
                    </a:lnTo>
                    <a:close/>
                  </a:path>
                </a:pathLst>
              </a:custGeom>
              <a:solidFill>
                <a:srgbClr val="6C69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99AF7E78-4B12-4FAB-9242-29C274D749DD}"/>
                  </a:ext>
                </a:extLst>
              </p:cNvPr>
              <p:cNvSpPr/>
              <p:nvPr/>
            </p:nvSpPr>
            <p:spPr>
              <a:xfrm>
                <a:off x="7994682" y="1816366"/>
                <a:ext cx="6519" cy="6395"/>
              </a:xfrm>
              <a:custGeom>
                <a:avLst/>
                <a:gdLst>
                  <a:gd name="connsiteX0" fmla="*/ 4745 w 6519"/>
                  <a:gd name="connsiteY0" fmla="*/ 6395 h 6395"/>
                  <a:gd name="connsiteX1" fmla="*/ 0 w 6519"/>
                  <a:gd name="connsiteY1" fmla="*/ 4537 h 6395"/>
                  <a:gd name="connsiteX2" fmla="*/ 1775 w 6519"/>
                  <a:gd name="connsiteY2" fmla="*/ 0 h 6395"/>
                  <a:gd name="connsiteX3" fmla="*/ 6520 w 6519"/>
                  <a:gd name="connsiteY3" fmla="*/ 1858 h 6395"/>
                  <a:gd name="connsiteX4" fmla="*/ 4745 w 6519"/>
                  <a:gd name="connsiteY4" fmla="*/ 6395 h 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9" h="6395">
                    <a:moveTo>
                      <a:pt x="4745" y="6395"/>
                    </a:moveTo>
                    <a:lnTo>
                      <a:pt x="0" y="4537"/>
                    </a:lnTo>
                    <a:lnTo>
                      <a:pt x="1775" y="0"/>
                    </a:lnTo>
                    <a:lnTo>
                      <a:pt x="6520" y="1858"/>
                    </a:lnTo>
                    <a:lnTo>
                      <a:pt x="4745" y="6395"/>
                    </a:lnTo>
                    <a:close/>
                  </a:path>
                </a:pathLst>
              </a:custGeom>
              <a:solidFill>
                <a:srgbClr val="6B69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B8691575-CBD9-36F3-690C-DB60D9954475}"/>
                  </a:ext>
                </a:extLst>
              </p:cNvPr>
              <p:cNvSpPr/>
              <p:nvPr/>
            </p:nvSpPr>
            <p:spPr>
              <a:xfrm rot="-3652199">
                <a:off x="7995591" y="1816835"/>
                <a:ext cx="4882" cy="5097"/>
              </a:xfrm>
              <a:custGeom>
                <a:avLst/>
                <a:gdLst>
                  <a:gd name="connsiteX0" fmla="*/ -129 w 4882"/>
                  <a:gd name="connsiteY0" fmla="*/ -103 h 5097"/>
                  <a:gd name="connsiteX1" fmla="*/ 4753 w 4882"/>
                  <a:gd name="connsiteY1" fmla="*/ -103 h 5097"/>
                  <a:gd name="connsiteX2" fmla="*/ 4753 w 4882"/>
                  <a:gd name="connsiteY2" fmla="*/ 4994 h 5097"/>
                  <a:gd name="connsiteX3" fmla="*/ -129 w 4882"/>
                  <a:gd name="connsiteY3" fmla="*/ 4994 h 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5097">
                    <a:moveTo>
                      <a:pt x="-129" y="-103"/>
                    </a:moveTo>
                    <a:lnTo>
                      <a:pt x="4753" y="-103"/>
                    </a:lnTo>
                    <a:lnTo>
                      <a:pt x="4753" y="4994"/>
                    </a:lnTo>
                    <a:lnTo>
                      <a:pt x="-129" y="4994"/>
                    </a:lnTo>
                    <a:close/>
                  </a:path>
                </a:pathLst>
              </a:custGeom>
              <a:solidFill>
                <a:srgbClr val="6B68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5301F71A-605C-04B1-75C5-62576BAD26D1}"/>
                  </a:ext>
                </a:extLst>
              </p:cNvPr>
              <p:cNvSpPr/>
              <p:nvPr/>
            </p:nvSpPr>
            <p:spPr>
              <a:xfrm rot="-3206662">
                <a:off x="7995698" y="1816657"/>
                <a:ext cx="4875" cy="5099"/>
              </a:xfrm>
              <a:custGeom>
                <a:avLst/>
                <a:gdLst>
                  <a:gd name="connsiteX0" fmla="*/ -129 w 4875"/>
                  <a:gd name="connsiteY0" fmla="*/ -103 h 5099"/>
                  <a:gd name="connsiteX1" fmla="*/ 4746 w 4875"/>
                  <a:gd name="connsiteY1" fmla="*/ -103 h 5099"/>
                  <a:gd name="connsiteX2" fmla="*/ 4746 w 4875"/>
                  <a:gd name="connsiteY2" fmla="*/ 4996 h 5099"/>
                  <a:gd name="connsiteX3" fmla="*/ -129 w 4875"/>
                  <a:gd name="connsiteY3" fmla="*/ 4996 h 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5099">
                    <a:moveTo>
                      <a:pt x="-129" y="-103"/>
                    </a:moveTo>
                    <a:lnTo>
                      <a:pt x="4746" y="-103"/>
                    </a:lnTo>
                    <a:lnTo>
                      <a:pt x="4746" y="4996"/>
                    </a:lnTo>
                    <a:lnTo>
                      <a:pt x="-129" y="4996"/>
                    </a:lnTo>
                    <a:close/>
                  </a:path>
                </a:pathLst>
              </a:custGeom>
              <a:solidFill>
                <a:srgbClr val="6A676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9F09BAC0-9A86-8CB5-2BDB-0E9E8D9CA036}"/>
                  </a:ext>
                </a:extLst>
              </p:cNvPr>
              <p:cNvSpPr/>
              <p:nvPr/>
            </p:nvSpPr>
            <p:spPr>
              <a:xfrm rot="-2801459">
                <a:off x="7995814" y="1816508"/>
                <a:ext cx="4875" cy="5095"/>
              </a:xfrm>
              <a:custGeom>
                <a:avLst/>
                <a:gdLst>
                  <a:gd name="connsiteX0" fmla="*/ -129 w 4875"/>
                  <a:gd name="connsiteY0" fmla="*/ -103 h 5095"/>
                  <a:gd name="connsiteX1" fmla="*/ 4747 w 4875"/>
                  <a:gd name="connsiteY1" fmla="*/ -103 h 5095"/>
                  <a:gd name="connsiteX2" fmla="*/ 4747 w 4875"/>
                  <a:gd name="connsiteY2" fmla="*/ 4992 h 5095"/>
                  <a:gd name="connsiteX3" fmla="*/ -129 w 4875"/>
                  <a:gd name="connsiteY3" fmla="*/ 4992 h 5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5095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4992"/>
                    </a:lnTo>
                    <a:lnTo>
                      <a:pt x="-129" y="4992"/>
                    </a:lnTo>
                    <a:close/>
                  </a:path>
                </a:pathLst>
              </a:custGeom>
              <a:solidFill>
                <a:srgbClr val="6967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AE72DAA9-9900-20B4-A052-170592BD7E43}"/>
                  </a:ext>
                </a:extLst>
              </p:cNvPr>
              <p:cNvSpPr/>
              <p:nvPr/>
            </p:nvSpPr>
            <p:spPr>
              <a:xfrm rot="-2434333">
                <a:off x="7995950" y="1816375"/>
                <a:ext cx="4873" cy="5100"/>
              </a:xfrm>
              <a:custGeom>
                <a:avLst/>
                <a:gdLst>
                  <a:gd name="connsiteX0" fmla="*/ -129 w 4873"/>
                  <a:gd name="connsiteY0" fmla="*/ -103 h 5100"/>
                  <a:gd name="connsiteX1" fmla="*/ 4744 w 4873"/>
                  <a:gd name="connsiteY1" fmla="*/ -103 h 5100"/>
                  <a:gd name="connsiteX2" fmla="*/ 4744 w 4873"/>
                  <a:gd name="connsiteY2" fmla="*/ 4998 h 5100"/>
                  <a:gd name="connsiteX3" fmla="*/ -129 w 4873"/>
                  <a:gd name="connsiteY3" fmla="*/ 4998 h 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3" h="5100">
                    <a:moveTo>
                      <a:pt x="-129" y="-103"/>
                    </a:moveTo>
                    <a:lnTo>
                      <a:pt x="4744" y="-103"/>
                    </a:lnTo>
                    <a:lnTo>
                      <a:pt x="4744" y="4998"/>
                    </a:lnTo>
                    <a:lnTo>
                      <a:pt x="-129" y="4998"/>
                    </a:lnTo>
                    <a:close/>
                  </a:path>
                </a:pathLst>
              </a:custGeom>
              <a:solidFill>
                <a:srgbClr val="6966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94BCA404-0356-DA4B-384A-5853A0F2C266}"/>
                  </a:ext>
                </a:extLst>
              </p:cNvPr>
              <p:cNvSpPr/>
              <p:nvPr/>
            </p:nvSpPr>
            <p:spPr>
              <a:xfrm rot="-2093573">
                <a:off x="7996104" y="1816260"/>
                <a:ext cx="4874" cy="5097"/>
              </a:xfrm>
              <a:custGeom>
                <a:avLst/>
                <a:gdLst>
                  <a:gd name="connsiteX0" fmla="*/ -129 w 4874"/>
                  <a:gd name="connsiteY0" fmla="*/ -103 h 5097"/>
                  <a:gd name="connsiteX1" fmla="*/ 4746 w 4874"/>
                  <a:gd name="connsiteY1" fmla="*/ -103 h 5097"/>
                  <a:gd name="connsiteX2" fmla="*/ 4746 w 4874"/>
                  <a:gd name="connsiteY2" fmla="*/ 4995 h 5097"/>
                  <a:gd name="connsiteX3" fmla="*/ -129 w 4874"/>
                  <a:gd name="connsiteY3" fmla="*/ 4995 h 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4" h="5097">
                    <a:moveTo>
                      <a:pt x="-129" y="-103"/>
                    </a:moveTo>
                    <a:lnTo>
                      <a:pt x="4746" y="-103"/>
                    </a:lnTo>
                    <a:lnTo>
                      <a:pt x="4746" y="4995"/>
                    </a:lnTo>
                    <a:lnTo>
                      <a:pt x="-129" y="4995"/>
                    </a:lnTo>
                    <a:close/>
                  </a:path>
                </a:pathLst>
              </a:custGeom>
              <a:solidFill>
                <a:srgbClr val="68656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A7B2FC2A-66D3-EEAF-E82A-28AB494D4656}"/>
                  </a:ext>
                </a:extLst>
              </p:cNvPr>
              <p:cNvSpPr/>
              <p:nvPr/>
            </p:nvSpPr>
            <p:spPr>
              <a:xfrm rot="-1774159">
                <a:off x="7996239" y="1816165"/>
                <a:ext cx="4886" cy="5094"/>
              </a:xfrm>
              <a:custGeom>
                <a:avLst/>
                <a:gdLst>
                  <a:gd name="connsiteX0" fmla="*/ -129 w 4886"/>
                  <a:gd name="connsiteY0" fmla="*/ -103 h 5094"/>
                  <a:gd name="connsiteX1" fmla="*/ 4758 w 4886"/>
                  <a:gd name="connsiteY1" fmla="*/ -103 h 5094"/>
                  <a:gd name="connsiteX2" fmla="*/ 4758 w 4886"/>
                  <a:gd name="connsiteY2" fmla="*/ 4992 h 5094"/>
                  <a:gd name="connsiteX3" fmla="*/ -129 w 4886"/>
                  <a:gd name="connsiteY3" fmla="*/ 4992 h 5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6" h="5094">
                    <a:moveTo>
                      <a:pt x="-129" y="-103"/>
                    </a:moveTo>
                    <a:lnTo>
                      <a:pt x="4758" y="-103"/>
                    </a:lnTo>
                    <a:lnTo>
                      <a:pt x="4758" y="4992"/>
                    </a:lnTo>
                    <a:lnTo>
                      <a:pt x="-129" y="4992"/>
                    </a:lnTo>
                    <a:close/>
                  </a:path>
                </a:pathLst>
              </a:custGeom>
              <a:solidFill>
                <a:srgbClr val="6765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633B7727-E081-C887-A1A8-D44DF4F23604}"/>
                  </a:ext>
                </a:extLst>
              </p:cNvPr>
              <p:cNvSpPr/>
              <p:nvPr/>
            </p:nvSpPr>
            <p:spPr>
              <a:xfrm rot="-1483934">
                <a:off x="7996410" y="1816079"/>
                <a:ext cx="4869" cy="5096"/>
              </a:xfrm>
              <a:custGeom>
                <a:avLst/>
                <a:gdLst>
                  <a:gd name="connsiteX0" fmla="*/ -129 w 4869"/>
                  <a:gd name="connsiteY0" fmla="*/ -103 h 5096"/>
                  <a:gd name="connsiteX1" fmla="*/ 4741 w 4869"/>
                  <a:gd name="connsiteY1" fmla="*/ -103 h 5096"/>
                  <a:gd name="connsiteX2" fmla="*/ 4741 w 4869"/>
                  <a:gd name="connsiteY2" fmla="*/ 4993 h 5096"/>
                  <a:gd name="connsiteX3" fmla="*/ -129 w 4869"/>
                  <a:gd name="connsiteY3" fmla="*/ 4993 h 5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9" h="5096">
                    <a:moveTo>
                      <a:pt x="-129" y="-103"/>
                    </a:moveTo>
                    <a:lnTo>
                      <a:pt x="4741" y="-103"/>
                    </a:lnTo>
                    <a:lnTo>
                      <a:pt x="4741" y="4993"/>
                    </a:lnTo>
                    <a:lnTo>
                      <a:pt x="-129" y="4993"/>
                    </a:lnTo>
                    <a:close/>
                  </a:path>
                </a:pathLst>
              </a:custGeom>
              <a:solidFill>
                <a:srgbClr val="6764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4869035E-E3E4-1F69-10BA-FADFC7E76E48}"/>
                  </a:ext>
                </a:extLst>
              </p:cNvPr>
              <p:cNvSpPr/>
              <p:nvPr/>
            </p:nvSpPr>
            <p:spPr>
              <a:xfrm rot="-1196195">
                <a:off x="7996548" y="1816031"/>
                <a:ext cx="4886" cy="5101"/>
              </a:xfrm>
              <a:custGeom>
                <a:avLst/>
                <a:gdLst>
                  <a:gd name="connsiteX0" fmla="*/ -129 w 4886"/>
                  <a:gd name="connsiteY0" fmla="*/ -103 h 5101"/>
                  <a:gd name="connsiteX1" fmla="*/ 4758 w 4886"/>
                  <a:gd name="connsiteY1" fmla="*/ -103 h 5101"/>
                  <a:gd name="connsiteX2" fmla="*/ 4758 w 4886"/>
                  <a:gd name="connsiteY2" fmla="*/ 4998 h 5101"/>
                  <a:gd name="connsiteX3" fmla="*/ -129 w 4886"/>
                  <a:gd name="connsiteY3" fmla="*/ 4998 h 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6" h="5101">
                    <a:moveTo>
                      <a:pt x="-129" y="-103"/>
                    </a:moveTo>
                    <a:lnTo>
                      <a:pt x="4758" y="-103"/>
                    </a:lnTo>
                    <a:lnTo>
                      <a:pt x="4758" y="4998"/>
                    </a:lnTo>
                    <a:lnTo>
                      <a:pt x="-129" y="4998"/>
                    </a:lnTo>
                    <a:close/>
                  </a:path>
                </a:pathLst>
              </a:custGeom>
              <a:solidFill>
                <a:srgbClr val="6664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F323EB35-C822-2673-D28B-977AAE5464A1}"/>
                  </a:ext>
                </a:extLst>
              </p:cNvPr>
              <p:cNvSpPr/>
              <p:nvPr/>
            </p:nvSpPr>
            <p:spPr>
              <a:xfrm>
                <a:off x="7996133" y="1815432"/>
                <a:ext cx="6008" cy="6190"/>
              </a:xfrm>
              <a:custGeom>
                <a:avLst/>
                <a:gdLst>
                  <a:gd name="connsiteX0" fmla="*/ 1314 w 6008"/>
                  <a:gd name="connsiteY0" fmla="*/ 6191 h 6190"/>
                  <a:gd name="connsiteX1" fmla="*/ 0 w 6008"/>
                  <a:gd name="connsiteY1" fmla="*/ 1259 h 6190"/>
                  <a:gd name="connsiteX2" fmla="*/ 4694 w 6008"/>
                  <a:gd name="connsiteY2" fmla="*/ 0 h 6190"/>
                  <a:gd name="connsiteX3" fmla="*/ 6008 w 6008"/>
                  <a:gd name="connsiteY3" fmla="*/ 4931 h 6190"/>
                  <a:gd name="connsiteX4" fmla="*/ 1314 w 6008"/>
                  <a:gd name="connsiteY4" fmla="*/ 6191 h 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8" h="6190">
                    <a:moveTo>
                      <a:pt x="1314" y="6191"/>
                    </a:moveTo>
                    <a:lnTo>
                      <a:pt x="0" y="1259"/>
                    </a:lnTo>
                    <a:lnTo>
                      <a:pt x="4694" y="0"/>
                    </a:lnTo>
                    <a:lnTo>
                      <a:pt x="6008" y="4931"/>
                    </a:lnTo>
                    <a:lnTo>
                      <a:pt x="1314" y="6191"/>
                    </a:lnTo>
                    <a:close/>
                  </a:path>
                </a:pathLst>
              </a:custGeom>
              <a:solidFill>
                <a:srgbClr val="6663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F437F177-E0F7-0915-8CFA-06F8AC59332B}"/>
                  </a:ext>
                </a:extLst>
              </p:cNvPr>
              <p:cNvSpPr/>
              <p:nvPr/>
            </p:nvSpPr>
            <p:spPr>
              <a:xfrm rot="-581789">
                <a:off x="7996905" y="1815933"/>
                <a:ext cx="4884" cy="5098"/>
              </a:xfrm>
              <a:custGeom>
                <a:avLst/>
                <a:gdLst>
                  <a:gd name="connsiteX0" fmla="*/ -129 w 4884"/>
                  <a:gd name="connsiteY0" fmla="*/ -103 h 5098"/>
                  <a:gd name="connsiteX1" fmla="*/ 4756 w 4884"/>
                  <a:gd name="connsiteY1" fmla="*/ -103 h 5098"/>
                  <a:gd name="connsiteX2" fmla="*/ 4756 w 4884"/>
                  <a:gd name="connsiteY2" fmla="*/ 4996 h 5098"/>
                  <a:gd name="connsiteX3" fmla="*/ -129 w 4884"/>
                  <a:gd name="connsiteY3" fmla="*/ 4996 h 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4" h="5098">
                    <a:moveTo>
                      <a:pt x="-129" y="-103"/>
                    </a:moveTo>
                    <a:lnTo>
                      <a:pt x="4756" y="-103"/>
                    </a:lnTo>
                    <a:lnTo>
                      <a:pt x="4756" y="4996"/>
                    </a:lnTo>
                    <a:lnTo>
                      <a:pt x="-129" y="4996"/>
                    </a:lnTo>
                    <a:close/>
                  </a:path>
                </a:pathLst>
              </a:custGeom>
              <a:solidFill>
                <a:srgbClr val="6562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25F81EB6-DF7A-35E2-2442-0B0661E0D37E}"/>
                  </a:ext>
                </a:extLst>
              </p:cNvPr>
              <p:cNvSpPr/>
              <p:nvPr/>
            </p:nvSpPr>
            <p:spPr>
              <a:xfrm rot="-215142">
                <a:off x="7997126" y="1815907"/>
                <a:ext cx="4872" cy="5100"/>
              </a:xfrm>
              <a:custGeom>
                <a:avLst/>
                <a:gdLst>
                  <a:gd name="connsiteX0" fmla="*/ -129 w 4872"/>
                  <a:gd name="connsiteY0" fmla="*/ -103 h 5100"/>
                  <a:gd name="connsiteX1" fmla="*/ 4744 w 4872"/>
                  <a:gd name="connsiteY1" fmla="*/ -103 h 5100"/>
                  <a:gd name="connsiteX2" fmla="*/ 4744 w 4872"/>
                  <a:gd name="connsiteY2" fmla="*/ 4997 h 5100"/>
                  <a:gd name="connsiteX3" fmla="*/ -129 w 4872"/>
                  <a:gd name="connsiteY3" fmla="*/ 4997 h 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2" h="5100">
                    <a:moveTo>
                      <a:pt x="-129" y="-103"/>
                    </a:moveTo>
                    <a:lnTo>
                      <a:pt x="4744" y="-103"/>
                    </a:lnTo>
                    <a:lnTo>
                      <a:pt x="4744" y="4997"/>
                    </a:lnTo>
                    <a:lnTo>
                      <a:pt x="-129" y="4997"/>
                    </a:lnTo>
                    <a:close/>
                  </a:path>
                </a:pathLst>
              </a:custGeom>
              <a:solidFill>
                <a:srgbClr val="64626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46AE8A47-738F-8AA4-6B87-ADDE6E0B329F}"/>
                  </a:ext>
                </a:extLst>
              </p:cNvPr>
              <p:cNvSpPr/>
              <p:nvPr/>
            </p:nvSpPr>
            <p:spPr>
              <a:xfrm rot="-5212204">
                <a:off x="7997202" y="1816035"/>
                <a:ext cx="5096" cy="4876"/>
              </a:xfrm>
              <a:custGeom>
                <a:avLst/>
                <a:gdLst>
                  <a:gd name="connsiteX0" fmla="*/ -129 w 5096"/>
                  <a:gd name="connsiteY0" fmla="*/ -103 h 4876"/>
                  <a:gd name="connsiteX1" fmla="*/ 4968 w 5096"/>
                  <a:gd name="connsiteY1" fmla="*/ -103 h 4876"/>
                  <a:gd name="connsiteX2" fmla="*/ 4968 w 5096"/>
                  <a:gd name="connsiteY2" fmla="*/ 4774 h 4876"/>
                  <a:gd name="connsiteX3" fmla="*/ -129 w 5096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" h="4876">
                    <a:moveTo>
                      <a:pt x="-129" y="-103"/>
                    </a:moveTo>
                    <a:lnTo>
                      <a:pt x="4968" y="-103"/>
                    </a:lnTo>
                    <a:lnTo>
                      <a:pt x="4968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63616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BA7798F2-CD08-707A-0D98-FCDD476DDC54}"/>
                  </a:ext>
                </a:extLst>
              </p:cNvPr>
              <p:cNvSpPr/>
              <p:nvPr/>
            </p:nvSpPr>
            <p:spPr>
              <a:xfrm rot="-4814206">
                <a:off x="7997385" y="1816045"/>
                <a:ext cx="5104" cy="4885"/>
              </a:xfrm>
              <a:custGeom>
                <a:avLst/>
                <a:gdLst>
                  <a:gd name="connsiteX0" fmla="*/ -129 w 5104"/>
                  <a:gd name="connsiteY0" fmla="*/ -103 h 4885"/>
                  <a:gd name="connsiteX1" fmla="*/ 4975 w 5104"/>
                  <a:gd name="connsiteY1" fmla="*/ -103 h 4885"/>
                  <a:gd name="connsiteX2" fmla="*/ 4975 w 5104"/>
                  <a:gd name="connsiteY2" fmla="*/ 4782 h 4885"/>
                  <a:gd name="connsiteX3" fmla="*/ -129 w 5104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4" h="4885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63606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A98EE9B5-F908-77A2-B894-127A89B3060F}"/>
                  </a:ext>
                </a:extLst>
              </p:cNvPr>
              <p:cNvSpPr/>
              <p:nvPr/>
            </p:nvSpPr>
            <p:spPr>
              <a:xfrm rot="-4426669">
                <a:off x="7997555" y="1816102"/>
                <a:ext cx="5098" cy="4870"/>
              </a:xfrm>
              <a:custGeom>
                <a:avLst/>
                <a:gdLst>
                  <a:gd name="connsiteX0" fmla="*/ -129 w 5098"/>
                  <a:gd name="connsiteY0" fmla="*/ -103 h 4870"/>
                  <a:gd name="connsiteX1" fmla="*/ 4970 w 5098"/>
                  <a:gd name="connsiteY1" fmla="*/ -103 h 4870"/>
                  <a:gd name="connsiteX2" fmla="*/ 4970 w 5098"/>
                  <a:gd name="connsiteY2" fmla="*/ 4767 h 4870"/>
                  <a:gd name="connsiteX3" fmla="*/ -129 w 5098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8" h="4870">
                    <a:moveTo>
                      <a:pt x="-129" y="-103"/>
                    </a:moveTo>
                    <a:lnTo>
                      <a:pt x="4970" y="-103"/>
                    </a:lnTo>
                    <a:lnTo>
                      <a:pt x="4970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62606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6FFEEE73-49FB-0DA4-0FA6-926E0676AFC5}"/>
                  </a:ext>
                </a:extLst>
              </p:cNvPr>
              <p:cNvSpPr/>
              <p:nvPr/>
            </p:nvSpPr>
            <p:spPr>
              <a:xfrm rot="-4102090">
                <a:off x="7997727" y="1816156"/>
                <a:ext cx="5101" cy="4880"/>
              </a:xfrm>
              <a:custGeom>
                <a:avLst/>
                <a:gdLst>
                  <a:gd name="connsiteX0" fmla="*/ -129 w 5101"/>
                  <a:gd name="connsiteY0" fmla="*/ -103 h 4880"/>
                  <a:gd name="connsiteX1" fmla="*/ 4972 w 5101"/>
                  <a:gd name="connsiteY1" fmla="*/ -103 h 4880"/>
                  <a:gd name="connsiteX2" fmla="*/ 4972 w 5101"/>
                  <a:gd name="connsiteY2" fmla="*/ 4778 h 4880"/>
                  <a:gd name="connsiteX3" fmla="*/ -129 w 5101"/>
                  <a:gd name="connsiteY3" fmla="*/ 4778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1" h="4880">
                    <a:moveTo>
                      <a:pt x="-129" y="-103"/>
                    </a:moveTo>
                    <a:lnTo>
                      <a:pt x="4972" y="-103"/>
                    </a:lnTo>
                    <a:lnTo>
                      <a:pt x="4972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625F6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B44392C2-B7CC-208A-F0D2-45B965ED404C}"/>
                  </a:ext>
                </a:extLst>
              </p:cNvPr>
              <p:cNvSpPr/>
              <p:nvPr/>
            </p:nvSpPr>
            <p:spPr>
              <a:xfrm rot="-3859549">
                <a:off x="7997893" y="1816243"/>
                <a:ext cx="5097" cy="4877"/>
              </a:xfrm>
              <a:custGeom>
                <a:avLst/>
                <a:gdLst>
                  <a:gd name="connsiteX0" fmla="*/ -129 w 5097"/>
                  <a:gd name="connsiteY0" fmla="*/ -103 h 4877"/>
                  <a:gd name="connsiteX1" fmla="*/ 4968 w 5097"/>
                  <a:gd name="connsiteY1" fmla="*/ -103 h 4877"/>
                  <a:gd name="connsiteX2" fmla="*/ 4968 w 5097"/>
                  <a:gd name="connsiteY2" fmla="*/ 4774 h 4877"/>
                  <a:gd name="connsiteX3" fmla="*/ -129 w 5097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7" h="4877">
                    <a:moveTo>
                      <a:pt x="-129" y="-103"/>
                    </a:moveTo>
                    <a:lnTo>
                      <a:pt x="4968" y="-103"/>
                    </a:lnTo>
                    <a:lnTo>
                      <a:pt x="4968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615E5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22CFC3F7-E546-E85C-F543-624E845DD426}"/>
                  </a:ext>
                </a:extLst>
              </p:cNvPr>
              <p:cNvSpPr/>
              <p:nvPr/>
            </p:nvSpPr>
            <p:spPr>
              <a:xfrm rot="-3774204">
                <a:off x="7998068" y="1816334"/>
                <a:ext cx="5098" cy="4869"/>
              </a:xfrm>
              <a:custGeom>
                <a:avLst/>
                <a:gdLst>
                  <a:gd name="connsiteX0" fmla="*/ -129 w 5098"/>
                  <a:gd name="connsiteY0" fmla="*/ -103 h 4869"/>
                  <a:gd name="connsiteX1" fmla="*/ 4970 w 5098"/>
                  <a:gd name="connsiteY1" fmla="*/ -103 h 4869"/>
                  <a:gd name="connsiteX2" fmla="*/ 4970 w 5098"/>
                  <a:gd name="connsiteY2" fmla="*/ 4766 h 4869"/>
                  <a:gd name="connsiteX3" fmla="*/ -129 w 509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8" h="4869">
                    <a:moveTo>
                      <a:pt x="-129" y="-103"/>
                    </a:moveTo>
                    <a:lnTo>
                      <a:pt x="4970" y="-103"/>
                    </a:lnTo>
                    <a:lnTo>
                      <a:pt x="497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05E5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E164B100-183F-418E-12E4-9DD48BD01629}"/>
                  </a:ext>
                </a:extLst>
              </p:cNvPr>
              <p:cNvSpPr/>
              <p:nvPr/>
            </p:nvSpPr>
            <p:spPr>
              <a:xfrm rot="-3708607">
                <a:off x="7998231" y="1816416"/>
                <a:ext cx="5106" cy="4872"/>
              </a:xfrm>
              <a:custGeom>
                <a:avLst/>
                <a:gdLst>
                  <a:gd name="connsiteX0" fmla="*/ -129 w 5106"/>
                  <a:gd name="connsiteY0" fmla="*/ -103 h 4872"/>
                  <a:gd name="connsiteX1" fmla="*/ 4978 w 5106"/>
                  <a:gd name="connsiteY1" fmla="*/ -103 h 4872"/>
                  <a:gd name="connsiteX2" fmla="*/ 4978 w 5106"/>
                  <a:gd name="connsiteY2" fmla="*/ 4769 h 4872"/>
                  <a:gd name="connsiteX3" fmla="*/ -129 w 5106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2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605D5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A26BEC19-3E19-769C-E15C-513134CFCFFC}"/>
                  </a:ext>
                </a:extLst>
              </p:cNvPr>
              <p:cNvSpPr/>
              <p:nvPr/>
            </p:nvSpPr>
            <p:spPr>
              <a:xfrm rot="-3649464">
                <a:off x="7998390" y="1816529"/>
                <a:ext cx="5105" cy="4871"/>
              </a:xfrm>
              <a:custGeom>
                <a:avLst/>
                <a:gdLst>
                  <a:gd name="connsiteX0" fmla="*/ -129 w 5105"/>
                  <a:gd name="connsiteY0" fmla="*/ -103 h 4871"/>
                  <a:gd name="connsiteX1" fmla="*/ 4977 w 5105"/>
                  <a:gd name="connsiteY1" fmla="*/ -103 h 4871"/>
                  <a:gd name="connsiteX2" fmla="*/ 4977 w 5105"/>
                  <a:gd name="connsiteY2" fmla="*/ 4769 h 4871"/>
                  <a:gd name="connsiteX3" fmla="*/ -129 w 5105"/>
                  <a:gd name="connsiteY3" fmla="*/ 4769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1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5F5C5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70A40045-E5C9-D5CE-36A5-D704815DCFC7}"/>
                  </a:ext>
                </a:extLst>
              </p:cNvPr>
              <p:cNvSpPr/>
              <p:nvPr/>
            </p:nvSpPr>
            <p:spPr>
              <a:xfrm rot="-3604122">
                <a:off x="7998547" y="1816623"/>
                <a:ext cx="5110" cy="4885"/>
              </a:xfrm>
              <a:custGeom>
                <a:avLst/>
                <a:gdLst>
                  <a:gd name="connsiteX0" fmla="*/ -129 w 5110"/>
                  <a:gd name="connsiteY0" fmla="*/ -103 h 4885"/>
                  <a:gd name="connsiteX1" fmla="*/ 4982 w 5110"/>
                  <a:gd name="connsiteY1" fmla="*/ -103 h 4885"/>
                  <a:gd name="connsiteX2" fmla="*/ 4982 w 5110"/>
                  <a:gd name="connsiteY2" fmla="*/ 4782 h 4885"/>
                  <a:gd name="connsiteX3" fmla="*/ -129 w 5110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0" h="4885">
                    <a:moveTo>
                      <a:pt x="-129" y="-103"/>
                    </a:moveTo>
                    <a:lnTo>
                      <a:pt x="4982" y="-103"/>
                    </a:lnTo>
                    <a:lnTo>
                      <a:pt x="4982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5E5C5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3E586F89-85EB-8147-50BC-E7DF112122B4}"/>
                  </a:ext>
                </a:extLst>
              </p:cNvPr>
              <p:cNvSpPr/>
              <p:nvPr/>
            </p:nvSpPr>
            <p:spPr>
              <a:xfrm rot="-3577776">
                <a:off x="7998712" y="1816718"/>
                <a:ext cx="5099" cy="4883"/>
              </a:xfrm>
              <a:custGeom>
                <a:avLst/>
                <a:gdLst>
                  <a:gd name="connsiteX0" fmla="*/ -129 w 5099"/>
                  <a:gd name="connsiteY0" fmla="*/ -103 h 4883"/>
                  <a:gd name="connsiteX1" fmla="*/ 4971 w 5099"/>
                  <a:gd name="connsiteY1" fmla="*/ -103 h 4883"/>
                  <a:gd name="connsiteX2" fmla="*/ 4971 w 5099"/>
                  <a:gd name="connsiteY2" fmla="*/ 4780 h 4883"/>
                  <a:gd name="connsiteX3" fmla="*/ -129 w 5099"/>
                  <a:gd name="connsiteY3" fmla="*/ 4780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9" h="4883">
                    <a:moveTo>
                      <a:pt x="-129" y="-103"/>
                    </a:moveTo>
                    <a:lnTo>
                      <a:pt x="4971" y="-103"/>
                    </a:lnTo>
                    <a:lnTo>
                      <a:pt x="4971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5E5B5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251995C7-03A2-C8B3-8730-C9DA3AFCAAFF}"/>
                  </a:ext>
                </a:extLst>
              </p:cNvPr>
              <p:cNvSpPr/>
              <p:nvPr/>
            </p:nvSpPr>
            <p:spPr>
              <a:xfrm>
                <a:off x="7998028" y="1815820"/>
                <a:ext cx="6793" cy="6881"/>
              </a:xfrm>
              <a:custGeom>
                <a:avLst/>
                <a:gdLst>
                  <a:gd name="connsiteX0" fmla="*/ 4182 w 6793"/>
                  <a:gd name="connsiteY0" fmla="*/ 6882 h 6881"/>
                  <a:gd name="connsiteX1" fmla="*/ 0 w 6793"/>
                  <a:gd name="connsiteY1" fmla="*/ 4392 h 6881"/>
                  <a:gd name="connsiteX2" fmla="*/ 2594 w 6793"/>
                  <a:gd name="connsiteY2" fmla="*/ 0 h 6881"/>
                  <a:gd name="connsiteX3" fmla="*/ 6793 w 6793"/>
                  <a:gd name="connsiteY3" fmla="*/ 2491 h 6881"/>
                  <a:gd name="connsiteX4" fmla="*/ 4182 w 6793"/>
                  <a:gd name="connsiteY4" fmla="*/ 6882 h 6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3" h="6881">
                    <a:moveTo>
                      <a:pt x="4182" y="6882"/>
                    </a:moveTo>
                    <a:lnTo>
                      <a:pt x="0" y="4392"/>
                    </a:lnTo>
                    <a:lnTo>
                      <a:pt x="2594" y="0"/>
                    </a:lnTo>
                    <a:lnTo>
                      <a:pt x="6793" y="2491"/>
                    </a:lnTo>
                    <a:lnTo>
                      <a:pt x="4182" y="6882"/>
                    </a:lnTo>
                    <a:close/>
                  </a:path>
                </a:pathLst>
              </a:custGeom>
              <a:solidFill>
                <a:srgbClr val="5D5A5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12329B06-345C-78A5-3D12-DB30D3CA581F}"/>
                  </a:ext>
                </a:extLst>
              </p:cNvPr>
              <p:cNvSpPr/>
              <p:nvPr/>
            </p:nvSpPr>
            <p:spPr>
              <a:xfrm rot="-3551406">
                <a:off x="7999020" y="1816925"/>
                <a:ext cx="5102" cy="4881"/>
              </a:xfrm>
              <a:custGeom>
                <a:avLst/>
                <a:gdLst>
                  <a:gd name="connsiteX0" fmla="*/ -129 w 5102"/>
                  <a:gd name="connsiteY0" fmla="*/ -103 h 4881"/>
                  <a:gd name="connsiteX1" fmla="*/ 4974 w 5102"/>
                  <a:gd name="connsiteY1" fmla="*/ -103 h 4881"/>
                  <a:gd name="connsiteX2" fmla="*/ 4974 w 5102"/>
                  <a:gd name="connsiteY2" fmla="*/ 4779 h 4881"/>
                  <a:gd name="connsiteX3" fmla="*/ -129 w 5102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2" h="4881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5C5A5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9A3B7861-D34B-21B4-A0AC-FFDB46DB18AC}"/>
                  </a:ext>
                </a:extLst>
              </p:cNvPr>
              <p:cNvSpPr/>
              <p:nvPr/>
            </p:nvSpPr>
            <p:spPr>
              <a:xfrm>
                <a:off x="7998335" y="1816040"/>
                <a:ext cx="6793" cy="6871"/>
              </a:xfrm>
              <a:custGeom>
                <a:avLst/>
                <a:gdLst>
                  <a:gd name="connsiteX0" fmla="*/ 4199 w 6793"/>
                  <a:gd name="connsiteY0" fmla="*/ 6872 h 6871"/>
                  <a:gd name="connsiteX1" fmla="*/ 0 w 6793"/>
                  <a:gd name="connsiteY1" fmla="*/ 4392 h 6871"/>
                  <a:gd name="connsiteX2" fmla="*/ 2594 w 6793"/>
                  <a:gd name="connsiteY2" fmla="*/ 0 h 6871"/>
                  <a:gd name="connsiteX3" fmla="*/ 6793 w 6793"/>
                  <a:gd name="connsiteY3" fmla="*/ 2479 h 6871"/>
                  <a:gd name="connsiteX4" fmla="*/ 4199 w 6793"/>
                  <a:gd name="connsiteY4" fmla="*/ 6872 h 6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3" h="6871">
                    <a:moveTo>
                      <a:pt x="4199" y="6872"/>
                    </a:moveTo>
                    <a:lnTo>
                      <a:pt x="0" y="4392"/>
                    </a:lnTo>
                    <a:lnTo>
                      <a:pt x="2594" y="0"/>
                    </a:lnTo>
                    <a:lnTo>
                      <a:pt x="6793" y="2479"/>
                    </a:lnTo>
                    <a:lnTo>
                      <a:pt x="4199" y="6872"/>
                    </a:lnTo>
                    <a:close/>
                  </a:path>
                </a:pathLst>
              </a:custGeom>
              <a:solidFill>
                <a:srgbClr val="5C595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0D336EA5-E3AF-9069-C580-E5BEB2F1213B}"/>
                  </a:ext>
                </a:extLst>
              </p:cNvPr>
              <p:cNvSpPr/>
              <p:nvPr/>
            </p:nvSpPr>
            <p:spPr>
              <a:xfrm>
                <a:off x="7998506" y="1816147"/>
                <a:ext cx="6776" cy="6864"/>
              </a:xfrm>
              <a:custGeom>
                <a:avLst/>
                <a:gdLst>
                  <a:gd name="connsiteX0" fmla="*/ 4216 w 6776"/>
                  <a:gd name="connsiteY0" fmla="*/ 6865 h 6864"/>
                  <a:gd name="connsiteX1" fmla="*/ 0 w 6776"/>
                  <a:gd name="connsiteY1" fmla="*/ 4416 h 6864"/>
                  <a:gd name="connsiteX2" fmla="*/ 2560 w 6776"/>
                  <a:gd name="connsiteY2" fmla="*/ 0 h 6864"/>
                  <a:gd name="connsiteX3" fmla="*/ 6776 w 6776"/>
                  <a:gd name="connsiteY3" fmla="*/ 2447 h 6864"/>
                  <a:gd name="connsiteX4" fmla="*/ 4216 w 6776"/>
                  <a:gd name="connsiteY4" fmla="*/ 6865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6" h="6864">
                    <a:moveTo>
                      <a:pt x="4216" y="6865"/>
                    </a:moveTo>
                    <a:lnTo>
                      <a:pt x="0" y="4416"/>
                    </a:lnTo>
                    <a:lnTo>
                      <a:pt x="2560" y="0"/>
                    </a:lnTo>
                    <a:lnTo>
                      <a:pt x="6776" y="2447"/>
                    </a:lnTo>
                    <a:lnTo>
                      <a:pt x="4216" y="6865"/>
                    </a:lnTo>
                    <a:close/>
                  </a:path>
                </a:pathLst>
              </a:custGeom>
              <a:solidFill>
                <a:srgbClr val="5B585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3E335684-0B27-B3CC-DDCF-80DD809E49FE}"/>
                  </a:ext>
                </a:extLst>
              </p:cNvPr>
              <p:cNvSpPr/>
              <p:nvPr/>
            </p:nvSpPr>
            <p:spPr>
              <a:xfrm rot="-3472243">
                <a:off x="7999630" y="1817562"/>
                <a:ext cx="5105" cy="4878"/>
              </a:xfrm>
              <a:custGeom>
                <a:avLst/>
                <a:gdLst>
                  <a:gd name="connsiteX0" fmla="*/ -129 w 5105"/>
                  <a:gd name="connsiteY0" fmla="*/ -103 h 4878"/>
                  <a:gd name="connsiteX1" fmla="*/ 4976 w 5105"/>
                  <a:gd name="connsiteY1" fmla="*/ -103 h 4878"/>
                  <a:gd name="connsiteX2" fmla="*/ 4976 w 5105"/>
                  <a:gd name="connsiteY2" fmla="*/ 4776 h 4878"/>
                  <a:gd name="connsiteX3" fmla="*/ -129 w 5105"/>
                  <a:gd name="connsiteY3" fmla="*/ 4776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8">
                    <a:moveTo>
                      <a:pt x="-129" y="-103"/>
                    </a:moveTo>
                    <a:lnTo>
                      <a:pt x="4976" y="-103"/>
                    </a:lnTo>
                    <a:lnTo>
                      <a:pt x="4976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5A575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90A4D7CE-C4B9-9521-0644-2E8EDCC9ACBE}"/>
                  </a:ext>
                </a:extLst>
              </p:cNvPr>
              <p:cNvSpPr/>
              <p:nvPr/>
            </p:nvSpPr>
            <p:spPr>
              <a:xfrm rot="-3352182">
                <a:off x="8000218" y="1817757"/>
                <a:ext cx="5109" cy="4868"/>
              </a:xfrm>
              <a:custGeom>
                <a:avLst/>
                <a:gdLst>
                  <a:gd name="connsiteX0" fmla="*/ -129 w 5109"/>
                  <a:gd name="connsiteY0" fmla="*/ -103 h 4868"/>
                  <a:gd name="connsiteX1" fmla="*/ 4980 w 5109"/>
                  <a:gd name="connsiteY1" fmla="*/ -103 h 4868"/>
                  <a:gd name="connsiteX2" fmla="*/ 4980 w 5109"/>
                  <a:gd name="connsiteY2" fmla="*/ 4765 h 4868"/>
                  <a:gd name="connsiteX3" fmla="*/ -129 w 5109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9" h="4868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59555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80A6234A-C687-5019-B73B-880EC0BD41E1}"/>
                  </a:ext>
                </a:extLst>
              </p:cNvPr>
              <p:cNvSpPr/>
              <p:nvPr/>
            </p:nvSpPr>
            <p:spPr>
              <a:xfrm rot="-3246430">
                <a:off x="8000647" y="1818102"/>
                <a:ext cx="5105" cy="4873"/>
              </a:xfrm>
              <a:custGeom>
                <a:avLst/>
                <a:gdLst>
                  <a:gd name="connsiteX0" fmla="*/ -129 w 5105"/>
                  <a:gd name="connsiteY0" fmla="*/ -103 h 4873"/>
                  <a:gd name="connsiteX1" fmla="*/ 4977 w 5105"/>
                  <a:gd name="connsiteY1" fmla="*/ -103 h 4873"/>
                  <a:gd name="connsiteX2" fmla="*/ 4977 w 5105"/>
                  <a:gd name="connsiteY2" fmla="*/ 4771 h 4873"/>
                  <a:gd name="connsiteX3" fmla="*/ -129 w 5105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3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58545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85A07BDA-3E95-4C8F-B343-DDD15AAA31B2}"/>
                  </a:ext>
                </a:extLst>
              </p:cNvPr>
              <p:cNvSpPr/>
              <p:nvPr/>
            </p:nvSpPr>
            <p:spPr>
              <a:xfrm>
                <a:off x="8000144" y="1817364"/>
                <a:ext cx="6963" cy="7013"/>
              </a:xfrm>
              <a:custGeom>
                <a:avLst/>
                <a:gdLst>
                  <a:gd name="connsiteX0" fmla="*/ 3875 w 6963"/>
                  <a:gd name="connsiteY0" fmla="*/ 7013 h 7013"/>
                  <a:gd name="connsiteX1" fmla="*/ 0 w 6963"/>
                  <a:gd name="connsiteY1" fmla="*/ 4051 h 7013"/>
                  <a:gd name="connsiteX2" fmla="*/ 3106 w 6963"/>
                  <a:gd name="connsiteY2" fmla="*/ 0 h 7013"/>
                  <a:gd name="connsiteX3" fmla="*/ 6964 w 6963"/>
                  <a:gd name="connsiteY3" fmla="*/ 2964 h 7013"/>
                  <a:gd name="connsiteX4" fmla="*/ 3875 w 6963"/>
                  <a:gd name="connsiteY4" fmla="*/ 7013 h 7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63" h="7013">
                    <a:moveTo>
                      <a:pt x="3875" y="7013"/>
                    </a:moveTo>
                    <a:lnTo>
                      <a:pt x="0" y="4051"/>
                    </a:lnTo>
                    <a:lnTo>
                      <a:pt x="3106" y="0"/>
                    </a:lnTo>
                    <a:lnTo>
                      <a:pt x="6964" y="2964"/>
                    </a:lnTo>
                    <a:lnTo>
                      <a:pt x="3875" y="7013"/>
                    </a:lnTo>
                    <a:close/>
                  </a:path>
                </a:pathLst>
              </a:custGeom>
              <a:solidFill>
                <a:srgbClr val="56535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B769336A-7F3F-6383-234E-7F45AA5B5EB8}"/>
                  </a:ext>
                </a:extLst>
              </p:cNvPr>
              <p:cNvSpPr/>
              <p:nvPr/>
            </p:nvSpPr>
            <p:spPr>
              <a:xfrm rot="-3079214">
                <a:off x="8001511" y="1818778"/>
                <a:ext cx="5100" cy="4874"/>
              </a:xfrm>
              <a:custGeom>
                <a:avLst/>
                <a:gdLst>
                  <a:gd name="connsiteX0" fmla="*/ -129 w 5100"/>
                  <a:gd name="connsiteY0" fmla="*/ -103 h 4874"/>
                  <a:gd name="connsiteX1" fmla="*/ 4972 w 5100"/>
                  <a:gd name="connsiteY1" fmla="*/ -103 h 4874"/>
                  <a:gd name="connsiteX2" fmla="*/ 4972 w 5100"/>
                  <a:gd name="connsiteY2" fmla="*/ 4771 h 4874"/>
                  <a:gd name="connsiteX3" fmla="*/ -129 w 5100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0" h="4874">
                    <a:moveTo>
                      <a:pt x="-129" y="-103"/>
                    </a:moveTo>
                    <a:lnTo>
                      <a:pt x="4972" y="-103"/>
                    </a:lnTo>
                    <a:lnTo>
                      <a:pt x="4972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56515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2F6FF7DB-758E-CF87-2D01-4D3D7C0332F1}"/>
                  </a:ext>
                </a:extLst>
              </p:cNvPr>
              <p:cNvSpPr/>
              <p:nvPr/>
            </p:nvSpPr>
            <p:spPr>
              <a:xfrm rot="-3006048">
                <a:off x="8001927" y="1819146"/>
                <a:ext cx="5102" cy="4880"/>
              </a:xfrm>
              <a:custGeom>
                <a:avLst/>
                <a:gdLst>
                  <a:gd name="connsiteX0" fmla="*/ -129 w 5102"/>
                  <a:gd name="connsiteY0" fmla="*/ -103 h 4880"/>
                  <a:gd name="connsiteX1" fmla="*/ 4974 w 5102"/>
                  <a:gd name="connsiteY1" fmla="*/ -103 h 4880"/>
                  <a:gd name="connsiteX2" fmla="*/ 4974 w 5102"/>
                  <a:gd name="connsiteY2" fmla="*/ 4777 h 4880"/>
                  <a:gd name="connsiteX3" fmla="*/ -129 w 5102"/>
                  <a:gd name="connsiteY3" fmla="*/ 4777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2" h="4880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53505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7FE0CF2D-B692-C2EE-AB2F-21859F399AFA}"/>
                  </a:ext>
                </a:extLst>
              </p:cNvPr>
              <p:cNvSpPr/>
              <p:nvPr/>
            </p:nvSpPr>
            <p:spPr>
              <a:xfrm rot="-2938546">
                <a:off x="8002349" y="1819508"/>
                <a:ext cx="5103" cy="4881"/>
              </a:xfrm>
              <a:custGeom>
                <a:avLst/>
                <a:gdLst>
                  <a:gd name="connsiteX0" fmla="*/ -129 w 5103"/>
                  <a:gd name="connsiteY0" fmla="*/ -103 h 4881"/>
                  <a:gd name="connsiteX1" fmla="*/ 4975 w 5103"/>
                  <a:gd name="connsiteY1" fmla="*/ -103 h 4881"/>
                  <a:gd name="connsiteX2" fmla="*/ 4975 w 5103"/>
                  <a:gd name="connsiteY2" fmla="*/ 4778 h 4881"/>
                  <a:gd name="connsiteX3" fmla="*/ -129 w 5103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81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524F5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4F76F22D-862B-B0CF-BACD-17F8A6B8BFCB}"/>
                  </a:ext>
                </a:extLst>
              </p:cNvPr>
              <p:cNvSpPr/>
              <p:nvPr/>
            </p:nvSpPr>
            <p:spPr>
              <a:xfrm rot="-2876458">
                <a:off x="8002747" y="1819880"/>
                <a:ext cx="5106" cy="4877"/>
              </a:xfrm>
              <a:custGeom>
                <a:avLst/>
                <a:gdLst>
                  <a:gd name="connsiteX0" fmla="*/ -129 w 5106"/>
                  <a:gd name="connsiteY0" fmla="*/ -103 h 4877"/>
                  <a:gd name="connsiteX1" fmla="*/ 4978 w 5106"/>
                  <a:gd name="connsiteY1" fmla="*/ -103 h 4877"/>
                  <a:gd name="connsiteX2" fmla="*/ 4978 w 5106"/>
                  <a:gd name="connsiteY2" fmla="*/ 4774 h 4877"/>
                  <a:gd name="connsiteX3" fmla="*/ -129 w 5106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7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514E4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8" name="Freeform: Shape 867">
                <a:extLst>
                  <a:ext uri="{FF2B5EF4-FFF2-40B4-BE49-F238E27FC236}">
                    <a16:creationId xmlns:a16="http://schemas.microsoft.com/office/drawing/2014/main" id="{C930820C-93FB-A0E1-F7B0-A098C17C7EB3}"/>
                  </a:ext>
                </a:extLst>
              </p:cNvPr>
              <p:cNvSpPr/>
              <p:nvPr/>
            </p:nvSpPr>
            <p:spPr>
              <a:xfrm>
                <a:off x="8002175" y="1819157"/>
                <a:ext cx="7048" cy="7052"/>
              </a:xfrm>
              <a:custGeom>
                <a:avLst/>
                <a:gdLst>
                  <a:gd name="connsiteX0" fmla="*/ 3584 w 7048"/>
                  <a:gd name="connsiteY0" fmla="*/ 7052 h 7052"/>
                  <a:gd name="connsiteX1" fmla="*/ 0 w 7048"/>
                  <a:gd name="connsiteY1" fmla="*/ 3732 h 7052"/>
                  <a:gd name="connsiteX2" fmla="*/ 3465 w 7048"/>
                  <a:gd name="connsiteY2" fmla="*/ 0 h 7052"/>
                  <a:gd name="connsiteX3" fmla="*/ 7049 w 7048"/>
                  <a:gd name="connsiteY3" fmla="*/ 3319 h 7052"/>
                  <a:gd name="connsiteX4" fmla="*/ 3584 w 7048"/>
                  <a:gd name="connsiteY4" fmla="*/ 7052 h 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8" h="7052">
                    <a:moveTo>
                      <a:pt x="3584" y="7052"/>
                    </a:moveTo>
                    <a:lnTo>
                      <a:pt x="0" y="3732"/>
                    </a:lnTo>
                    <a:lnTo>
                      <a:pt x="3465" y="0"/>
                    </a:lnTo>
                    <a:lnTo>
                      <a:pt x="7049" y="3319"/>
                    </a:lnTo>
                    <a:lnTo>
                      <a:pt x="3584" y="7052"/>
                    </a:lnTo>
                    <a:close/>
                  </a:path>
                </a:pathLst>
              </a:custGeom>
              <a:solidFill>
                <a:srgbClr val="504C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9" name="Freeform: Shape 868">
                <a:extLst>
                  <a:ext uri="{FF2B5EF4-FFF2-40B4-BE49-F238E27FC236}">
                    <a16:creationId xmlns:a16="http://schemas.microsoft.com/office/drawing/2014/main" id="{F303F27C-63C3-C061-6150-CF3C972597B7}"/>
                  </a:ext>
                </a:extLst>
              </p:cNvPr>
              <p:cNvSpPr/>
              <p:nvPr/>
            </p:nvSpPr>
            <p:spPr>
              <a:xfrm rot="-2788315">
                <a:off x="8003528" y="1820614"/>
                <a:ext cx="5107" cy="4881"/>
              </a:xfrm>
              <a:custGeom>
                <a:avLst/>
                <a:gdLst>
                  <a:gd name="connsiteX0" fmla="*/ -129 w 5107"/>
                  <a:gd name="connsiteY0" fmla="*/ -103 h 4881"/>
                  <a:gd name="connsiteX1" fmla="*/ 4978 w 5107"/>
                  <a:gd name="connsiteY1" fmla="*/ -103 h 4881"/>
                  <a:gd name="connsiteX2" fmla="*/ 4978 w 5107"/>
                  <a:gd name="connsiteY2" fmla="*/ 4779 h 4881"/>
                  <a:gd name="connsiteX3" fmla="*/ -129 w 5107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7" h="4881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4E4A4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91B41636-5462-70E2-8390-13825B37BF0D}"/>
                  </a:ext>
                </a:extLst>
              </p:cNvPr>
              <p:cNvSpPr/>
              <p:nvPr/>
            </p:nvSpPr>
            <p:spPr>
              <a:xfrm rot="-2752081">
                <a:off x="8003919" y="1820950"/>
                <a:ext cx="5106" cy="4873"/>
              </a:xfrm>
              <a:custGeom>
                <a:avLst/>
                <a:gdLst>
                  <a:gd name="connsiteX0" fmla="*/ -129 w 5106"/>
                  <a:gd name="connsiteY0" fmla="*/ -103 h 4873"/>
                  <a:gd name="connsiteX1" fmla="*/ 4978 w 5106"/>
                  <a:gd name="connsiteY1" fmla="*/ -103 h 4873"/>
                  <a:gd name="connsiteX2" fmla="*/ 4978 w 5106"/>
                  <a:gd name="connsiteY2" fmla="*/ 4771 h 4873"/>
                  <a:gd name="connsiteX3" fmla="*/ -129 w 5106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3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4D4A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1" name="Freeform: Shape 870">
                <a:extLst>
                  <a:ext uri="{FF2B5EF4-FFF2-40B4-BE49-F238E27FC236}">
                    <a16:creationId xmlns:a16="http://schemas.microsoft.com/office/drawing/2014/main" id="{4C9E10D5-FEB7-3824-3A10-214F01BF3E2A}"/>
                  </a:ext>
                </a:extLst>
              </p:cNvPr>
              <p:cNvSpPr/>
              <p:nvPr/>
            </p:nvSpPr>
            <p:spPr>
              <a:xfrm rot="-2648406">
                <a:off x="8004534" y="1821576"/>
                <a:ext cx="5101" cy="4875"/>
              </a:xfrm>
              <a:custGeom>
                <a:avLst/>
                <a:gdLst>
                  <a:gd name="connsiteX0" fmla="*/ -129 w 5101"/>
                  <a:gd name="connsiteY0" fmla="*/ -103 h 4875"/>
                  <a:gd name="connsiteX1" fmla="*/ 4973 w 5101"/>
                  <a:gd name="connsiteY1" fmla="*/ -103 h 4875"/>
                  <a:gd name="connsiteX2" fmla="*/ 4973 w 5101"/>
                  <a:gd name="connsiteY2" fmla="*/ 4773 h 4875"/>
                  <a:gd name="connsiteX3" fmla="*/ -129 w 5101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1" h="4875">
                    <a:moveTo>
                      <a:pt x="-129" y="-103"/>
                    </a:moveTo>
                    <a:lnTo>
                      <a:pt x="4973" y="-103"/>
                    </a:lnTo>
                    <a:lnTo>
                      <a:pt x="4973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4C48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6C9C3683-73F0-410A-4A81-56B70322DD5D}"/>
                  </a:ext>
                </a:extLst>
              </p:cNvPr>
              <p:cNvSpPr/>
              <p:nvPr/>
            </p:nvSpPr>
            <p:spPr>
              <a:xfrm rot="-2549779">
                <a:off x="8005133" y="1822198"/>
                <a:ext cx="5106" cy="4876"/>
              </a:xfrm>
              <a:custGeom>
                <a:avLst/>
                <a:gdLst>
                  <a:gd name="connsiteX0" fmla="*/ -129 w 5106"/>
                  <a:gd name="connsiteY0" fmla="*/ -103 h 4876"/>
                  <a:gd name="connsiteX1" fmla="*/ 4978 w 5106"/>
                  <a:gd name="connsiteY1" fmla="*/ -103 h 4876"/>
                  <a:gd name="connsiteX2" fmla="*/ 4978 w 5106"/>
                  <a:gd name="connsiteY2" fmla="*/ 4773 h 4876"/>
                  <a:gd name="connsiteX3" fmla="*/ -129 w 5106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6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4A46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3" name="Freeform: Shape 872">
                <a:extLst>
                  <a:ext uri="{FF2B5EF4-FFF2-40B4-BE49-F238E27FC236}">
                    <a16:creationId xmlns:a16="http://schemas.microsoft.com/office/drawing/2014/main" id="{3E5893CC-4F72-BC9A-7011-7FEE95E4EE81}"/>
                  </a:ext>
                </a:extLst>
              </p:cNvPr>
              <p:cNvSpPr/>
              <p:nvPr/>
            </p:nvSpPr>
            <p:spPr>
              <a:xfrm>
                <a:off x="8004753" y="1821748"/>
                <a:ext cx="7032" cy="7032"/>
              </a:xfrm>
              <a:custGeom>
                <a:avLst/>
                <a:gdLst>
                  <a:gd name="connsiteX0" fmla="*/ 3192 w 7032"/>
                  <a:gd name="connsiteY0" fmla="*/ 7032 h 7032"/>
                  <a:gd name="connsiteX1" fmla="*/ 0 w 7032"/>
                  <a:gd name="connsiteY1" fmla="*/ 3343 h 7032"/>
                  <a:gd name="connsiteX2" fmla="*/ 3840 w 7032"/>
                  <a:gd name="connsiteY2" fmla="*/ 0 h 7032"/>
                  <a:gd name="connsiteX3" fmla="*/ 7032 w 7032"/>
                  <a:gd name="connsiteY3" fmla="*/ 3688 h 7032"/>
                  <a:gd name="connsiteX4" fmla="*/ 3192 w 7032"/>
                  <a:gd name="connsiteY4" fmla="*/ 7032 h 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2" h="7032">
                    <a:moveTo>
                      <a:pt x="3192" y="7032"/>
                    </a:moveTo>
                    <a:lnTo>
                      <a:pt x="0" y="3343"/>
                    </a:lnTo>
                    <a:lnTo>
                      <a:pt x="3840" y="0"/>
                    </a:lnTo>
                    <a:lnTo>
                      <a:pt x="7032" y="3688"/>
                    </a:lnTo>
                    <a:lnTo>
                      <a:pt x="3192" y="7032"/>
                    </a:lnTo>
                    <a:close/>
                  </a:path>
                </a:pathLst>
              </a:custGeom>
              <a:solidFill>
                <a:srgbClr val="4945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4" name="Freeform: Shape 873">
                <a:extLst>
                  <a:ext uri="{FF2B5EF4-FFF2-40B4-BE49-F238E27FC236}">
                    <a16:creationId xmlns:a16="http://schemas.microsoft.com/office/drawing/2014/main" id="{B5229829-821F-2FD4-7627-261DC4CDC0AA}"/>
                  </a:ext>
                </a:extLst>
              </p:cNvPr>
              <p:cNvSpPr/>
              <p:nvPr/>
            </p:nvSpPr>
            <p:spPr>
              <a:xfrm rot="-2357322">
                <a:off x="8006275" y="1823481"/>
                <a:ext cx="5102" cy="4875"/>
              </a:xfrm>
              <a:custGeom>
                <a:avLst/>
                <a:gdLst>
                  <a:gd name="connsiteX0" fmla="*/ -129 w 5102"/>
                  <a:gd name="connsiteY0" fmla="*/ -103 h 4875"/>
                  <a:gd name="connsiteX1" fmla="*/ 4974 w 5102"/>
                  <a:gd name="connsiteY1" fmla="*/ -103 h 4875"/>
                  <a:gd name="connsiteX2" fmla="*/ 4974 w 5102"/>
                  <a:gd name="connsiteY2" fmla="*/ 4773 h 4875"/>
                  <a:gd name="connsiteX3" fmla="*/ -129 w 5102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2" h="4875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48444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3D7B553C-F3AD-5F82-1DB9-B5E50C2D2990}"/>
                  </a:ext>
                </a:extLst>
              </p:cNvPr>
              <p:cNvSpPr/>
              <p:nvPr/>
            </p:nvSpPr>
            <p:spPr>
              <a:xfrm rot="-2263482">
                <a:off x="8006806" y="1824142"/>
                <a:ext cx="5110" cy="4878"/>
              </a:xfrm>
              <a:custGeom>
                <a:avLst/>
                <a:gdLst>
                  <a:gd name="connsiteX0" fmla="*/ -129 w 5110"/>
                  <a:gd name="connsiteY0" fmla="*/ -103 h 4878"/>
                  <a:gd name="connsiteX1" fmla="*/ 4981 w 5110"/>
                  <a:gd name="connsiteY1" fmla="*/ -103 h 4878"/>
                  <a:gd name="connsiteX2" fmla="*/ 4981 w 5110"/>
                  <a:gd name="connsiteY2" fmla="*/ 4775 h 4878"/>
                  <a:gd name="connsiteX3" fmla="*/ -129 w 5110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0" h="4878">
                    <a:moveTo>
                      <a:pt x="-129" y="-103"/>
                    </a:moveTo>
                    <a:lnTo>
                      <a:pt x="4981" y="-103"/>
                    </a:lnTo>
                    <a:lnTo>
                      <a:pt x="4981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46434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6" name="Freeform: Shape 875">
                <a:extLst>
                  <a:ext uri="{FF2B5EF4-FFF2-40B4-BE49-F238E27FC236}">
                    <a16:creationId xmlns:a16="http://schemas.microsoft.com/office/drawing/2014/main" id="{C6F13670-5883-6E04-AB2F-13401C4E472F}"/>
                  </a:ext>
                </a:extLst>
              </p:cNvPr>
              <p:cNvSpPr/>
              <p:nvPr/>
            </p:nvSpPr>
            <p:spPr>
              <a:xfrm>
                <a:off x="8006391" y="1823770"/>
                <a:ext cx="6980" cy="6946"/>
              </a:xfrm>
              <a:custGeom>
                <a:avLst/>
                <a:gdLst>
                  <a:gd name="connsiteX0" fmla="*/ 2850 w 6980"/>
                  <a:gd name="connsiteY0" fmla="*/ 6947 h 6946"/>
                  <a:gd name="connsiteX1" fmla="*/ 0 w 6980"/>
                  <a:gd name="connsiteY1" fmla="*/ 3003 h 6946"/>
                  <a:gd name="connsiteX2" fmla="*/ 4113 w 6980"/>
                  <a:gd name="connsiteY2" fmla="*/ 0 h 6946"/>
                  <a:gd name="connsiteX3" fmla="*/ 6981 w 6980"/>
                  <a:gd name="connsiteY3" fmla="*/ 3942 h 6946"/>
                  <a:gd name="connsiteX4" fmla="*/ 2850 w 6980"/>
                  <a:gd name="connsiteY4" fmla="*/ 6947 h 6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0" h="6946">
                    <a:moveTo>
                      <a:pt x="2850" y="6947"/>
                    </a:moveTo>
                    <a:lnTo>
                      <a:pt x="0" y="3003"/>
                    </a:lnTo>
                    <a:lnTo>
                      <a:pt x="4113" y="0"/>
                    </a:lnTo>
                    <a:lnTo>
                      <a:pt x="6981" y="3942"/>
                    </a:lnTo>
                    <a:lnTo>
                      <a:pt x="2850" y="6947"/>
                    </a:lnTo>
                    <a:close/>
                  </a:path>
                </a:pathLst>
              </a:custGeom>
              <a:solidFill>
                <a:srgbClr val="4541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7" name="Freeform: Shape 876">
                <a:extLst>
                  <a:ext uri="{FF2B5EF4-FFF2-40B4-BE49-F238E27FC236}">
                    <a16:creationId xmlns:a16="http://schemas.microsoft.com/office/drawing/2014/main" id="{EB2061D7-49A3-E446-4CF4-8909FDE90FD4}"/>
                  </a:ext>
                </a:extLst>
              </p:cNvPr>
              <p:cNvSpPr/>
              <p:nvPr/>
            </p:nvSpPr>
            <p:spPr>
              <a:xfrm rot="-2068297">
                <a:off x="8007829" y="1825493"/>
                <a:ext cx="5110" cy="4872"/>
              </a:xfrm>
              <a:custGeom>
                <a:avLst/>
                <a:gdLst>
                  <a:gd name="connsiteX0" fmla="*/ -129 w 5110"/>
                  <a:gd name="connsiteY0" fmla="*/ -103 h 4872"/>
                  <a:gd name="connsiteX1" fmla="*/ 4982 w 5110"/>
                  <a:gd name="connsiteY1" fmla="*/ -103 h 4872"/>
                  <a:gd name="connsiteX2" fmla="*/ 4982 w 5110"/>
                  <a:gd name="connsiteY2" fmla="*/ 4770 h 4872"/>
                  <a:gd name="connsiteX3" fmla="*/ -129 w 5110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0" h="4872">
                    <a:moveTo>
                      <a:pt x="-129" y="-103"/>
                    </a:moveTo>
                    <a:lnTo>
                      <a:pt x="4982" y="-103"/>
                    </a:lnTo>
                    <a:lnTo>
                      <a:pt x="4982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4441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8" name="Freeform: Shape 877">
                <a:extLst>
                  <a:ext uri="{FF2B5EF4-FFF2-40B4-BE49-F238E27FC236}">
                    <a16:creationId xmlns:a16="http://schemas.microsoft.com/office/drawing/2014/main" id="{992D3877-DEE6-765B-38A1-8CDC10A49511}"/>
                  </a:ext>
                </a:extLst>
              </p:cNvPr>
              <p:cNvSpPr/>
              <p:nvPr/>
            </p:nvSpPr>
            <p:spPr>
              <a:xfrm rot="-1978865">
                <a:off x="8008306" y="1826194"/>
                <a:ext cx="5098" cy="4877"/>
              </a:xfrm>
              <a:custGeom>
                <a:avLst/>
                <a:gdLst>
                  <a:gd name="connsiteX0" fmla="*/ -129 w 5098"/>
                  <a:gd name="connsiteY0" fmla="*/ -103 h 4877"/>
                  <a:gd name="connsiteX1" fmla="*/ 4969 w 5098"/>
                  <a:gd name="connsiteY1" fmla="*/ -103 h 4877"/>
                  <a:gd name="connsiteX2" fmla="*/ 4969 w 5098"/>
                  <a:gd name="connsiteY2" fmla="*/ 4774 h 4877"/>
                  <a:gd name="connsiteX3" fmla="*/ -129 w 5098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8" h="4877">
                    <a:moveTo>
                      <a:pt x="-129" y="-103"/>
                    </a:moveTo>
                    <a:lnTo>
                      <a:pt x="4969" y="-103"/>
                    </a:lnTo>
                    <a:lnTo>
                      <a:pt x="4969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4340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9" name="Freeform: Shape 878">
                <a:extLst>
                  <a:ext uri="{FF2B5EF4-FFF2-40B4-BE49-F238E27FC236}">
                    <a16:creationId xmlns:a16="http://schemas.microsoft.com/office/drawing/2014/main" id="{C61C286F-844E-D745-B331-8EA3DB9D100B}"/>
                  </a:ext>
                </a:extLst>
              </p:cNvPr>
              <p:cNvSpPr/>
              <p:nvPr/>
            </p:nvSpPr>
            <p:spPr>
              <a:xfrm>
                <a:off x="8007859" y="1825930"/>
                <a:ext cx="6912" cy="6828"/>
              </a:xfrm>
              <a:custGeom>
                <a:avLst/>
                <a:gdLst>
                  <a:gd name="connsiteX0" fmla="*/ 2543 w 6912"/>
                  <a:gd name="connsiteY0" fmla="*/ 6829 h 6828"/>
                  <a:gd name="connsiteX1" fmla="*/ 0 w 6912"/>
                  <a:gd name="connsiteY1" fmla="*/ 2664 h 6828"/>
                  <a:gd name="connsiteX2" fmla="*/ 4352 w 6912"/>
                  <a:gd name="connsiteY2" fmla="*/ 0 h 6828"/>
                  <a:gd name="connsiteX3" fmla="*/ 6912 w 6912"/>
                  <a:gd name="connsiteY3" fmla="*/ 4165 h 6828"/>
                  <a:gd name="connsiteX4" fmla="*/ 2543 w 6912"/>
                  <a:gd name="connsiteY4" fmla="*/ 6829 h 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12" h="6828">
                    <a:moveTo>
                      <a:pt x="2543" y="6829"/>
                    </a:moveTo>
                    <a:lnTo>
                      <a:pt x="0" y="2664"/>
                    </a:lnTo>
                    <a:lnTo>
                      <a:pt x="4352" y="0"/>
                    </a:lnTo>
                    <a:lnTo>
                      <a:pt x="6912" y="4165"/>
                    </a:lnTo>
                    <a:lnTo>
                      <a:pt x="2543" y="6829"/>
                    </a:lnTo>
                    <a:close/>
                  </a:path>
                </a:pathLst>
              </a:custGeom>
              <a:solidFill>
                <a:srgbClr val="413E3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0" name="Freeform: Shape 879">
                <a:extLst>
                  <a:ext uri="{FF2B5EF4-FFF2-40B4-BE49-F238E27FC236}">
                    <a16:creationId xmlns:a16="http://schemas.microsoft.com/office/drawing/2014/main" id="{85C67E52-8692-2B6A-901D-54D17B23EA23}"/>
                  </a:ext>
                </a:extLst>
              </p:cNvPr>
              <p:cNvSpPr/>
              <p:nvPr/>
            </p:nvSpPr>
            <p:spPr>
              <a:xfrm>
                <a:off x="8008320" y="1826681"/>
                <a:ext cx="6861" cy="6769"/>
              </a:xfrm>
              <a:custGeom>
                <a:avLst/>
                <a:gdLst>
                  <a:gd name="connsiteX0" fmla="*/ 2441 w 6861"/>
                  <a:gd name="connsiteY0" fmla="*/ 6769 h 6769"/>
                  <a:gd name="connsiteX1" fmla="*/ 0 w 6861"/>
                  <a:gd name="connsiteY1" fmla="*/ 2551 h 6769"/>
                  <a:gd name="connsiteX2" fmla="*/ 4421 w 6861"/>
                  <a:gd name="connsiteY2" fmla="*/ 0 h 6769"/>
                  <a:gd name="connsiteX3" fmla="*/ 6861 w 6861"/>
                  <a:gd name="connsiteY3" fmla="*/ 4220 h 6769"/>
                  <a:gd name="connsiteX4" fmla="*/ 2441 w 6861"/>
                  <a:gd name="connsiteY4" fmla="*/ 6769 h 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61" h="6769">
                    <a:moveTo>
                      <a:pt x="2441" y="6769"/>
                    </a:moveTo>
                    <a:lnTo>
                      <a:pt x="0" y="2551"/>
                    </a:lnTo>
                    <a:lnTo>
                      <a:pt x="4421" y="0"/>
                    </a:lnTo>
                    <a:lnTo>
                      <a:pt x="6861" y="4220"/>
                    </a:lnTo>
                    <a:lnTo>
                      <a:pt x="2441" y="6769"/>
                    </a:lnTo>
                    <a:close/>
                  </a:path>
                </a:pathLst>
              </a:custGeom>
              <a:solidFill>
                <a:srgbClr val="413D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1" name="Freeform: Shape 880">
                <a:extLst>
                  <a:ext uri="{FF2B5EF4-FFF2-40B4-BE49-F238E27FC236}">
                    <a16:creationId xmlns:a16="http://schemas.microsoft.com/office/drawing/2014/main" id="{F7181A8F-82B7-D086-8D2D-2D2D82C2F75A}"/>
                  </a:ext>
                </a:extLst>
              </p:cNvPr>
              <p:cNvSpPr/>
              <p:nvPr/>
            </p:nvSpPr>
            <p:spPr>
              <a:xfrm rot="-1709676">
                <a:off x="8009620" y="1828363"/>
                <a:ext cx="5109" cy="4873"/>
              </a:xfrm>
              <a:custGeom>
                <a:avLst/>
                <a:gdLst>
                  <a:gd name="connsiteX0" fmla="*/ -129 w 5109"/>
                  <a:gd name="connsiteY0" fmla="*/ -103 h 4873"/>
                  <a:gd name="connsiteX1" fmla="*/ 4981 w 5109"/>
                  <a:gd name="connsiteY1" fmla="*/ -103 h 4873"/>
                  <a:gd name="connsiteX2" fmla="*/ 4981 w 5109"/>
                  <a:gd name="connsiteY2" fmla="*/ 4771 h 4873"/>
                  <a:gd name="connsiteX3" fmla="*/ -129 w 5109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9" h="4873">
                    <a:moveTo>
                      <a:pt x="-129" y="-103"/>
                    </a:moveTo>
                    <a:lnTo>
                      <a:pt x="4981" y="-103"/>
                    </a:lnTo>
                    <a:lnTo>
                      <a:pt x="4981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403B3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2" name="Freeform: Shape 881">
                <a:extLst>
                  <a:ext uri="{FF2B5EF4-FFF2-40B4-BE49-F238E27FC236}">
                    <a16:creationId xmlns:a16="http://schemas.microsoft.com/office/drawing/2014/main" id="{EF789510-1696-B11D-51FF-9376BC2CDDAB}"/>
                  </a:ext>
                </a:extLst>
              </p:cNvPr>
              <p:cNvSpPr/>
              <p:nvPr/>
            </p:nvSpPr>
            <p:spPr>
              <a:xfrm rot="-1627673">
                <a:off x="8010015" y="1829119"/>
                <a:ext cx="5106" cy="4872"/>
              </a:xfrm>
              <a:custGeom>
                <a:avLst/>
                <a:gdLst>
                  <a:gd name="connsiteX0" fmla="*/ -129 w 5106"/>
                  <a:gd name="connsiteY0" fmla="*/ -103 h 4872"/>
                  <a:gd name="connsiteX1" fmla="*/ 4978 w 5106"/>
                  <a:gd name="connsiteY1" fmla="*/ -103 h 4872"/>
                  <a:gd name="connsiteX2" fmla="*/ 4978 w 5106"/>
                  <a:gd name="connsiteY2" fmla="*/ 4769 h 4872"/>
                  <a:gd name="connsiteX3" fmla="*/ -129 w 5106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2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3E3A3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3" name="Freeform: Shape 882">
                <a:extLst>
                  <a:ext uri="{FF2B5EF4-FFF2-40B4-BE49-F238E27FC236}">
                    <a16:creationId xmlns:a16="http://schemas.microsoft.com/office/drawing/2014/main" id="{868B9BDD-528D-9C35-8F13-086EF0D713B4}"/>
                  </a:ext>
                </a:extLst>
              </p:cNvPr>
              <p:cNvSpPr/>
              <p:nvPr/>
            </p:nvSpPr>
            <p:spPr>
              <a:xfrm rot="-1545698">
                <a:off x="8010404" y="1829872"/>
                <a:ext cx="5105" cy="4874"/>
              </a:xfrm>
              <a:custGeom>
                <a:avLst/>
                <a:gdLst>
                  <a:gd name="connsiteX0" fmla="*/ -129 w 5105"/>
                  <a:gd name="connsiteY0" fmla="*/ -103 h 4874"/>
                  <a:gd name="connsiteX1" fmla="*/ 4977 w 5105"/>
                  <a:gd name="connsiteY1" fmla="*/ -103 h 4874"/>
                  <a:gd name="connsiteX2" fmla="*/ 4977 w 5105"/>
                  <a:gd name="connsiteY2" fmla="*/ 4771 h 4874"/>
                  <a:gd name="connsiteX3" fmla="*/ -129 w 5105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4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3C393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36880980-FB48-3C71-2EA1-577A90297A35}"/>
                  </a:ext>
                </a:extLst>
              </p:cNvPr>
              <p:cNvSpPr/>
              <p:nvPr/>
            </p:nvSpPr>
            <p:spPr>
              <a:xfrm>
                <a:off x="8009993" y="1829800"/>
                <a:ext cx="6673" cy="6561"/>
              </a:xfrm>
              <a:custGeom>
                <a:avLst/>
                <a:gdLst>
                  <a:gd name="connsiteX0" fmla="*/ 2014 w 6673"/>
                  <a:gd name="connsiteY0" fmla="*/ 6561 h 6561"/>
                  <a:gd name="connsiteX1" fmla="*/ 0 w 6673"/>
                  <a:gd name="connsiteY1" fmla="*/ 2118 h 6561"/>
                  <a:gd name="connsiteX2" fmla="*/ 4660 w 6673"/>
                  <a:gd name="connsiteY2" fmla="*/ 0 h 6561"/>
                  <a:gd name="connsiteX3" fmla="*/ 6674 w 6673"/>
                  <a:gd name="connsiteY3" fmla="*/ 4443 h 6561"/>
                  <a:gd name="connsiteX4" fmla="*/ 2014 w 6673"/>
                  <a:gd name="connsiteY4" fmla="*/ 6561 h 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3" h="6561">
                    <a:moveTo>
                      <a:pt x="2014" y="6561"/>
                    </a:moveTo>
                    <a:lnTo>
                      <a:pt x="0" y="2118"/>
                    </a:lnTo>
                    <a:lnTo>
                      <a:pt x="4660" y="0"/>
                    </a:lnTo>
                    <a:lnTo>
                      <a:pt x="6674" y="4443"/>
                    </a:lnTo>
                    <a:lnTo>
                      <a:pt x="2014" y="6561"/>
                    </a:lnTo>
                    <a:close/>
                  </a:path>
                </a:pathLst>
              </a:custGeom>
              <a:solidFill>
                <a:srgbClr val="3B383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5" name="Freeform: Shape 884">
                <a:extLst>
                  <a:ext uri="{FF2B5EF4-FFF2-40B4-BE49-F238E27FC236}">
                    <a16:creationId xmlns:a16="http://schemas.microsoft.com/office/drawing/2014/main" id="{144AAE93-F852-579F-DA04-C09271B0FC90}"/>
                  </a:ext>
                </a:extLst>
              </p:cNvPr>
              <p:cNvSpPr/>
              <p:nvPr/>
            </p:nvSpPr>
            <p:spPr>
              <a:xfrm>
                <a:off x="8010368" y="1830616"/>
                <a:ext cx="6639" cy="6499"/>
              </a:xfrm>
              <a:custGeom>
                <a:avLst/>
                <a:gdLst>
                  <a:gd name="connsiteX0" fmla="*/ 1929 w 6639"/>
                  <a:gd name="connsiteY0" fmla="*/ 6500 h 6499"/>
                  <a:gd name="connsiteX1" fmla="*/ 0 w 6639"/>
                  <a:gd name="connsiteY1" fmla="*/ 2014 h 6499"/>
                  <a:gd name="connsiteX2" fmla="*/ 4694 w 6639"/>
                  <a:gd name="connsiteY2" fmla="*/ 0 h 6499"/>
                  <a:gd name="connsiteX3" fmla="*/ 6640 w 6639"/>
                  <a:gd name="connsiteY3" fmla="*/ 4486 h 6499"/>
                  <a:gd name="connsiteX4" fmla="*/ 1929 w 6639"/>
                  <a:gd name="connsiteY4" fmla="*/ 6500 h 6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9" h="6499">
                    <a:moveTo>
                      <a:pt x="1929" y="6500"/>
                    </a:moveTo>
                    <a:lnTo>
                      <a:pt x="0" y="2014"/>
                    </a:lnTo>
                    <a:lnTo>
                      <a:pt x="4694" y="0"/>
                    </a:lnTo>
                    <a:lnTo>
                      <a:pt x="6640" y="4486"/>
                    </a:lnTo>
                    <a:lnTo>
                      <a:pt x="1929" y="6500"/>
                    </a:lnTo>
                    <a:close/>
                  </a:path>
                </a:pathLst>
              </a:custGeom>
              <a:solidFill>
                <a:srgbClr val="3A363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6" name="Freeform: Shape 885">
                <a:extLst>
                  <a:ext uri="{FF2B5EF4-FFF2-40B4-BE49-F238E27FC236}">
                    <a16:creationId xmlns:a16="http://schemas.microsoft.com/office/drawing/2014/main" id="{AC09FCF5-30DC-747D-18FF-EB2EB3D411C3}"/>
                  </a:ext>
                </a:extLst>
              </p:cNvPr>
              <p:cNvSpPr/>
              <p:nvPr/>
            </p:nvSpPr>
            <p:spPr>
              <a:xfrm>
                <a:off x="8010726" y="1831411"/>
                <a:ext cx="6571" cy="6434"/>
              </a:xfrm>
              <a:custGeom>
                <a:avLst/>
                <a:gdLst>
                  <a:gd name="connsiteX0" fmla="*/ 1826 w 6571"/>
                  <a:gd name="connsiteY0" fmla="*/ 6435 h 6434"/>
                  <a:gd name="connsiteX1" fmla="*/ 0 w 6571"/>
                  <a:gd name="connsiteY1" fmla="*/ 1906 h 6434"/>
                  <a:gd name="connsiteX2" fmla="*/ 4728 w 6571"/>
                  <a:gd name="connsiteY2" fmla="*/ 0 h 6434"/>
                  <a:gd name="connsiteX3" fmla="*/ 6571 w 6571"/>
                  <a:gd name="connsiteY3" fmla="*/ 4529 h 6434"/>
                  <a:gd name="connsiteX4" fmla="*/ 1826 w 6571"/>
                  <a:gd name="connsiteY4" fmla="*/ 6435 h 6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1" h="6434">
                    <a:moveTo>
                      <a:pt x="1826" y="6435"/>
                    </a:moveTo>
                    <a:lnTo>
                      <a:pt x="0" y="1906"/>
                    </a:lnTo>
                    <a:lnTo>
                      <a:pt x="4728" y="0"/>
                    </a:lnTo>
                    <a:lnTo>
                      <a:pt x="6571" y="4529"/>
                    </a:lnTo>
                    <a:lnTo>
                      <a:pt x="1826" y="6435"/>
                    </a:lnTo>
                    <a:close/>
                  </a:path>
                </a:pathLst>
              </a:custGeom>
              <a:solidFill>
                <a:srgbClr val="39353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0C860E13-2E70-4056-7F47-403C042D7C19}"/>
                  </a:ext>
                </a:extLst>
              </p:cNvPr>
              <p:cNvSpPr/>
              <p:nvPr/>
            </p:nvSpPr>
            <p:spPr>
              <a:xfrm>
                <a:off x="8011051" y="1832206"/>
                <a:ext cx="6519" cy="6363"/>
              </a:xfrm>
              <a:custGeom>
                <a:avLst/>
                <a:gdLst>
                  <a:gd name="connsiteX0" fmla="*/ 1741 w 6519"/>
                  <a:gd name="connsiteY0" fmla="*/ 6363 h 6363"/>
                  <a:gd name="connsiteX1" fmla="*/ 0 w 6519"/>
                  <a:gd name="connsiteY1" fmla="*/ 1802 h 6363"/>
                  <a:gd name="connsiteX2" fmla="*/ 4779 w 6519"/>
                  <a:gd name="connsiteY2" fmla="*/ 0 h 6363"/>
                  <a:gd name="connsiteX3" fmla="*/ 6520 w 6519"/>
                  <a:gd name="connsiteY3" fmla="*/ 4563 h 6363"/>
                  <a:gd name="connsiteX4" fmla="*/ 1741 w 6519"/>
                  <a:gd name="connsiteY4" fmla="*/ 6363 h 6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9" h="6363">
                    <a:moveTo>
                      <a:pt x="1741" y="6363"/>
                    </a:moveTo>
                    <a:lnTo>
                      <a:pt x="0" y="1802"/>
                    </a:lnTo>
                    <a:lnTo>
                      <a:pt x="4779" y="0"/>
                    </a:lnTo>
                    <a:lnTo>
                      <a:pt x="6520" y="4563"/>
                    </a:lnTo>
                    <a:lnTo>
                      <a:pt x="1741" y="6363"/>
                    </a:lnTo>
                    <a:close/>
                  </a:path>
                </a:pathLst>
              </a:custGeom>
              <a:solidFill>
                <a:srgbClr val="38343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8" name="Freeform: Shape 887">
                <a:extLst>
                  <a:ext uri="{FF2B5EF4-FFF2-40B4-BE49-F238E27FC236}">
                    <a16:creationId xmlns:a16="http://schemas.microsoft.com/office/drawing/2014/main" id="{3820B897-92EA-6A1E-D787-4C19EE6DF581}"/>
                  </a:ext>
                </a:extLst>
              </p:cNvPr>
              <p:cNvSpPr/>
              <p:nvPr/>
            </p:nvSpPr>
            <p:spPr>
              <a:xfrm>
                <a:off x="8011375" y="1833023"/>
                <a:ext cx="6451" cy="6296"/>
              </a:xfrm>
              <a:custGeom>
                <a:avLst/>
                <a:gdLst>
                  <a:gd name="connsiteX0" fmla="*/ 1622 w 6451"/>
                  <a:gd name="connsiteY0" fmla="*/ 6297 h 6296"/>
                  <a:gd name="connsiteX1" fmla="*/ 0 w 6451"/>
                  <a:gd name="connsiteY1" fmla="*/ 1693 h 6296"/>
                  <a:gd name="connsiteX2" fmla="*/ 4830 w 6451"/>
                  <a:gd name="connsiteY2" fmla="*/ 0 h 6296"/>
                  <a:gd name="connsiteX3" fmla="*/ 6452 w 6451"/>
                  <a:gd name="connsiteY3" fmla="*/ 4604 h 6296"/>
                  <a:gd name="connsiteX4" fmla="*/ 1622 w 6451"/>
                  <a:gd name="connsiteY4" fmla="*/ 6297 h 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1" h="6296">
                    <a:moveTo>
                      <a:pt x="1622" y="6297"/>
                    </a:moveTo>
                    <a:lnTo>
                      <a:pt x="0" y="1693"/>
                    </a:lnTo>
                    <a:lnTo>
                      <a:pt x="4830" y="0"/>
                    </a:lnTo>
                    <a:lnTo>
                      <a:pt x="6452" y="4604"/>
                    </a:lnTo>
                    <a:lnTo>
                      <a:pt x="1622" y="6297"/>
                    </a:lnTo>
                    <a:close/>
                  </a:path>
                </a:pathLst>
              </a:custGeom>
              <a:solidFill>
                <a:srgbClr val="37333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9" name="Freeform: Shape 888">
                <a:extLst>
                  <a:ext uri="{FF2B5EF4-FFF2-40B4-BE49-F238E27FC236}">
                    <a16:creationId xmlns:a16="http://schemas.microsoft.com/office/drawing/2014/main" id="{8E234CFA-E8FC-42CD-0F82-3BC5BE12FCEC}"/>
                  </a:ext>
                </a:extLst>
              </p:cNvPr>
              <p:cNvSpPr/>
              <p:nvPr/>
            </p:nvSpPr>
            <p:spPr>
              <a:xfrm>
                <a:off x="8011699" y="1833856"/>
                <a:ext cx="6366" cy="6221"/>
              </a:xfrm>
              <a:custGeom>
                <a:avLst/>
                <a:gdLst>
                  <a:gd name="connsiteX0" fmla="*/ 1519 w 6366"/>
                  <a:gd name="connsiteY0" fmla="*/ 6221 h 6221"/>
                  <a:gd name="connsiteX1" fmla="*/ 0 w 6366"/>
                  <a:gd name="connsiteY1" fmla="*/ 1583 h 6221"/>
                  <a:gd name="connsiteX2" fmla="*/ 4847 w 6366"/>
                  <a:gd name="connsiteY2" fmla="*/ 0 h 6221"/>
                  <a:gd name="connsiteX3" fmla="*/ 6366 w 6366"/>
                  <a:gd name="connsiteY3" fmla="*/ 4636 h 6221"/>
                  <a:gd name="connsiteX4" fmla="*/ 1519 w 6366"/>
                  <a:gd name="connsiteY4" fmla="*/ 6221 h 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" h="6221">
                    <a:moveTo>
                      <a:pt x="1519" y="6221"/>
                    </a:moveTo>
                    <a:lnTo>
                      <a:pt x="0" y="1583"/>
                    </a:lnTo>
                    <a:lnTo>
                      <a:pt x="4847" y="0"/>
                    </a:lnTo>
                    <a:lnTo>
                      <a:pt x="6366" y="4636"/>
                    </a:lnTo>
                    <a:lnTo>
                      <a:pt x="1519" y="6221"/>
                    </a:lnTo>
                    <a:close/>
                  </a:path>
                </a:pathLst>
              </a:custGeom>
              <a:solidFill>
                <a:srgbClr val="36323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0" name="Freeform: Shape 889">
                <a:extLst>
                  <a:ext uri="{FF2B5EF4-FFF2-40B4-BE49-F238E27FC236}">
                    <a16:creationId xmlns:a16="http://schemas.microsoft.com/office/drawing/2014/main" id="{427C5233-E49A-D99E-E6EC-CFD261DBE6D3}"/>
                  </a:ext>
                </a:extLst>
              </p:cNvPr>
              <p:cNvSpPr/>
              <p:nvPr/>
            </p:nvSpPr>
            <p:spPr>
              <a:xfrm rot="-1011667">
                <a:off x="8012575" y="1835334"/>
                <a:ext cx="5108" cy="4879"/>
              </a:xfrm>
              <a:custGeom>
                <a:avLst/>
                <a:gdLst>
                  <a:gd name="connsiteX0" fmla="*/ -129 w 5108"/>
                  <a:gd name="connsiteY0" fmla="*/ -103 h 4879"/>
                  <a:gd name="connsiteX1" fmla="*/ 4979 w 5108"/>
                  <a:gd name="connsiteY1" fmla="*/ -103 h 4879"/>
                  <a:gd name="connsiteX2" fmla="*/ 4979 w 5108"/>
                  <a:gd name="connsiteY2" fmla="*/ 4776 h 4879"/>
                  <a:gd name="connsiteX3" fmla="*/ -129 w 5108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7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35313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1" name="Freeform: Shape 890">
                <a:extLst>
                  <a:ext uri="{FF2B5EF4-FFF2-40B4-BE49-F238E27FC236}">
                    <a16:creationId xmlns:a16="http://schemas.microsoft.com/office/drawing/2014/main" id="{EF9A1F13-C2C5-0FBA-5CFC-4D354740A5D9}"/>
                  </a:ext>
                </a:extLst>
              </p:cNvPr>
              <p:cNvSpPr/>
              <p:nvPr/>
            </p:nvSpPr>
            <p:spPr>
              <a:xfrm>
                <a:off x="8012263" y="1835562"/>
                <a:ext cx="6229" cy="6069"/>
              </a:xfrm>
              <a:custGeom>
                <a:avLst/>
                <a:gdLst>
                  <a:gd name="connsiteX0" fmla="*/ 1314 w 6229"/>
                  <a:gd name="connsiteY0" fmla="*/ 6070 h 6069"/>
                  <a:gd name="connsiteX1" fmla="*/ 0 w 6229"/>
                  <a:gd name="connsiteY1" fmla="*/ 1367 h 6069"/>
                  <a:gd name="connsiteX2" fmla="*/ 4916 w 6229"/>
                  <a:gd name="connsiteY2" fmla="*/ 0 h 6069"/>
                  <a:gd name="connsiteX3" fmla="*/ 6230 w 6229"/>
                  <a:gd name="connsiteY3" fmla="*/ 4703 h 6069"/>
                  <a:gd name="connsiteX4" fmla="*/ 1314 w 6229"/>
                  <a:gd name="connsiteY4" fmla="*/ 6070 h 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9" h="6069">
                    <a:moveTo>
                      <a:pt x="1314" y="6070"/>
                    </a:moveTo>
                    <a:lnTo>
                      <a:pt x="0" y="1367"/>
                    </a:lnTo>
                    <a:lnTo>
                      <a:pt x="4916" y="0"/>
                    </a:lnTo>
                    <a:lnTo>
                      <a:pt x="6230" y="4703"/>
                    </a:lnTo>
                    <a:lnTo>
                      <a:pt x="1314" y="6070"/>
                    </a:lnTo>
                    <a:close/>
                  </a:path>
                </a:pathLst>
              </a:custGeom>
              <a:solidFill>
                <a:srgbClr val="34303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2" name="Freeform: Shape 891">
                <a:extLst>
                  <a:ext uri="{FF2B5EF4-FFF2-40B4-BE49-F238E27FC236}">
                    <a16:creationId xmlns:a16="http://schemas.microsoft.com/office/drawing/2014/main" id="{974C34FF-02AF-4F9A-332C-2E6EC19A1FD1}"/>
                  </a:ext>
                </a:extLst>
              </p:cNvPr>
              <p:cNvSpPr/>
              <p:nvPr/>
            </p:nvSpPr>
            <p:spPr>
              <a:xfrm>
                <a:off x="8012519" y="1836436"/>
                <a:ext cx="6161" cy="5982"/>
              </a:xfrm>
              <a:custGeom>
                <a:avLst/>
                <a:gdLst>
                  <a:gd name="connsiteX0" fmla="*/ 1212 w 6161"/>
                  <a:gd name="connsiteY0" fmla="*/ 5983 h 5982"/>
                  <a:gd name="connsiteX1" fmla="*/ 0 w 6161"/>
                  <a:gd name="connsiteY1" fmla="*/ 1259 h 5982"/>
                  <a:gd name="connsiteX2" fmla="*/ 4950 w 6161"/>
                  <a:gd name="connsiteY2" fmla="*/ 0 h 5982"/>
                  <a:gd name="connsiteX3" fmla="*/ 6162 w 6161"/>
                  <a:gd name="connsiteY3" fmla="*/ 4725 h 5982"/>
                  <a:gd name="connsiteX4" fmla="*/ 1212 w 6161"/>
                  <a:gd name="connsiteY4" fmla="*/ 5983 h 5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1" h="5982">
                    <a:moveTo>
                      <a:pt x="1212" y="5983"/>
                    </a:moveTo>
                    <a:lnTo>
                      <a:pt x="0" y="1259"/>
                    </a:lnTo>
                    <a:lnTo>
                      <a:pt x="4950" y="0"/>
                    </a:lnTo>
                    <a:lnTo>
                      <a:pt x="6162" y="4725"/>
                    </a:lnTo>
                    <a:lnTo>
                      <a:pt x="1212" y="5983"/>
                    </a:lnTo>
                    <a:close/>
                  </a:path>
                </a:pathLst>
              </a:custGeom>
              <a:solidFill>
                <a:srgbClr val="332F3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64C96180-A31E-2C9E-C244-821BDFFC2D14}"/>
                  </a:ext>
                </a:extLst>
              </p:cNvPr>
              <p:cNvSpPr/>
              <p:nvPr/>
            </p:nvSpPr>
            <p:spPr>
              <a:xfrm>
                <a:off x="8012775" y="1837317"/>
                <a:ext cx="6059" cy="5902"/>
              </a:xfrm>
              <a:custGeom>
                <a:avLst/>
                <a:gdLst>
                  <a:gd name="connsiteX0" fmla="*/ 1092 w 6059"/>
                  <a:gd name="connsiteY0" fmla="*/ 5902 h 5902"/>
                  <a:gd name="connsiteX1" fmla="*/ 0 w 6059"/>
                  <a:gd name="connsiteY1" fmla="*/ 1143 h 5902"/>
                  <a:gd name="connsiteX2" fmla="*/ 4984 w 6059"/>
                  <a:gd name="connsiteY2" fmla="*/ 0 h 5902"/>
                  <a:gd name="connsiteX3" fmla="*/ 6059 w 6059"/>
                  <a:gd name="connsiteY3" fmla="*/ 4757 h 5902"/>
                  <a:gd name="connsiteX4" fmla="*/ 1092 w 6059"/>
                  <a:gd name="connsiteY4" fmla="*/ 5902 h 5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9" h="5902">
                    <a:moveTo>
                      <a:pt x="1092" y="5902"/>
                    </a:moveTo>
                    <a:lnTo>
                      <a:pt x="0" y="1143"/>
                    </a:lnTo>
                    <a:lnTo>
                      <a:pt x="4984" y="0"/>
                    </a:lnTo>
                    <a:lnTo>
                      <a:pt x="6059" y="4757"/>
                    </a:lnTo>
                    <a:lnTo>
                      <a:pt x="1092" y="5902"/>
                    </a:lnTo>
                    <a:close/>
                  </a:path>
                </a:pathLst>
              </a:custGeom>
              <a:solidFill>
                <a:srgbClr val="312E2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4" name="Freeform: Shape 893">
                <a:extLst>
                  <a:ext uri="{FF2B5EF4-FFF2-40B4-BE49-F238E27FC236}">
                    <a16:creationId xmlns:a16="http://schemas.microsoft.com/office/drawing/2014/main" id="{C9689DDF-4EFB-B33F-252B-9F0B8C416F0B}"/>
                  </a:ext>
                </a:extLst>
              </p:cNvPr>
              <p:cNvSpPr/>
              <p:nvPr/>
            </p:nvSpPr>
            <p:spPr>
              <a:xfrm rot="-695323">
                <a:off x="8013445" y="1838676"/>
                <a:ext cx="5102" cy="4879"/>
              </a:xfrm>
              <a:custGeom>
                <a:avLst/>
                <a:gdLst>
                  <a:gd name="connsiteX0" fmla="*/ -129 w 5102"/>
                  <a:gd name="connsiteY0" fmla="*/ -103 h 4879"/>
                  <a:gd name="connsiteX1" fmla="*/ 4974 w 5102"/>
                  <a:gd name="connsiteY1" fmla="*/ -103 h 4879"/>
                  <a:gd name="connsiteX2" fmla="*/ 4974 w 5102"/>
                  <a:gd name="connsiteY2" fmla="*/ 4776 h 4879"/>
                  <a:gd name="connsiteX3" fmla="*/ -129 w 5102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2" h="4879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302C2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5" name="Freeform: Shape 894">
                <a:extLst>
                  <a:ext uri="{FF2B5EF4-FFF2-40B4-BE49-F238E27FC236}">
                    <a16:creationId xmlns:a16="http://schemas.microsoft.com/office/drawing/2014/main" id="{31E097B7-4C9C-6950-CE71-F01A23052D9D}"/>
                  </a:ext>
                </a:extLst>
              </p:cNvPr>
              <p:cNvSpPr/>
              <p:nvPr/>
            </p:nvSpPr>
            <p:spPr>
              <a:xfrm>
                <a:off x="8013218" y="1839108"/>
                <a:ext cx="5905" cy="5712"/>
              </a:xfrm>
              <a:custGeom>
                <a:avLst/>
                <a:gdLst>
                  <a:gd name="connsiteX0" fmla="*/ 870 w 5905"/>
                  <a:gd name="connsiteY0" fmla="*/ 5713 h 5712"/>
                  <a:gd name="connsiteX1" fmla="*/ 0 w 5905"/>
                  <a:gd name="connsiteY1" fmla="*/ 911 h 5712"/>
                  <a:gd name="connsiteX2" fmla="*/ 5018 w 5905"/>
                  <a:gd name="connsiteY2" fmla="*/ 0 h 5712"/>
                  <a:gd name="connsiteX3" fmla="*/ 5906 w 5905"/>
                  <a:gd name="connsiteY3" fmla="*/ 4802 h 5712"/>
                  <a:gd name="connsiteX4" fmla="*/ 870 w 5905"/>
                  <a:gd name="connsiteY4" fmla="*/ 5713 h 5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712">
                    <a:moveTo>
                      <a:pt x="870" y="5713"/>
                    </a:moveTo>
                    <a:lnTo>
                      <a:pt x="0" y="911"/>
                    </a:lnTo>
                    <a:lnTo>
                      <a:pt x="5018" y="0"/>
                    </a:lnTo>
                    <a:lnTo>
                      <a:pt x="5906" y="4802"/>
                    </a:lnTo>
                    <a:lnTo>
                      <a:pt x="870" y="5713"/>
                    </a:lnTo>
                    <a:close/>
                  </a:path>
                </a:pathLst>
              </a:custGeom>
              <a:solidFill>
                <a:srgbClr val="2F2B2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6" name="Freeform: Shape 895">
                <a:extLst>
                  <a:ext uri="{FF2B5EF4-FFF2-40B4-BE49-F238E27FC236}">
                    <a16:creationId xmlns:a16="http://schemas.microsoft.com/office/drawing/2014/main" id="{0613DE55-2377-B461-48C1-7346794490D3}"/>
                  </a:ext>
                </a:extLst>
              </p:cNvPr>
              <p:cNvSpPr/>
              <p:nvPr/>
            </p:nvSpPr>
            <p:spPr>
              <a:xfrm rot="-531594">
                <a:off x="8013768" y="1840377"/>
                <a:ext cx="5103" cy="4882"/>
              </a:xfrm>
              <a:custGeom>
                <a:avLst/>
                <a:gdLst>
                  <a:gd name="connsiteX0" fmla="*/ -129 w 5103"/>
                  <a:gd name="connsiteY0" fmla="*/ -103 h 4882"/>
                  <a:gd name="connsiteX1" fmla="*/ 4975 w 5103"/>
                  <a:gd name="connsiteY1" fmla="*/ -103 h 4882"/>
                  <a:gd name="connsiteX2" fmla="*/ 4975 w 5103"/>
                  <a:gd name="connsiteY2" fmla="*/ 4780 h 4882"/>
                  <a:gd name="connsiteX3" fmla="*/ -129 w 5103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82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2D2A2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7" name="Freeform: Shape 896">
                <a:extLst>
                  <a:ext uri="{FF2B5EF4-FFF2-40B4-BE49-F238E27FC236}">
                    <a16:creationId xmlns:a16="http://schemas.microsoft.com/office/drawing/2014/main" id="{E24B52CF-C8C5-873F-9264-965F7DFA9F6C}"/>
                  </a:ext>
                </a:extLst>
              </p:cNvPr>
              <p:cNvSpPr/>
              <p:nvPr/>
            </p:nvSpPr>
            <p:spPr>
              <a:xfrm rot="-443488">
                <a:off x="8013886" y="1841238"/>
                <a:ext cx="5098" cy="4877"/>
              </a:xfrm>
              <a:custGeom>
                <a:avLst/>
                <a:gdLst>
                  <a:gd name="connsiteX0" fmla="*/ -129 w 5098"/>
                  <a:gd name="connsiteY0" fmla="*/ -103 h 4877"/>
                  <a:gd name="connsiteX1" fmla="*/ 4970 w 5098"/>
                  <a:gd name="connsiteY1" fmla="*/ -103 h 4877"/>
                  <a:gd name="connsiteX2" fmla="*/ 4970 w 5098"/>
                  <a:gd name="connsiteY2" fmla="*/ 4774 h 4877"/>
                  <a:gd name="connsiteX3" fmla="*/ -129 w 5098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8" h="4877">
                    <a:moveTo>
                      <a:pt x="-129" y="-103"/>
                    </a:moveTo>
                    <a:lnTo>
                      <a:pt x="4970" y="-103"/>
                    </a:lnTo>
                    <a:lnTo>
                      <a:pt x="4970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2C292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8" name="Freeform: Shape 897">
                <a:extLst>
                  <a:ext uri="{FF2B5EF4-FFF2-40B4-BE49-F238E27FC236}">
                    <a16:creationId xmlns:a16="http://schemas.microsoft.com/office/drawing/2014/main" id="{46EA3F37-7539-8D19-86CA-BF0AC0B2AAFD}"/>
                  </a:ext>
                </a:extLst>
              </p:cNvPr>
              <p:cNvSpPr/>
              <p:nvPr/>
            </p:nvSpPr>
            <p:spPr>
              <a:xfrm>
                <a:off x="8013747" y="1841845"/>
                <a:ext cx="5581" cy="5364"/>
              </a:xfrm>
              <a:custGeom>
                <a:avLst/>
                <a:gdLst>
                  <a:gd name="connsiteX0" fmla="*/ 512 w 5581"/>
                  <a:gd name="connsiteY0" fmla="*/ 5365 h 5364"/>
                  <a:gd name="connsiteX1" fmla="*/ 0 w 5581"/>
                  <a:gd name="connsiteY1" fmla="*/ 517 h 5364"/>
                  <a:gd name="connsiteX2" fmla="*/ 5086 w 5581"/>
                  <a:gd name="connsiteY2" fmla="*/ 0 h 5364"/>
                  <a:gd name="connsiteX3" fmla="*/ 5581 w 5581"/>
                  <a:gd name="connsiteY3" fmla="*/ 4850 h 5364"/>
                  <a:gd name="connsiteX4" fmla="*/ 512 w 5581"/>
                  <a:gd name="connsiteY4" fmla="*/ 5365 h 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1" h="5364">
                    <a:moveTo>
                      <a:pt x="512" y="5365"/>
                    </a:moveTo>
                    <a:lnTo>
                      <a:pt x="0" y="517"/>
                    </a:lnTo>
                    <a:lnTo>
                      <a:pt x="5086" y="0"/>
                    </a:lnTo>
                    <a:lnTo>
                      <a:pt x="5581" y="4850"/>
                    </a:lnTo>
                    <a:lnTo>
                      <a:pt x="512" y="5365"/>
                    </a:lnTo>
                    <a:close/>
                  </a:path>
                </a:pathLst>
              </a:custGeom>
              <a:solidFill>
                <a:srgbClr val="2A282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B8BEDC60-86B4-85EE-9BB4-7FE55DAAB11E}"/>
                  </a:ext>
                </a:extLst>
              </p:cNvPr>
              <p:cNvSpPr/>
              <p:nvPr/>
            </p:nvSpPr>
            <p:spPr>
              <a:xfrm rot="-252324">
                <a:off x="8014060" y="1842950"/>
                <a:ext cx="5104" cy="4874"/>
              </a:xfrm>
              <a:custGeom>
                <a:avLst/>
                <a:gdLst>
                  <a:gd name="connsiteX0" fmla="*/ -129 w 5104"/>
                  <a:gd name="connsiteY0" fmla="*/ -103 h 4874"/>
                  <a:gd name="connsiteX1" fmla="*/ 4976 w 5104"/>
                  <a:gd name="connsiteY1" fmla="*/ -103 h 4874"/>
                  <a:gd name="connsiteX2" fmla="*/ 4976 w 5104"/>
                  <a:gd name="connsiteY2" fmla="*/ 4771 h 4874"/>
                  <a:gd name="connsiteX3" fmla="*/ -129 w 5104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4" h="4874">
                    <a:moveTo>
                      <a:pt x="-129" y="-103"/>
                    </a:moveTo>
                    <a:lnTo>
                      <a:pt x="4976" y="-103"/>
                    </a:lnTo>
                    <a:lnTo>
                      <a:pt x="4976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29252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0" name="Freeform: Shape 899">
                <a:extLst>
                  <a:ext uri="{FF2B5EF4-FFF2-40B4-BE49-F238E27FC236}">
                    <a16:creationId xmlns:a16="http://schemas.microsoft.com/office/drawing/2014/main" id="{5137A16B-1064-18A2-AA91-98FC1FC42B4E}"/>
                  </a:ext>
                </a:extLst>
              </p:cNvPr>
              <p:cNvSpPr/>
              <p:nvPr/>
            </p:nvSpPr>
            <p:spPr>
              <a:xfrm rot="-149484">
                <a:off x="8014110" y="1843797"/>
                <a:ext cx="5097" cy="4878"/>
              </a:xfrm>
              <a:custGeom>
                <a:avLst/>
                <a:gdLst>
                  <a:gd name="connsiteX0" fmla="*/ -129 w 5097"/>
                  <a:gd name="connsiteY0" fmla="*/ -103 h 4878"/>
                  <a:gd name="connsiteX1" fmla="*/ 4969 w 5097"/>
                  <a:gd name="connsiteY1" fmla="*/ -103 h 4878"/>
                  <a:gd name="connsiteX2" fmla="*/ 4969 w 5097"/>
                  <a:gd name="connsiteY2" fmla="*/ 4775 h 4878"/>
                  <a:gd name="connsiteX3" fmla="*/ -129 w 5097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7" h="4878">
                    <a:moveTo>
                      <a:pt x="-129" y="-103"/>
                    </a:moveTo>
                    <a:lnTo>
                      <a:pt x="4969" y="-103"/>
                    </a:lnTo>
                    <a:lnTo>
                      <a:pt x="4969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28242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1" name="Freeform: Shape 900">
                <a:extLst>
                  <a:ext uri="{FF2B5EF4-FFF2-40B4-BE49-F238E27FC236}">
                    <a16:creationId xmlns:a16="http://schemas.microsoft.com/office/drawing/2014/main" id="{7B56FB79-65F1-0938-BC91-C61C74C6D45D}"/>
                  </a:ext>
                </a:extLst>
              </p:cNvPr>
              <p:cNvSpPr/>
              <p:nvPr/>
            </p:nvSpPr>
            <p:spPr>
              <a:xfrm rot="-46896">
                <a:off x="8014144" y="1844640"/>
                <a:ext cx="5105" cy="4875"/>
              </a:xfrm>
              <a:custGeom>
                <a:avLst/>
                <a:gdLst>
                  <a:gd name="connsiteX0" fmla="*/ -129 w 5105"/>
                  <a:gd name="connsiteY0" fmla="*/ -103 h 4875"/>
                  <a:gd name="connsiteX1" fmla="*/ 4977 w 5105"/>
                  <a:gd name="connsiteY1" fmla="*/ -103 h 4875"/>
                  <a:gd name="connsiteX2" fmla="*/ 4977 w 5105"/>
                  <a:gd name="connsiteY2" fmla="*/ 4773 h 4875"/>
                  <a:gd name="connsiteX3" fmla="*/ -129 w 5105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5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8FDF47DE-2843-2BFF-C4F7-9D586A7673EC}"/>
                  </a:ext>
                </a:extLst>
              </p:cNvPr>
              <p:cNvSpPr/>
              <p:nvPr/>
            </p:nvSpPr>
            <p:spPr>
              <a:xfrm>
                <a:off x="8014055" y="1845828"/>
                <a:ext cx="5239" cy="5016"/>
              </a:xfrm>
              <a:custGeom>
                <a:avLst/>
                <a:gdLst>
                  <a:gd name="connsiteX0" fmla="*/ 5103 w 5239"/>
                  <a:gd name="connsiteY0" fmla="*/ 5017 h 5016"/>
                  <a:gd name="connsiteX1" fmla="*/ 0 w 5239"/>
                  <a:gd name="connsiteY1" fmla="*/ 4879 h 5016"/>
                  <a:gd name="connsiteX2" fmla="*/ 136 w 5239"/>
                  <a:gd name="connsiteY2" fmla="*/ 0 h 5016"/>
                  <a:gd name="connsiteX3" fmla="*/ 5240 w 5239"/>
                  <a:gd name="connsiteY3" fmla="*/ 138 h 5016"/>
                  <a:gd name="connsiteX4" fmla="*/ 5103 w 5239"/>
                  <a:gd name="connsiteY4" fmla="*/ 5017 h 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9" h="5016">
                    <a:moveTo>
                      <a:pt x="5103" y="5017"/>
                    </a:moveTo>
                    <a:lnTo>
                      <a:pt x="0" y="4879"/>
                    </a:lnTo>
                    <a:lnTo>
                      <a:pt x="136" y="0"/>
                    </a:lnTo>
                    <a:lnTo>
                      <a:pt x="5240" y="138"/>
                    </a:lnTo>
                    <a:lnTo>
                      <a:pt x="5103" y="5017"/>
                    </a:lnTo>
                    <a:close/>
                  </a:path>
                </a:pathLst>
              </a:custGeom>
              <a:solidFill>
                <a:srgbClr val="27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3" name="Freeform: Shape 902">
                <a:extLst>
                  <a:ext uri="{FF2B5EF4-FFF2-40B4-BE49-F238E27FC236}">
                    <a16:creationId xmlns:a16="http://schemas.microsoft.com/office/drawing/2014/main" id="{C2E58218-B2A5-EAC7-5138-108F6AA4574F}"/>
                  </a:ext>
                </a:extLst>
              </p:cNvPr>
              <p:cNvSpPr/>
              <p:nvPr/>
            </p:nvSpPr>
            <p:spPr>
              <a:xfrm rot="-5169804">
                <a:off x="8014179" y="1847034"/>
                <a:ext cx="4882" cy="5100"/>
              </a:xfrm>
              <a:custGeom>
                <a:avLst/>
                <a:gdLst>
                  <a:gd name="connsiteX0" fmla="*/ -129 w 4882"/>
                  <a:gd name="connsiteY0" fmla="*/ -103 h 5100"/>
                  <a:gd name="connsiteX1" fmla="*/ 4754 w 4882"/>
                  <a:gd name="connsiteY1" fmla="*/ -103 h 5100"/>
                  <a:gd name="connsiteX2" fmla="*/ 4754 w 4882"/>
                  <a:gd name="connsiteY2" fmla="*/ 4997 h 5100"/>
                  <a:gd name="connsiteX3" fmla="*/ -129 w 4882"/>
                  <a:gd name="connsiteY3" fmla="*/ 4997 h 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5100">
                    <a:moveTo>
                      <a:pt x="-129" y="-103"/>
                    </a:moveTo>
                    <a:lnTo>
                      <a:pt x="4754" y="-103"/>
                    </a:lnTo>
                    <a:lnTo>
                      <a:pt x="4754" y="4997"/>
                    </a:lnTo>
                    <a:lnTo>
                      <a:pt x="-129" y="4997"/>
                    </a:lnTo>
                    <a:close/>
                  </a:path>
                </a:pathLst>
              </a:custGeom>
              <a:solidFill>
                <a:srgbClr val="26232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4" name="Freeform: Shape 903">
                <a:extLst>
                  <a:ext uri="{FF2B5EF4-FFF2-40B4-BE49-F238E27FC236}">
                    <a16:creationId xmlns:a16="http://schemas.microsoft.com/office/drawing/2014/main" id="{DD4E2F95-3623-83D4-68C1-B9D006CC999B}"/>
                  </a:ext>
                </a:extLst>
              </p:cNvPr>
              <p:cNvSpPr/>
              <p:nvPr/>
            </p:nvSpPr>
            <p:spPr>
              <a:xfrm rot="-5033274">
                <a:off x="8014062" y="1848285"/>
                <a:ext cx="4880" cy="5110"/>
              </a:xfrm>
              <a:custGeom>
                <a:avLst/>
                <a:gdLst>
                  <a:gd name="connsiteX0" fmla="*/ -129 w 4880"/>
                  <a:gd name="connsiteY0" fmla="*/ -103 h 5110"/>
                  <a:gd name="connsiteX1" fmla="*/ 4752 w 4880"/>
                  <a:gd name="connsiteY1" fmla="*/ -103 h 5110"/>
                  <a:gd name="connsiteX2" fmla="*/ 4752 w 4880"/>
                  <a:gd name="connsiteY2" fmla="*/ 5007 h 5110"/>
                  <a:gd name="connsiteX3" fmla="*/ -129 w 4880"/>
                  <a:gd name="connsiteY3" fmla="*/ 5007 h 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5110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5007"/>
                    </a:lnTo>
                    <a:lnTo>
                      <a:pt x="-129" y="5007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5BE3B23F-AA02-2C9E-134D-375122AFF44B}"/>
                  </a:ext>
                </a:extLst>
              </p:cNvPr>
              <p:cNvSpPr/>
              <p:nvPr/>
            </p:nvSpPr>
            <p:spPr>
              <a:xfrm rot="-4898710">
                <a:off x="8013918" y="1849509"/>
                <a:ext cx="4875" cy="5107"/>
              </a:xfrm>
              <a:custGeom>
                <a:avLst/>
                <a:gdLst>
                  <a:gd name="connsiteX0" fmla="*/ -129 w 4875"/>
                  <a:gd name="connsiteY0" fmla="*/ -103 h 5107"/>
                  <a:gd name="connsiteX1" fmla="*/ 4747 w 4875"/>
                  <a:gd name="connsiteY1" fmla="*/ -103 h 5107"/>
                  <a:gd name="connsiteX2" fmla="*/ 4747 w 4875"/>
                  <a:gd name="connsiteY2" fmla="*/ 5004 h 5107"/>
                  <a:gd name="connsiteX3" fmla="*/ -129 w 4875"/>
                  <a:gd name="connsiteY3" fmla="*/ 5004 h 5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5107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5004"/>
                    </a:lnTo>
                    <a:lnTo>
                      <a:pt x="-129" y="5004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6" name="Freeform: Shape 905">
                <a:extLst>
                  <a:ext uri="{FF2B5EF4-FFF2-40B4-BE49-F238E27FC236}">
                    <a16:creationId xmlns:a16="http://schemas.microsoft.com/office/drawing/2014/main" id="{6D9BEC59-B606-C3A5-CF7A-DB60013CBF87}"/>
                  </a:ext>
                </a:extLst>
              </p:cNvPr>
              <p:cNvSpPr/>
              <p:nvPr/>
            </p:nvSpPr>
            <p:spPr>
              <a:xfrm rot="-4766240">
                <a:off x="8013699" y="1850745"/>
                <a:ext cx="4878" cy="5100"/>
              </a:xfrm>
              <a:custGeom>
                <a:avLst/>
                <a:gdLst>
                  <a:gd name="connsiteX0" fmla="*/ -129 w 4878"/>
                  <a:gd name="connsiteY0" fmla="*/ -103 h 5100"/>
                  <a:gd name="connsiteX1" fmla="*/ 4750 w 4878"/>
                  <a:gd name="connsiteY1" fmla="*/ -103 h 5100"/>
                  <a:gd name="connsiteX2" fmla="*/ 4750 w 4878"/>
                  <a:gd name="connsiteY2" fmla="*/ 4997 h 5100"/>
                  <a:gd name="connsiteX3" fmla="*/ -129 w 4878"/>
                  <a:gd name="connsiteY3" fmla="*/ 4997 h 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5100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4997"/>
                    </a:lnTo>
                    <a:lnTo>
                      <a:pt x="-129" y="4997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C70D2B66-1889-0AAB-001E-328E080B566F}"/>
                  </a:ext>
                </a:extLst>
              </p:cNvPr>
              <p:cNvSpPr/>
              <p:nvPr/>
            </p:nvSpPr>
            <p:spPr>
              <a:xfrm>
                <a:off x="8012860" y="1851582"/>
                <a:ext cx="6059" cy="5878"/>
              </a:xfrm>
              <a:custGeom>
                <a:avLst/>
                <a:gdLst>
                  <a:gd name="connsiteX0" fmla="*/ 4984 w 6059"/>
                  <a:gd name="connsiteY0" fmla="*/ 5878 h 5878"/>
                  <a:gd name="connsiteX1" fmla="*/ 0 w 6059"/>
                  <a:gd name="connsiteY1" fmla="*/ 4756 h 5878"/>
                  <a:gd name="connsiteX2" fmla="*/ 1075 w 6059"/>
                  <a:gd name="connsiteY2" fmla="*/ 0 h 5878"/>
                  <a:gd name="connsiteX3" fmla="*/ 6059 w 6059"/>
                  <a:gd name="connsiteY3" fmla="*/ 1123 h 5878"/>
                  <a:gd name="connsiteX4" fmla="*/ 4984 w 6059"/>
                  <a:gd name="connsiteY4" fmla="*/ 5878 h 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9" h="5878">
                    <a:moveTo>
                      <a:pt x="4984" y="5878"/>
                    </a:moveTo>
                    <a:lnTo>
                      <a:pt x="0" y="4756"/>
                    </a:lnTo>
                    <a:lnTo>
                      <a:pt x="1075" y="0"/>
                    </a:lnTo>
                    <a:lnTo>
                      <a:pt x="6059" y="1123"/>
                    </a:lnTo>
                    <a:lnTo>
                      <a:pt x="4984" y="5878"/>
                    </a:lnTo>
                    <a:close/>
                  </a:path>
                </a:pathLst>
              </a:custGeom>
              <a:solidFill>
                <a:srgbClr val="26222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05C725E6-EA0E-BE75-B8D9-DB0930132DFB}"/>
                  </a:ext>
                </a:extLst>
              </p:cNvPr>
              <p:cNvSpPr/>
              <p:nvPr/>
            </p:nvSpPr>
            <p:spPr>
              <a:xfrm>
                <a:off x="8012502" y="1852713"/>
                <a:ext cx="6178" cy="6032"/>
              </a:xfrm>
              <a:custGeom>
                <a:avLst/>
                <a:gdLst>
                  <a:gd name="connsiteX0" fmla="*/ 4933 w 6178"/>
                  <a:gd name="connsiteY0" fmla="*/ 6032 h 6032"/>
                  <a:gd name="connsiteX1" fmla="*/ 0 w 6178"/>
                  <a:gd name="connsiteY1" fmla="*/ 4716 h 6032"/>
                  <a:gd name="connsiteX2" fmla="*/ 1246 w 6178"/>
                  <a:gd name="connsiteY2" fmla="*/ 0 h 6032"/>
                  <a:gd name="connsiteX3" fmla="*/ 6179 w 6178"/>
                  <a:gd name="connsiteY3" fmla="*/ 1316 h 6032"/>
                  <a:gd name="connsiteX4" fmla="*/ 4933 w 6178"/>
                  <a:gd name="connsiteY4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8" h="6032">
                    <a:moveTo>
                      <a:pt x="4933" y="6032"/>
                    </a:moveTo>
                    <a:lnTo>
                      <a:pt x="0" y="4716"/>
                    </a:lnTo>
                    <a:lnTo>
                      <a:pt x="1246" y="0"/>
                    </a:lnTo>
                    <a:lnTo>
                      <a:pt x="6179" y="1316"/>
                    </a:lnTo>
                    <a:lnTo>
                      <a:pt x="4933" y="6032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9" name="Freeform: Shape 908">
                <a:extLst>
                  <a:ext uri="{FF2B5EF4-FFF2-40B4-BE49-F238E27FC236}">
                    <a16:creationId xmlns:a16="http://schemas.microsoft.com/office/drawing/2014/main" id="{4D8D950A-B341-95F3-6DA0-1DD73992EA17}"/>
                  </a:ext>
                </a:extLst>
              </p:cNvPr>
              <p:cNvSpPr/>
              <p:nvPr/>
            </p:nvSpPr>
            <p:spPr>
              <a:xfrm rot="-4377400">
                <a:off x="8012749" y="1854255"/>
                <a:ext cx="4883" cy="5111"/>
              </a:xfrm>
              <a:custGeom>
                <a:avLst/>
                <a:gdLst>
                  <a:gd name="connsiteX0" fmla="*/ -129 w 4883"/>
                  <a:gd name="connsiteY0" fmla="*/ -103 h 5111"/>
                  <a:gd name="connsiteX1" fmla="*/ 4755 w 4883"/>
                  <a:gd name="connsiteY1" fmla="*/ -103 h 5111"/>
                  <a:gd name="connsiteX2" fmla="*/ 4755 w 4883"/>
                  <a:gd name="connsiteY2" fmla="*/ 5008 h 5111"/>
                  <a:gd name="connsiteX3" fmla="*/ -129 w 4883"/>
                  <a:gd name="connsiteY3" fmla="*/ 5008 h 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3" h="5111">
                    <a:moveTo>
                      <a:pt x="-129" y="-103"/>
                    </a:moveTo>
                    <a:lnTo>
                      <a:pt x="4755" y="-103"/>
                    </a:lnTo>
                    <a:lnTo>
                      <a:pt x="4755" y="5008"/>
                    </a:lnTo>
                    <a:lnTo>
                      <a:pt x="-129" y="5008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0" name="Freeform: Shape 909">
                <a:extLst>
                  <a:ext uri="{FF2B5EF4-FFF2-40B4-BE49-F238E27FC236}">
                    <a16:creationId xmlns:a16="http://schemas.microsoft.com/office/drawing/2014/main" id="{7F644D11-0614-2001-8A8D-72645401105A}"/>
                  </a:ext>
                </a:extLst>
              </p:cNvPr>
              <p:cNvSpPr/>
              <p:nvPr/>
            </p:nvSpPr>
            <p:spPr>
              <a:xfrm rot="-4251198">
                <a:off x="8012419" y="1855546"/>
                <a:ext cx="4878" cy="5109"/>
              </a:xfrm>
              <a:custGeom>
                <a:avLst/>
                <a:gdLst>
                  <a:gd name="connsiteX0" fmla="*/ -129 w 4878"/>
                  <a:gd name="connsiteY0" fmla="*/ -103 h 5109"/>
                  <a:gd name="connsiteX1" fmla="*/ 4750 w 4878"/>
                  <a:gd name="connsiteY1" fmla="*/ -103 h 5109"/>
                  <a:gd name="connsiteX2" fmla="*/ 4750 w 4878"/>
                  <a:gd name="connsiteY2" fmla="*/ 5006 h 5109"/>
                  <a:gd name="connsiteX3" fmla="*/ -129 w 4878"/>
                  <a:gd name="connsiteY3" fmla="*/ 5006 h 5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5109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5006"/>
                    </a:lnTo>
                    <a:lnTo>
                      <a:pt x="-129" y="5006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64B78447-D54F-660F-58A3-5BC46268D347}"/>
                  </a:ext>
                </a:extLst>
              </p:cNvPr>
              <p:cNvSpPr/>
              <p:nvPr/>
            </p:nvSpPr>
            <p:spPr>
              <a:xfrm rot="-4125805">
                <a:off x="8011980" y="1856714"/>
                <a:ext cx="4879" cy="5102"/>
              </a:xfrm>
              <a:custGeom>
                <a:avLst/>
                <a:gdLst>
                  <a:gd name="connsiteX0" fmla="*/ -129 w 4879"/>
                  <a:gd name="connsiteY0" fmla="*/ -103 h 5102"/>
                  <a:gd name="connsiteX1" fmla="*/ 4751 w 4879"/>
                  <a:gd name="connsiteY1" fmla="*/ -103 h 5102"/>
                  <a:gd name="connsiteX2" fmla="*/ 4751 w 4879"/>
                  <a:gd name="connsiteY2" fmla="*/ 4999 h 5102"/>
                  <a:gd name="connsiteX3" fmla="*/ -129 w 4879"/>
                  <a:gd name="connsiteY3" fmla="*/ 4999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5102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4999"/>
                    </a:lnTo>
                    <a:lnTo>
                      <a:pt x="-129" y="4999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2" name="Freeform: Shape 911">
                <a:extLst>
                  <a:ext uri="{FF2B5EF4-FFF2-40B4-BE49-F238E27FC236}">
                    <a16:creationId xmlns:a16="http://schemas.microsoft.com/office/drawing/2014/main" id="{C67DCF93-2040-5167-A3A5-4CA0A4B6C01E}"/>
                  </a:ext>
                </a:extLst>
              </p:cNvPr>
              <p:cNvSpPr/>
              <p:nvPr/>
            </p:nvSpPr>
            <p:spPr>
              <a:xfrm rot="-4000253">
                <a:off x="8011515" y="1857851"/>
                <a:ext cx="4878" cy="5102"/>
              </a:xfrm>
              <a:custGeom>
                <a:avLst/>
                <a:gdLst>
                  <a:gd name="connsiteX0" fmla="*/ -129 w 4878"/>
                  <a:gd name="connsiteY0" fmla="*/ -103 h 5102"/>
                  <a:gd name="connsiteX1" fmla="*/ 4749 w 4878"/>
                  <a:gd name="connsiteY1" fmla="*/ -103 h 5102"/>
                  <a:gd name="connsiteX2" fmla="*/ 4749 w 4878"/>
                  <a:gd name="connsiteY2" fmla="*/ 5000 h 5102"/>
                  <a:gd name="connsiteX3" fmla="*/ -129 w 4878"/>
                  <a:gd name="connsiteY3" fmla="*/ 5000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5102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5000"/>
                    </a:lnTo>
                    <a:lnTo>
                      <a:pt x="-129" y="5000"/>
                    </a:lnTo>
                    <a:close/>
                  </a:path>
                </a:pathLst>
              </a:custGeom>
              <a:solidFill>
                <a:srgbClr val="25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3" name="Freeform: Shape 912">
                <a:extLst>
                  <a:ext uri="{FF2B5EF4-FFF2-40B4-BE49-F238E27FC236}">
                    <a16:creationId xmlns:a16="http://schemas.microsoft.com/office/drawing/2014/main" id="{CB2CA4EA-FD2E-9BD5-3CF9-7F9F769F6991}"/>
                  </a:ext>
                </a:extLst>
              </p:cNvPr>
              <p:cNvSpPr/>
              <p:nvPr/>
            </p:nvSpPr>
            <p:spPr>
              <a:xfrm rot="-3881167">
                <a:off x="8011007" y="1858986"/>
                <a:ext cx="4873" cy="5105"/>
              </a:xfrm>
              <a:custGeom>
                <a:avLst/>
                <a:gdLst>
                  <a:gd name="connsiteX0" fmla="*/ -129 w 4873"/>
                  <a:gd name="connsiteY0" fmla="*/ -103 h 5105"/>
                  <a:gd name="connsiteX1" fmla="*/ 4745 w 4873"/>
                  <a:gd name="connsiteY1" fmla="*/ -103 h 5105"/>
                  <a:gd name="connsiteX2" fmla="*/ 4745 w 4873"/>
                  <a:gd name="connsiteY2" fmla="*/ 5002 h 5105"/>
                  <a:gd name="connsiteX3" fmla="*/ -129 w 4873"/>
                  <a:gd name="connsiteY3" fmla="*/ 5002 h 5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3" h="5105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5002"/>
                    </a:lnTo>
                    <a:lnTo>
                      <a:pt x="-129" y="5002"/>
                    </a:lnTo>
                    <a:close/>
                  </a:path>
                </a:pathLst>
              </a:custGeom>
              <a:solidFill>
                <a:srgbClr val="24212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F38B93E9-8C6C-003F-BF53-EA4EB2B778FF}"/>
                  </a:ext>
                </a:extLst>
              </p:cNvPr>
              <p:cNvSpPr/>
              <p:nvPr/>
            </p:nvSpPr>
            <p:spPr>
              <a:xfrm rot="-3755957">
                <a:off x="8010444" y="1860088"/>
                <a:ext cx="4885" cy="5107"/>
              </a:xfrm>
              <a:custGeom>
                <a:avLst/>
                <a:gdLst>
                  <a:gd name="connsiteX0" fmla="*/ -129 w 4885"/>
                  <a:gd name="connsiteY0" fmla="*/ -103 h 5107"/>
                  <a:gd name="connsiteX1" fmla="*/ 4756 w 4885"/>
                  <a:gd name="connsiteY1" fmla="*/ -103 h 5107"/>
                  <a:gd name="connsiteX2" fmla="*/ 4756 w 4885"/>
                  <a:gd name="connsiteY2" fmla="*/ 5004 h 5107"/>
                  <a:gd name="connsiteX3" fmla="*/ -129 w 4885"/>
                  <a:gd name="connsiteY3" fmla="*/ 5004 h 5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5" h="5107">
                    <a:moveTo>
                      <a:pt x="-129" y="-103"/>
                    </a:moveTo>
                    <a:lnTo>
                      <a:pt x="4756" y="-103"/>
                    </a:lnTo>
                    <a:lnTo>
                      <a:pt x="4756" y="5004"/>
                    </a:lnTo>
                    <a:lnTo>
                      <a:pt x="-129" y="5004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5" name="Freeform: Shape 914">
                <a:extLst>
                  <a:ext uri="{FF2B5EF4-FFF2-40B4-BE49-F238E27FC236}">
                    <a16:creationId xmlns:a16="http://schemas.microsoft.com/office/drawing/2014/main" id="{9FC472BF-F148-C835-BDA0-47F1A8800BA5}"/>
                  </a:ext>
                </a:extLst>
              </p:cNvPr>
              <p:cNvSpPr/>
              <p:nvPr/>
            </p:nvSpPr>
            <p:spPr>
              <a:xfrm rot="-3633529">
                <a:off x="8009857" y="1861161"/>
                <a:ext cx="4874" cy="5101"/>
              </a:xfrm>
              <a:custGeom>
                <a:avLst/>
                <a:gdLst>
                  <a:gd name="connsiteX0" fmla="*/ -129 w 4874"/>
                  <a:gd name="connsiteY0" fmla="*/ -103 h 5101"/>
                  <a:gd name="connsiteX1" fmla="*/ 4746 w 4874"/>
                  <a:gd name="connsiteY1" fmla="*/ -103 h 5101"/>
                  <a:gd name="connsiteX2" fmla="*/ 4746 w 4874"/>
                  <a:gd name="connsiteY2" fmla="*/ 4998 h 5101"/>
                  <a:gd name="connsiteX3" fmla="*/ -129 w 4874"/>
                  <a:gd name="connsiteY3" fmla="*/ 4998 h 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4" h="5101">
                    <a:moveTo>
                      <a:pt x="-129" y="-103"/>
                    </a:moveTo>
                    <a:lnTo>
                      <a:pt x="4746" y="-103"/>
                    </a:lnTo>
                    <a:lnTo>
                      <a:pt x="4746" y="4998"/>
                    </a:lnTo>
                    <a:lnTo>
                      <a:pt x="-129" y="4998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6" name="Freeform: Shape 915">
                <a:extLst>
                  <a:ext uri="{FF2B5EF4-FFF2-40B4-BE49-F238E27FC236}">
                    <a16:creationId xmlns:a16="http://schemas.microsoft.com/office/drawing/2014/main" id="{2ACE9373-96A4-3006-5E91-64E7B137FA15}"/>
                  </a:ext>
                </a:extLst>
              </p:cNvPr>
              <p:cNvSpPr/>
              <p:nvPr/>
            </p:nvSpPr>
            <p:spPr>
              <a:xfrm rot="-3508019">
                <a:off x="8009231" y="1862244"/>
                <a:ext cx="4869" cy="5105"/>
              </a:xfrm>
              <a:custGeom>
                <a:avLst/>
                <a:gdLst>
                  <a:gd name="connsiteX0" fmla="*/ -129 w 4869"/>
                  <a:gd name="connsiteY0" fmla="*/ -103 h 5105"/>
                  <a:gd name="connsiteX1" fmla="*/ 4741 w 4869"/>
                  <a:gd name="connsiteY1" fmla="*/ -103 h 5105"/>
                  <a:gd name="connsiteX2" fmla="*/ 4741 w 4869"/>
                  <a:gd name="connsiteY2" fmla="*/ 5002 h 5105"/>
                  <a:gd name="connsiteX3" fmla="*/ -129 w 4869"/>
                  <a:gd name="connsiteY3" fmla="*/ 5002 h 5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9" h="5105">
                    <a:moveTo>
                      <a:pt x="-129" y="-103"/>
                    </a:moveTo>
                    <a:lnTo>
                      <a:pt x="4741" y="-103"/>
                    </a:lnTo>
                    <a:lnTo>
                      <a:pt x="4741" y="5002"/>
                    </a:lnTo>
                    <a:lnTo>
                      <a:pt x="-129" y="5002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7" name="Freeform: Shape 916">
                <a:extLst>
                  <a:ext uri="{FF2B5EF4-FFF2-40B4-BE49-F238E27FC236}">
                    <a16:creationId xmlns:a16="http://schemas.microsoft.com/office/drawing/2014/main" id="{7CD3B866-FAEB-BEAB-0F24-770D9805211E}"/>
                  </a:ext>
                </a:extLst>
              </p:cNvPr>
              <p:cNvSpPr/>
              <p:nvPr/>
            </p:nvSpPr>
            <p:spPr>
              <a:xfrm rot="-3387575">
                <a:off x="8008562" y="1863272"/>
                <a:ext cx="4871" cy="5098"/>
              </a:xfrm>
              <a:custGeom>
                <a:avLst/>
                <a:gdLst>
                  <a:gd name="connsiteX0" fmla="*/ -129 w 4871"/>
                  <a:gd name="connsiteY0" fmla="*/ -103 h 5098"/>
                  <a:gd name="connsiteX1" fmla="*/ 4743 w 4871"/>
                  <a:gd name="connsiteY1" fmla="*/ -103 h 5098"/>
                  <a:gd name="connsiteX2" fmla="*/ 4743 w 4871"/>
                  <a:gd name="connsiteY2" fmla="*/ 4995 h 5098"/>
                  <a:gd name="connsiteX3" fmla="*/ -129 w 4871"/>
                  <a:gd name="connsiteY3" fmla="*/ 4995 h 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1" h="5098">
                    <a:moveTo>
                      <a:pt x="-129" y="-103"/>
                    </a:moveTo>
                    <a:lnTo>
                      <a:pt x="4743" y="-103"/>
                    </a:lnTo>
                    <a:lnTo>
                      <a:pt x="4743" y="4995"/>
                    </a:lnTo>
                    <a:lnTo>
                      <a:pt x="-129" y="4995"/>
                    </a:lnTo>
                    <a:close/>
                  </a:path>
                </a:pathLst>
              </a:custGeom>
              <a:solidFill>
                <a:srgbClr val="24202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8" name="Freeform: Shape 917">
                <a:extLst>
                  <a:ext uri="{FF2B5EF4-FFF2-40B4-BE49-F238E27FC236}">
                    <a16:creationId xmlns:a16="http://schemas.microsoft.com/office/drawing/2014/main" id="{FE4241CA-1520-6A72-2074-1BDFE02037E2}"/>
                  </a:ext>
                </a:extLst>
              </p:cNvPr>
              <p:cNvSpPr/>
              <p:nvPr/>
            </p:nvSpPr>
            <p:spPr>
              <a:xfrm rot="-3268278">
                <a:off x="8007862" y="1864274"/>
                <a:ext cx="4879" cy="5109"/>
              </a:xfrm>
              <a:custGeom>
                <a:avLst/>
                <a:gdLst>
                  <a:gd name="connsiteX0" fmla="*/ -129 w 4879"/>
                  <a:gd name="connsiteY0" fmla="*/ -103 h 5109"/>
                  <a:gd name="connsiteX1" fmla="*/ 4751 w 4879"/>
                  <a:gd name="connsiteY1" fmla="*/ -103 h 5109"/>
                  <a:gd name="connsiteX2" fmla="*/ 4751 w 4879"/>
                  <a:gd name="connsiteY2" fmla="*/ 5006 h 5109"/>
                  <a:gd name="connsiteX3" fmla="*/ -129 w 4879"/>
                  <a:gd name="connsiteY3" fmla="*/ 5006 h 5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5109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5006"/>
                    </a:lnTo>
                    <a:lnTo>
                      <a:pt x="-129" y="5006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9" name="Freeform: Shape 918">
                <a:extLst>
                  <a:ext uri="{FF2B5EF4-FFF2-40B4-BE49-F238E27FC236}">
                    <a16:creationId xmlns:a16="http://schemas.microsoft.com/office/drawing/2014/main" id="{06B23974-884F-7E8A-4953-D073602E2951}"/>
                  </a:ext>
                </a:extLst>
              </p:cNvPr>
              <p:cNvSpPr/>
              <p:nvPr/>
            </p:nvSpPr>
            <p:spPr>
              <a:xfrm rot="-3140957">
                <a:off x="8007115" y="1865268"/>
                <a:ext cx="4881" cy="5109"/>
              </a:xfrm>
              <a:custGeom>
                <a:avLst/>
                <a:gdLst>
                  <a:gd name="connsiteX0" fmla="*/ -129 w 4881"/>
                  <a:gd name="connsiteY0" fmla="*/ -103 h 5109"/>
                  <a:gd name="connsiteX1" fmla="*/ 4752 w 4881"/>
                  <a:gd name="connsiteY1" fmla="*/ -103 h 5109"/>
                  <a:gd name="connsiteX2" fmla="*/ 4752 w 4881"/>
                  <a:gd name="connsiteY2" fmla="*/ 5006 h 5109"/>
                  <a:gd name="connsiteX3" fmla="*/ -129 w 4881"/>
                  <a:gd name="connsiteY3" fmla="*/ 5006 h 5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1" h="5109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5006"/>
                    </a:lnTo>
                    <a:lnTo>
                      <a:pt x="-129" y="5006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0" name="Freeform: Shape 919">
                <a:extLst>
                  <a:ext uri="{FF2B5EF4-FFF2-40B4-BE49-F238E27FC236}">
                    <a16:creationId xmlns:a16="http://schemas.microsoft.com/office/drawing/2014/main" id="{2E1689B5-AE51-1A31-C4C3-56CAEB5908E3}"/>
                  </a:ext>
                </a:extLst>
              </p:cNvPr>
              <p:cNvSpPr/>
              <p:nvPr/>
            </p:nvSpPr>
            <p:spPr>
              <a:xfrm>
                <a:off x="8005265" y="1865257"/>
                <a:ext cx="7049" cy="7013"/>
              </a:xfrm>
              <a:custGeom>
                <a:avLst/>
                <a:gdLst>
                  <a:gd name="connsiteX0" fmla="*/ 3926 w 7049"/>
                  <a:gd name="connsiteY0" fmla="*/ 7013 h 7013"/>
                  <a:gd name="connsiteX1" fmla="*/ 0 w 7049"/>
                  <a:gd name="connsiteY1" fmla="*/ 3754 h 7013"/>
                  <a:gd name="connsiteX2" fmla="*/ 3123 w 7049"/>
                  <a:gd name="connsiteY2" fmla="*/ 0 h 7013"/>
                  <a:gd name="connsiteX3" fmla="*/ 7049 w 7049"/>
                  <a:gd name="connsiteY3" fmla="*/ 3259 h 7013"/>
                  <a:gd name="connsiteX4" fmla="*/ 3926 w 7049"/>
                  <a:gd name="connsiteY4" fmla="*/ 7013 h 7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9" h="7013">
                    <a:moveTo>
                      <a:pt x="3926" y="7013"/>
                    </a:moveTo>
                    <a:lnTo>
                      <a:pt x="0" y="3754"/>
                    </a:lnTo>
                    <a:lnTo>
                      <a:pt x="3123" y="0"/>
                    </a:lnTo>
                    <a:lnTo>
                      <a:pt x="7049" y="3259"/>
                    </a:lnTo>
                    <a:lnTo>
                      <a:pt x="3926" y="7013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1" name="Freeform: Shape 920">
                <a:extLst>
                  <a:ext uri="{FF2B5EF4-FFF2-40B4-BE49-F238E27FC236}">
                    <a16:creationId xmlns:a16="http://schemas.microsoft.com/office/drawing/2014/main" id="{FC3222DD-14D8-C01D-4D96-310B61DDCEF2}"/>
                  </a:ext>
                </a:extLst>
              </p:cNvPr>
              <p:cNvSpPr/>
              <p:nvPr/>
            </p:nvSpPr>
            <p:spPr>
              <a:xfrm>
                <a:off x="8004445" y="1866166"/>
                <a:ext cx="7083" cy="7040"/>
              </a:xfrm>
              <a:custGeom>
                <a:avLst/>
                <a:gdLst>
                  <a:gd name="connsiteX0" fmla="*/ 3823 w 7083"/>
                  <a:gd name="connsiteY0" fmla="*/ 7041 h 7040"/>
                  <a:gd name="connsiteX1" fmla="*/ 0 w 7083"/>
                  <a:gd name="connsiteY1" fmla="*/ 3641 h 7040"/>
                  <a:gd name="connsiteX2" fmla="*/ 3260 w 7083"/>
                  <a:gd name="connsiteY2" fmla="*/ 0 h 7040"/>
                  <a:gd name="connsiteX3" fmla="*/ 7083 w 7083"/>
                  <a:gd name="connsiteY3" fmla="*/ 3399 h 7040"/>
                  <a:gd name="connsiteX4" fmla="*/ 3823 w 7083"/>
                  <a:gd name="connsiteY4" fmla="*/ 7041 h 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3" h="7040">
                    <a:moveTo>
                      <a:pt x="3823" y="7041"/>
                    </a:moveTo>
                    <a:lnTo>
                      <a:pt x="0" y="3641"/>
                    </a:lnTo>
                    <a:lnTo>
                      <a:pt x="3260" y="0"/>
                    </a:lnTo>
                    <a:lnTo>
                      <a:pt x="7083" y="3399"/>
                    </a:lnTo>
                    <a:lnTo>
                      <a:pt x="3823" y="7041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2" name="Freeform: Shape 921">
                <a:extLst>
                  <a:ext uri="{FF2B5EF4-FFF2-40B4-BE49-F238E27FC236}">
                    <a16:creationId xmlns:a16="http://schemas.microsoft.com/office/drawing/2014/main" id="{AC0E8EFB-80B4-D2D5-9F1E-81DA5AC90047}"/>
                  </a:ext>
                </a:extLst>
              </p:cNvPr>
              <p:cNvSpPr/>
              <p:nvPr/>
            </p:nvSpPr>
            <p:spPr>
              <a:xfrm rot="-2769204">
                <a:off x="8004706" y="1868027"/>
                <a:ext cx="4882" cy="5098"/>
              </a:xfrm>
              <a:custGeom>
                <a:avLst/>
                <a:gdLst>
                  <a:gd name="connsiteX0" fmla="*/ -129 w 4882"/>
                  <a:gd name="connsiteY0" fmla="*/ -103 h 5098"/>
                  <a:gd name="connsiteX1" fmla="*/ 4754 w 4882"/>
                  <a:gd name="connsiteY1" fmla="*/ -103 h 5098"/>
                  <a:gd name="connsiteX2" fmla="*/ 4754 w 4882"/>
                  <a:gd name="connsiteY2" fmla="*/ 4995 h 5098"/>
                  <a:gd name="connsiteX3" fmla="*/ -129 w 4882"/>
                  <a:gd name="connsiteY3" fmla="*/ 4995 h 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5098">
                    <a:moveTo>
                      <a:pt x="-129" y="-103"/>
                    </a:moveTo>
                    <a:lnTo>
                      <a:pt x="4754" y="-103"/>
                    </a:lnTo>
                    <a:lnTo>
                      <a:pt x="4754" y="4995"/>
                    </a:lnTo>
                    <a:lnTo>
                      <a:pt x="-129" y="4995"/>
                    </a:lnTo>
                    <a:close/>
                  </a:path>
                </a:pathLst>
              </a:custGeom>
              <a:solidFill>
                <a:srgbClr val="231F2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3" name="Freeform: Shape 922">
                <a:extLst>
                  <a:ext uri="{FF2B5EF4-FFF2-40B4-BE49-F238E27FC236}">
                    <a16:creationId xmlns:a16="http://schemas.microsoft.com/office/drawing/2014/main" id="{2A31BFC5-F2FD-03F1-EA78-7DE7379B21A0}"/>
                  </a:ext>
                </a:extLst>
              </p:cNvPr>
              <p:cNvSpPr/>
              <p:nvPr/>
            </p:nvSpPr>
            <p:spPr>
              <a:xfrm>
                <a:off x="7968329" y="1831163"/>
                <a:ext cx="5888" cy="5709"/>
              </a:xfrm>
              <a:custGeom>
                <a:avLst/>
                <a:gdLst>
                  <a:gd name="connsiteX0" fmla="*/ 5018 w 5888"/>
                  <a:gd name="connsiteY0" fmla="*/ 5710 h 5709"/>
                  <a:gd name="connsiteX1" fmla="*/ 0 w 5888"/>
                  <a:gd name="connsiteY1" fmla="*/ 4805 h 5709"/>
                  <a:gd name="connsiteX2" fmla="*/ 870 w 5888"/>
                  <a:gd name="connsiteY2" fmla="*/ 0 h 5709"/>
                  <a:gd name="connsiteX3" fmla="*/ 5889 w 5888"/>
                  <a:gd name="connsiteY3" fmla="*/ 904 h 5709"/>
                  <a:gd name="connsiteX4" fmla="*/ 5018 w 5888"/>
                  <a:gd name="connsiteY4" fmla="*/ 5710 h 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709">
                    <a:moveTo>
                      <a:pt x="5018" y="5710"/>
                    </a:moveTo>
                    <a:lnTo>
                      <a:pt x="0" y="4805"/>
                    </a:lnTo>
                    <a:lnTo>
                      <a:pt x="870" y="0"/>
                    </a:lnTo>
                    <a:lnTo>
                      <a:pt x="5889" y="904"/>
                    </a:lnTo>
                    <a:lnTo>
                      <a:pt x="5018" y="5710"/>
                    </a:lnTo>
                    <a:close/>
                  </a:path>
                </a:pathLst>
              </a:custGeom>
              <a:solidFill>
                <a:srgbClr val="2C292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4" name="Freeform: Shape 923">
                <a:extLst>
                  <a:ext uri="{FF2B5EF4-FFF2-40B4-BE49-F238E27FC236}">
                    <a16:creationId xmlns:a16="http://schemas.microsoft.com/office/drawing/2014/main" id="{A958ECB6-EF01-50FE-0475-CF548E65EA93}"/>
                  </a:ext>
                </a:extLst>
              </p:cNvPr>
              <p:cNvSpPr/>
              <p:nvPr/>
            </p:nvSpPr>
            <p:spPr>
              <a:xfrm>
                <a:off x="7968312" y="1831237"/>
                <a:ext cx="5905" cy="5707"/>
              </a:xfrm>
              <a:custGeom>
                <a:avLst/>
                <a:gdLst>
                  <a:gd name="connsiteX0" fmla="*/ 5035 w 5905"/>
                  <a:gd name="connsiteY0" fmla="*/ 5708 h 5707"/>
                  <a:gd name="connsiteX1" fmla="*/ 0 w 5905"/>
                  <a:gd name="connsiteY1" fmla="*/ 4805 h 5707"/>
                  <a:gd name="connsiteX2" fmla="*/ 870 w 5905"/>
                  <a:gd name="connsiteY2" fmla="*/ 0 h 5707"/>
                  <a:gd name="connsiteX3" fmla="*/ 5906 w 5905"/>
                  <a:gd name="connsiteY3" fmla="*/ 903 h 5707"/>
                  <a:gd name="connsiteX4" fmla="*/ 5035 w 5905"/>
                  <a:gd name="connsiteY4" fmla="*/ 5708 h 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707">
                    <a:moveTo>
                      <a:pt x="5035" y="5708"/>
                    </a:moveTo>
                    <a:lnTo>
                      <a:pt x="0" y="4805"/>
                    </a:lnTo>
                    <a:lnTo>
                      <a:pt x="870" y="0"/>
                    </a:lnTo>
                    <a:lnTo>
                      <a:pt x="5906" y="903"/>
                    </a:lnTo>
                    <a:lnTo>
                      <a:pt x="5035" y="5708"/>
                    </a:lnTo>
                    <a:close/>
                  </a:path>
                </a:pathLst>
              </a:custGeom>
              <a:solidFill>
                <a:srgbClr val="2F2B2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5" name="Freeform: Shape 924">
                <a:extLst>
                  <a:ext uri="{FF2B5EF4-FFF2-40B4-BE49-F238E27FC236}">
                    <a16:creationId xmlns:a16="http://schemas.microsoft.com/office/drawing/2014/main" id="{EE238550-1E32-5E53-1A6A-696E5A5ED4E8}"/>
                  </a:ext>
                </a:extLst>
              </p:cNvPr>
              <p:cNvSpPr/>
              <p:nvPr/>
            </p:nvSpPr>
            <p:spPr>
              <a:xfrm>
                <a:off x="7968312" y="1831308"/>
                <a:ext cx="5888" cy="5709"/>
              </a:xfrm>
              <a:custGeom>
                <a:avLst/>
                <a:gdLst>
                  <a:gd name="connsiteX0" fmla="*/ 5018 w 5888"/>
                  <a:gd name="connsiteY0" fmla="*/ 5710 h 5709"/>
                  <a:gd name="connsiteX1" fmla="*/ 0 w 5888"/>
                  <a:gd name="connsiteY1" fmla="*/ 4805 h 5709"/>
                  <a:gd name="connsiteX2" fmla="*/ 870 w 5888"/>
                  <a:gd name="connsiteY2" fmla="*/ 0 h 5709"/>
                  <a:gd name="connsiteX3" fmla="*/ 5889 w 5888"/>
                  <a:gd name="connsiteY3" fmla="*/ 904 h 5709"/>
                  <a:gd name="connsiteX4" fmla="*/ 5018 w 5888"/>
                  <a:gd name="connsiteY4" fmla="*/ 5710 h 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709">
                    <a:moveTo>
                      <a:pt x="5018" y="5710"/>
                    </a:moveTo>
                    <a:lnTo>
                      <a:pt x="0" y="4805"/>
                    </a:lnTo>
                    <a:lnTo>
                      <a:pt x="870" y="0"/>
                    </a:lnTo>
                    <a:lnTo>
                      <a:pt x="5889" y="904"/>
                    </a:lnTo>
                    <a:lnTo>
                      <a:pt x="5018" y="5710"/>
                    </a:lnTo>
                    <a:close/>
                  </a:path>
                </a:pathLst>
              </a:custGeom>
              <a:solidFill>
                <a:srgbClr val="312E2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6" name="Freeform: Shape 925">
                <a:extLst>
                  <a:ext uri="{FF2B5EF4-FFF2-40B4-BE49-F238E27FC236}">
                    <a16:creationId xmlns:a16="http://schemas.microsoft.com/office/drawing/2014/main" id="{ECEBC3BF-A6B6-E805-F9F4-155C57113325}"/>
                  </a:ext>
                </a:extLst>
              </p:cNvPr>
              <p:cNvSpPr/>
              <p:nvPr/>
            </p:nvSpPr>
            <p:spPr>
              <a:xfrm rot="-5359392">
                <a:off x="7968811" y="1831692"/>
                <a:ext cx="4878" cy="5106"/>
              </a:xfrm>
              <a:custGeom>
                <a:avLst/>
                <a:gdLst>
                  <a:gd name="connsiteX0" fmla="*/ -129 w 4878"/>
                  <a:gd name="connsiteY0" fmla="*/ -103 h 5106"/>
                  <a:gd name="connsiteX1" fmla="*/ 4750 w 4878"/>
                  <a:gd name="connsiteY1" fmla="*/ -103 h 5106"/>
                  <a:gd name="connsiteX2" fmla="*/ 4750 w 4878"/>
                  <a:gd name="connsiteY2" fmla="*/ 5003 h 5106"/>
                  <a:gd name="connsiteX3" fmla="*/ -129 w 4878"/>
                  <a:gd name="connsiteY3" fmla="*/ 5003 h 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5106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5003"/>
                    </a:lnTo>
                    <a:lnTo>
                      <a:pt x="-129" y="5003"/>
                    </a:lnTo>
                    <a:close/>
                  </a:path>
                </a:pathLst>
              </a:custGeom>
              <a:solidFill>
                <a:srgbClr val="34303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7" name="Freeform: Shape 926">
                <a:extLst>
                  <a:ext uri="{FF2B5EF4-FFF2-40B4-BE49-F238E27FC236}">
                    <a16:creationId xmlns:a16="http://schemas.microsoft.com/office/drawing/2014/main" id="{F7A0DFAE-BB19-3A46-6983-FAAAABAB69C8}"/>
                  </a:ext>
                </a:extLst>
              </p:cNvPr>
              <p:cNvSpPr/>
              <p:nvPr/>
            </p:nvSpPr>
            <p:spPr>
              <a:xfrm rot="-532627">
                <a:off x="7968726" y="1831897"/>
                <a:ext cx="5105" cy="4872"/>
              </a:xfrm>
              <a:custGeom>
                <a:avLst/>
                <a:gdLst>
                  <a:gd name="connsiteX0" fmla="*/ -129 w 5105"/>
                  <a:gd name="connsiteY0" fmla="*/ -103 h 4872"/>
                  <a:gd name="connsiteX1" fmla="*/ 4977 w 5105"/>
                  <a:gd name="connsiteY1" fmla="*/ -103 h 4872"/>
                  <a:gd name="connsiteX2" fmla="*/ 4977 w 5105"/>
                  <a:gd name="connsiteY2" fmla="*/ 4769 h 4872"/>
                  <a:gd name="connsiteX3" fmla="*/ -129 w 5105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2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36323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8" name="Freeform: Shape 927">
                <a:extLst>
                  <a:ext uri="{FF2B5EF4-FFF2-40B4-BE49-F238E27FC236}">
                    <a16:creationId xmlns:a16="http://schemas.microsoft.com/office/drawing/2014/main" id="{558B99AD-B863-29B3-5A43-E5566CBE8DD6}"/>
                  </a:ext>
                </a:extLst>
              </p:cNvPr>
              <p:cNvSpPr/>
              <p:nvPr/>
            </p:nvSpPr>
            <p:spPr>
              <a:xfrm>
                <a:off x="7968039" y="1831228"/>
                <a:ext cx="6502" cy="6357"/>
              </a:xfrm>
              <a:custGeom>
                <a:avLst/>
                <a:gdLst>
                  <a:gd name="connsiteX0" fmla="*/ 1724 w 6502"/>
                  <a:gd name="connsiteY0" fmla="*/ 6358 h 6357"/>
                  <a:gd name="connsiteX1" fmla="*/ 0 w 6502"/>
                  <a:gd name="connsiteY1" fmla="*/ 1797 h 6357"/>
                  <a:gd name="connsiteX2" fmla="*/ 4779 w 6502"/>
                  <a:gd name="connsiteY2" fmla="*/ 0 h 6357"/>
                  <a:gd name="connsiteX3" fmla="*/ 6503 w 6502"/>
                  <a:gd name="connsiteY3" fmla="*/ 4561 h 6357"/>
                  <a:gd name="connsiteX4" fmla="*/ 1724 w 6502"/>
                  <a:gd name="connsiteY4" fmla="*/ 6358 h 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2" h="6357">
                    <a:moveTo>
                      <a:pt x="1724" y="6358"/>
                    </a:moveTo>
                    <a:lnTo>
                      <a:pt x="0" y="1797"/>
                    </a:lnTo>
                    <a:lnTo>
                      <a:pt x="4779" y="0"/>
                    </a:lnTo>
                    <a:lnTo>
                      <a:pt x="6503" y="4561"/>
                    </a:lnTo>
                    <a:lnTo>
                      <a:pt x="1724" y="6358"/>
                    </a:lnTo>
                    <a:close/>
                  </a:path>
                </a:pathLst>
              </a:custGeom>
              <a:solidFill>
                <a:srgbClr val="37333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9" name="Freeform: Shape 928">
                <a:extLst>
                  <a:ext uri="{FF2B5EF4-FFF2-40B4-BE49-F238E27FC236}">
                    <a16:creationId xmlns:a16="http://schemas.microsoft.com/office/drawing/2014/main" id="{D2D0829B-416D-FBC4-1E4C-EACB5FE2D72E}"/>
                  </a:ext>
                </a:extLst>
              </p:cNvPr>
              <p:cNvSpPr/>
              <p:nvPr/>
            </p:nvSpPr>
            <p:spPr>
              <a:xfrm>
                <a:off x="7967851" y="1831020"/>
                <a:ext cx="6963" cy="6893"/>
              </a:xfrm>
              <a:custGeom>
                <a:avLst/>
                <a:gdLst>
                  <a:gd name="connsiteX0" fmla="*/ 2714 w 6963"/>
                  <a:gd name="connsiteY0" fmla="*/ 6894 h 6893"/>
                  <a:gd name="connsiteX1" fmla="*/ 0 w 6963"/>
                  <a:gd name="connsiteY1" fmla="*/ 2834 h 6893"/>
                  <a:gd name="connsiteX2" fmla="*/ 4250 w 6963"/>
                  <a:gd name="connsiteY2" fmla="*/ 0 h 6893"/>
                  <a:gd name="connsiteX3" fmla="*/ 6964 w 6963"/>
                  <a:gd name="connsiteY3" fmla="*/ 4059 h 6893"/>
                  <a:gd name="connsiteX4" fmla="*/ 2714 w 6963"/>
                  <a:gd name="connsiteY4" fmla="*/ 6894 h 6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63" h="6893">
                    <a:moveTo>
                      <a:pt x="2714" y="6894"/>
                    </a:moveTo>
                    <a:lnTo>
                      <a:pt x="0" y="2834"/>
                    </a:lnTo>
                    <a:lnTo>
                      <a:pt x="4250" y="0"/>
                    </a:lnTo>
                    <a:lnTo>
                      <a:pt x="6964" y="4059"/>
                    </a:lnTo>
                    <a:lnTo>
                      <a:pt x="2714" y="6894"/>
                    </a:lnTo>
                    <a:close/>
                  </a:path>
                </a:pathLst>
              </a:custGeom>
              <a:solidFill>
                <a:srgbClr val="39353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0" name="Freeform: Shape 929">
                <a:extLst>
                  <a:ext uri="{FF2B5EF4-FFF2-40B4-BE49-F238E27FC236}">
                    <a16:creationId xmlns:a16="http://schemas.microsoft.com/office/drawing/2014/main" id="{8C80D886-95CD-F0D5-2FB3-8299F30C856D}"/>
                  </a:ext>
                </a:extLst>
              </p:cNvPr>
              <p:cNvSpPr/>
              <p:nvPr/>
            </p:nvSpPr>
            <p:spPr>
              <a:xfrm rot="-2814295">
                <a:off x="7968827" y="1832066"/>
                <a:ext cx="5111" cy="4874"/>
              </a:xfrm>
              <a:custGeom>
                <a:avLst/>
                <a:gdLst>
                  <a:gd name="connsiteX0" fmla="*/ -129 w 5111"/>
                  <a:gd name="connsiteY0" fmla="*/ -103 h 4874"/>
                  <a:gd name="connsiteX1" fmla="*/ 4983 w 5111"/>
                  <a:gd name="connsiteY1" fmla="*/ -103 h 4874"/>
                  <a:gd name="connsiteX2" fmla="*/ 4983 w 5111"/>
                  <a:gd name="connsiteY2" fmla="*/ 4772 h 4874"/>
                  <a:gd name="connsiteX3" fmla="*/ -129 w 5111"/>
                  <a:gd name="connsiteY3" fmla="*/ 4772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1" h="4874">
                    <a:moveTo>
                      <a:pt x="-129" y="-103"/>
                    </a:moveTo>
                    <a:lnTo>
                      <a:pt x="4983" y="-103"/>
                    </a:lnTo>
                    <a:lnTo>
                      <a:pt x="4983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3B383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1" name="Freeform: Shape 930">
                <a:extLst>
                  <a:ext uri="{FF2B5EF4-FFF2-40B4-BE49-F238E27FC236}">
                    <a16:creationId xmlns:a16="http://schemas.microsoft.com/office/drawing/2014/main" id="{1C8A961B-05FF-32FF-9648-480F6DC61490}"/>
                  </a:ext>
                </a:extLst>
              </p:cNvPr>
              <p:cNvSpPr/>
              <p:nvPr/>
            </p:nvSpPr>
            <p:spPr>
              <a:xfrm rot="-3504810">
                <a:off x="7968878" y="1832117"/>
                <a:ext cx="5104" cy="4874"/>
              </a:xfrm>
              <a:custGeom>
                <a:avLst/>
                <a:gdLst>
                  <a:gd name="connsiteX0" fmla="*/ -129 w 5104"/>
                  <a:gd name="connsiteY0" fmla="*/ -103 h 4874"/>
                  <a:gd name="connsiteX1" fmla="*/ 4976 w 5104"/>
                  <a:gd name="connsiteY1" fmla="*/ -103 h 4874"/>
                  <a:gd name="connsiteX2" fmla="*/ 4976 w 5104"/>
                  <a:gd name="connsiteY2" fmla="*/ 4771 h 4874"/>
                  <a:gd name="connsiteX3" fmla="*/ -129 w 5104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4" h="4874">
                    <a:moveTo>
                      <a:pt x="-129" y="-103"/>
                    </a:moveTo>
                    <a:lnTo>
                      <a:pt x="4976" y="-103"/>
                    </a:lnTo>
                    <a:lnTo>
                      <a:pt x="4976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3D3A3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849A0703-E973-F6AD-5A77-D099CED77E7A}"/>
                  </a:ext>
                </a:extLst>
              </p:cNvPr>
              <p:cNvSpPr/>
              <p:nvPr/>
            </p:nvSpPr>
            <p:spPr>
              <a:xfrm>
                <a:off x="7968261" y="1831284"/>
                <a:ext cx="6485" cy="6583"/>
              </a:xfrm>
              <a:custGeom>
                <a:avLst/>
                <a:gdLst>
                  <a:gd name="connsiteX0" fmla="*/ 4523 w 6485"/>
                  <a:gd name="connsiteY0" fmla="*/ 6583 h 6583"/>
                  <a:gd name="connsiteX1" fmla="*/ 0 w 6485"/>
                  <a:gd name="connsiteY1" fmla="*/ 4722 h 6583"/>
                  <a:gd name="connsiteX2" fmla="*/ 1963 w 6485"/>
                  <a:gd name="connsiteY2" fmla="*/ 0 h 6583"/>
                  <a:gd name="connsiteX3" fmla="*/ 6486 w 6485"/>
                  <a:gd name="connsiteY3" fmla="*/ 1862 h 6583"/>
                  <a:gd name="connsiteX4" fmla="*/ 4523 w 6485"/>
                  <a:gd name="connsiteY4" fmla="*/ 6583 h 6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5" h="6583">
                    <a:moveTo>
                      <a:pt x="4523" y="6583"/>
                    </a:moveTo>
                    <a:lnTo>
                      <a:pt x="0" y="4722"/>
                    </a:lnTo>
                    <a:lnTo>
                      <a:pt x="1963" y="0"/>
                    </a:lnTo>
                    <a:lnTo>
                      <a:pt x="6486" y="1862"/>
                    </a:lnTo>
                    <a:lnTo>
                      <a:pt x="4523" y="6583"/>
                    </a:lnTo>
                    <a:close/>
                  </a:path>
                </a:pathLst>
              </a:custGeom>
              <a:solidFill>
                <a:srgbClr val="403C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3" name="Freeform: Shape 932">
                <a:extLst>
                  <a:ext uri="{FF2B5EF4-FFF2-40B4-BE49-F238E27FC236}">
                    <a16:creationId xmlns:a16="http://schemas.microsoft.com/office/drawing/2014/main" id="{A700C525-9E7D-2005-5D43-3E0AB7C9D305}"/>
                  </a:ext>
                </a:extLst>
              </p:cNvPr>
              <p:cNvSpPr/>
              <p:nvPr/>
            </p:nvSpPr>
            <p:spPr>
              <a:xfrm rot="-4466005">
                <a:off x="7969020" y="1832171"/>
                <a:ext cx="5108" cy="4875"/>
              </a:xfrm>
              <a:custGeom>
                <a:avLst/>
                <a:gdLst>
                  <a:gd name="connsiteX0" fmla="*/ -129 w 5108"/>
                  <a:gd name="connsiteY0" fmla="*/ -103 h 4875"/>
                  <a:gd name="connsiteX1" fmla="*/ 4980 w 5108"/>
                  <a:gd name="connsiteY1" fmla="*/ -103 h 4875"/>
                  <a:gd name="connsiteX2" fmla="*/ 4980 w 5108"/>
                  <a:gd name="connsiteY2" fmla="*/ 4772 h 4875"/>
                  <a:gd name="connsiteX3" fmla="*/ -129 w 5108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75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433F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4" name="Freeform: Shape 933">
                <a:extLst>
                  <a:ext uri="{FF2B5EF4-FFF2-40B4-BE49-F238E27FC236}">
                    <a16:creationId xmlns:a16="http://schemas.microsoft.com/office/drawing/2014/main" id="{19B02B0D-9762-BB2C-7A25-07A3C7BDB2FA}"/>
                  </a:ext>
                </a:extLst>
              </p:cNvPr>
              <p:cNvSpPr/>
              <p:nvPr/>
            </p:nvSpPr>
            <p:spPr>
              <a:xfrm rot="-4768295">
                <a:off x="7969107" y="1832167"/>
                <a:ext cx="5105" cy="4877"/>
              </a:xfrm>
              <a:custGeom>
                <a:avLst/>
                <a:gdLst>
                  <a:gd name="connsiteX0" fmla="*/ -129 w 5105"/>
                  <a:gd name="connsiteY0" fmla="*/ -103 h 4877"/>
                  <a:gd name="connsiteX1" fmla="*/ 4977 w 5105"/>
                  <a:gd name="connsiteY1" fmla="*/ -103 h 4877"/>
                  <a:gd name="connsiteX2" fmla="*/ 4977 w 5105"/>
                  <a:gd name="connsiteY2" fmla="*/ 4774 h 4877"/>
                  <a:gd name="connsiteX3" fmla="*/ -129 w 5105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7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4441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1E40D19C-351A-DE7D-DA57-18BBAB34BE4C}"/>
                  </a:ext>
                </a:extLst>
              </p:cNvPr>
              <p:cNvSpPr/>
              <p:nvPr/>
            </p:nvSpPr>
            <p:spPr>
              <a:xfrm rot="-4975699">
                <a:off x="7969181" y="1832179"/>
                <a:ext cx="5106" cy="4869"/>
              </a:xfrm>
              <a:custGeom>
                <a:avLst/>
                <a:gdLst>
                  <a:gd name="connsiteX0" fmla="*/ -129 w 5106"/>
                  <a:gd name="connsiteY0" fmla="*/ -103 h 4869"/>
                  <a:gd name="connsiteX1" fmla="*/ 4978 w 5106"/>
                  <a:gd name="connsiteY1" fmla="*/ -103 h 4869"/>
                  <a:gd name="connsiteX2" fmla="*/ 4978 w 5106"/>
                  <a:gd name="connsiteY2" fmla="*/ 4766 h 4869"/>
                  <a:gd name="connsiteX3" fmla="*/ -129 w 5106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69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47424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C49F1CA9-BEF9-3600-D3D2-1D6394F4AD46}"/>
                  </a:ext>
                </a:extLst>
              </p:cNvPr>
              <p:cNvSpPr/>
              <p:nvPr/>
            </p:nvSpPr>
            <p:spPr>
              <a:xfrm rot="-5108640">
                <a:off x="7969292" y="1832171"/>
                <a:ext cx="5109" cy="4868"/>
              </a:xfrm>
              <a:custGeom>
                <a:avLst/>
                <a:gdLst>
                  <a:gd name="connsiteX0" fmla="*/ -129 w 5109"/>
                  <a:gd name="connsiteY0" fmla="*/ -103 h 4868"/>
                  <a:gd name="connsiteX1" fmla="*/ 4981 w 5109"/>
                  <a:gd name="connsiteY1" fmla="*/ -103 h 4868"/>
                  <a:gd name="connsiteX2" fmla="*/ 4981 w 5109"/>
                  <a:gd name="connsiteY2" fmla="*/ 4765 h 4868"/>
                  <a:gd name="connsiteX3" fmla="*/ -129 w 5109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9" h="4868">
                    <a:moveTo>
                      <a:pt x="-129" y="-103"/>
                    </a:moveTo>
                    <a:lnTo>
                      <a:pt x="4981" y="-103"/>
                    </a:lnTo>
                    <a:lnTo>
                      <a:pt x="4981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49464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7" name="Freeform: Shape 936">
                <a:extLst>
                  <a:ext uri="{FF2B5EF4-FFF2-40B4-BE49-F238E27FC236}">
                    <a16:creationId xmlns:a16="http://schemas.microsoft.com/office/drawing/2014/main" id="{CA6AD0BB-E812-738A-10C3-BD47545888DB}"/>
                  </a:ext>
                </a:extLst>
              </p:cNvPr>
              <p:cNvSpPr/>
              <p:nvPr/>
            </p:nvSpPr>
            <p:spPr>
              <a:xfrm rot="-5182974">
                <a:off x="7969380" y="1832167"/>
                <a:ext cx="5105" cy="4879"/>
              </a:xfrm>
              <a:custGeom>
                <a:avLst/>
                <a:gdLst>
                  <a:gd name="connsiteX0" fmla="*/ -129 w 5105"/>
                  <a:gd name="connsiteY0" fmla="*/ -103 h 4879"/>
                  <a:gd name="connsiteX1" fmla="*/ 4977 w 5105"/>
                  <a:gd name="connsiteY1" fmla="*/ -103 h 4879"/>
                  <a:gd name="connsiteX2" fmla="*/ 4977 w 5105"/>
                  <a:gd name="connsiteY2" fmla="*/ 4777 h 4879"/>
                  <a:gd name="connsiteX3" fmla="*/ -129 w 5105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9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4B47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CFD4638F-2E6C-F563-E965-82384422186E}"/>
                  </a:ext>
                </a:extLst>
              </p:cNvPr>
              <p:cNvSpPr/>
              <p:nvPr/>
            </p:nvSpPr>
            <p:spPr>
              <a:xfrm rot="-5204892">
                <a:off x="7969474" y="1832161"/>
                <a:ext cx="5108" cy="4877"/>
              </a:xfrm>
              <a:custGeom>
                <a:avLst/>
                <a:gdLst>
                  <a:gd name="connsiteX0" fmla="*/ -129 w 5108"/>
                  <a:gd name="connsiteY0" fmla="*/ -103 h 4877"/>
                  <a:gd name="connsiteX1" fmla="*/ 4980 w 5108"/>
                  <a:gd name="connsiteY1" fmla="*/ -103 h 4877"/>
                  <a:gd name="connsiteX2" fmla="*/ 4980 w 5108"/>
                  <a:gd name="connsiteY2" fmla="*/ 4774 h 4877"/>
                  <a:gd name="connsiteX3" fmla="*/ -129 w 5108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77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4D4A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8BA5D76E-E473-BC31-0508-8BED5AD9E03B}"/>
                  </a:ext>
                </a:extLst>
              </p:cNvPr>
              <p:cNvSpPr/>
              <p:nvPr/>
            </p:nvSpPr>
            <p:spPr>
              <a:xfrm rot="-5182974">
                <a:off x="7969574" y="1832167"/>
                <a:ext cx="5105" cy="4879"/>
              </a:xfrm>
              <a:custGeom>
                <a:avLst/>
                <a:gdLst>
                  <a:gd name="connsiteX0" fmla="*/ -129 w 5105"/>
                  <a:gd name="connsiteY0" fmla="*/ -103 h 4879"/>
                  <a:gd name="connsiteX1" fmla="*/ 4977 w 5105"/>
                  <a:gd name="connsiteY1" fmla="*/ -103 h 4879"/>
                  <a:gd name="connsiteX2" fmla="*/ 4977 w 5105"/>
                  <a:gd name="connsiteY2" fmla="*/ 4777 h 4879"/>
                  <a:gd name="connsiteX3" fmla="*/ -129 w 5105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9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4F4C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3C96EB0B-2A2E-474E-8154-DB86C2CDD7D2}"/>
                  </a:ext>
                </a:extLst>
              </p:cNvPr>
              <p:cNvSpPr/>
              <p:nvPr/>
            </p:nvSpPr>
            <p:spPr>
              <a:xfrm rot="-4879157">
                <a:off x="7969660" y="1832177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14E4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EC461F9F-E235-BF07-ACA5-98DF3524D391}"/>
                  </a:ext>
                </a:extLst>
              </p:cNvPr>
              <p:cNvSpPr/>
              <p:nvPr/>
            </p:nvSpPr>
            <p:spPr>
              <a:xfrm rot="-4879157">
                <a:off x="7969725" y="1832162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4515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C8883040-5454-9CF7-A9F5-4954846DCFF9}"/>
                  </a:ext>
                </a:extLst>
              </p:cNvPr>
              <p:cNvSpPr/>
              <p:nvPr/>
            </p:nvSpPr>
            <p:spPr>
              <a:xfrm rot="-4879157">
                <a:off x="7969796" y="1832180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653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F31F4979-766C-9325-D97B-F8438686179F}"/>
                  </a:ext>
                </a:extLst>
              </p:cNvPr>
              <p:cNvSpPr/>
              <p:nvPr/>
            </p:nvSpPr>
            <p:spPr>
              <a:xfrm rot="-4879230">
                <a:off x="7969753" y="1832296"/>
                <a:ext cx="5107" cy="4869"/>
              </a:xfrm>
              <a:custGeom>
                <a:avLst/>
                <a:gdLst>
                  <a:gd name="connsiteX0" fmla="*/ -129 w 5107"/>
                  <a:gd name="connsiteY0" fmla="*/ -103 h 4869"/>
                  <a:gd name="connsiteX1" fmla="*/ 4979 w 5107"/>
                  <a:gd name="connsiteY1" fmla="*/ -103 h 4869"/>
                  <a:gd name="connsiteX2" fmla="*/ 4979 w 5107"/>
                  <a:gd name="connsiteY2" fmla="*/ 4766 h 4869"/>
                  <a:gd name="connsiteX3" fmla="*/ -129 w 5107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7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8555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043E3EE1-1577-641E-E56B-0EC457B6F54E}"/>
                  </a:ext>
                </a:extLst>
              </p:cNvPr>
              <p:cNvSpPr/>
              <p:nvPr/>
            </p:nvSpPr>
            <p:spPr>
              <a:xfrm rot="-4879157">
                <a:off x="7969946" y="1832186"/>
                <a:ext cx="5103" cy="4869"/>
              </a:xfrm>
              <a:custGeom>
                <a:avLst/>
                <a:gdLst>
                  <a:gd name="connsiteX0" fmla="*/ -129 w 5103"/>
                  <a:gd name="connsiteY0" fmla="*/ -103 h 4869"/>
                  <a:gd name="connsiteX1" fmla="*/ 4974 w 5103"/>
                  <a:gd name="connsiteY1" fmla="*/ -103 h 4869"/>
                  <a:gd name="connsiteX2" fmla="*/ 4974 w 5103"/>
                  <a:gd name="connsiteY2" fmla="*/ 4766 h 4869"/>
                  <a:gd name="connsiteX3" fmla="*/ -129 w 5103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69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A575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5" name="Freeform: Shape 944">
                <a:extLst>
                  <a:ext uri="{FF2B5EF4-FFF2-40B4-BE49-F238E27FC236}">
                    <a16:creationId xmlns:a16="http://schemas.microsoft.com/office/drawing/2014/main" id="{8B758FB9-E738-C1CF-E700-6D5DA07B83F4}"/>
                  </a:ext>
                </a:extLst>
              </p:cNvPr>
              <p:cNvSpPr/>
              <p:nvPr/>
            </p:nvSpPr>
            <p:spPr>
              <a:xfrm rot="-4879157">
                <a:off x="7970018" y="1832188"/>
                <a:ext cx="5103" cy="4869"/>
              </a:xfrm>
              <a:custGeom>
                <a:avLst/>
                <a:gdLst>
                  <a:gd name="connsiteX0" fmla="*/ -129 w 5103"/>
                  <a:gd name="connsiteY0" fmla="*/ -103 h 4869"/>
                  <a:gd name="connsiteX1" fmla="*/ 4974 w 5103"/>
                  <a:gd name="connsiteY1" fmla="*/ -103 h 4869"/>
                  <a:gd name="connsiteX2" fmla="*/ 4974 w 5103"/>
                  <a:gd name="connsiteY2" fmla="*/ 4766 h 4869"/>
                  <a:gd name="connsiteX3" fmla="*/ -129 w 5103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69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C595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ECDBB7EA-21DB-AC18-8FE1-746508C05C6A}"/>
                  </a:ext>
                </a:extLst>
              </p:cNvPr>
              <p:cNvSpPr/>
              <p:nvPr/>
            </p:nvSpPr>
            <p:spPr>
              <a:xfrm rot="-4879230">
                <a:off x="7969972" y="1832318"/>
                <a:ext cx="5107" cy="4869"/>
              </a:xfrm>
              <a:custGeom>
                <a:avLst/>
                <a:gdLst>
                  <a:gd name="connsiteX0" fmla="*/ -129 w 5107"/>
                  <a:gd name="connsiteY0" fmla="*/ -103 h 4869"/>
                  <a:gd name="connsiteX1" fmla="*/ 4979 w 5107"/>
                  <a:gd name="connsiteY1" fmla="*/ -103 h 4869"/>
                  <a:gd name="connsiteX2" fmla="*/ 4979 w 5107"/>
                  <a:gd name="connsiteY2" fmla="*/ 4766 h 4869"/>
                  <a:gd name="connsiteX3" fmla="*/ -129 w 5107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7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E5B5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EED37B75-A5DA-3835-D8F2-0D7741E35CE4}"/>
                  </a:ext>
                </a:extLst>
              </p:cNvPr>
              <p:cNvSpPr/>
              <p:nvPr/>
            </p:nvSpPr>
            <p:spPr>
              <a:xfrm rot="-4879157">
                <a:off x="7970161" y="1832206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05E5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8" name="Freeform: Shape 947">
                <a:extLst>
                  <a:ext uri="{FF2B5EF4-FFF2-40B4-BE49-F238E27FC236}">
                    <a16:creationId xmlns:a16="http://schemas.microsoft.com/office/drawing/2014/main" id="{AB373E5A-7523-371F-81A0-B6A4DDDE6983}"/>
                  </a:ext>
                </a:extLst>
              </p:cNvPr>
              <p:cNvSpPr/>
              <p:nvPr/>
            </p:nvSpPr>
            <p:spPr>
              <a:xfrm rot="-4879157">
                <a:off x="7970232" y="1832224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3606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9" name="Freeform: Shape 948">
                <a:extLst>
                  <a:ext uri="{FF2B5EF4-FFF2-40B4-BE49-F238E27FC236}">
                    <a16:creationId xmlns:a16="http://schemas.microsoft.com/office/drawing/2014/main" id="{4C4E5B52-23D0-7E67-4C72-D612119F195D}"/>
                  </a:ext>
                </a:extLst>
              </p:cNvPr>
              <p:cNvSpPr/>
              <p:nvPr/>
            </p:nvSpPr>
            <p:spPr>
              <a:xfrm rot="-4879157">
                <a:off x="7970305" y="1832208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562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7B8152D4-8F35-4C53-E8AF-7CFE1D80C2D7}"/>
                  </a:ext>
                </a:extLst>
              </p:cNvPr>
              <p:cNvSpPr/>
              <p:nvPr/>
            </p:nvSpPr>
            <p:spPr>
              <a:xfrm rot="-4879230">
                <a:off x="7970265" y="1832343"/>
                <a:ext cx="5102" cy="4869"/>
              </a:xfrm>
              <a:custGeom>
                <a:avLst/>
                <a:gdLst>
                  <a:gd name="connsiteX0" fmla="*/ -129 w 5102"/>
                  <a:gd name="connsiteY0" fmla="*/ -103 h 4869"/>
                  <a:gd name="connsiteX1" fmla="*/ 4974 w 5102"/>
                  <a:gd name="connsiteY1" fmla="*/ -103 h 4869"/>
                  <a:gd name="connsiteX2" fmla="*/ 4974 w 5102"/>
                  <a:gd name="connsiteY2" fmla="*/ 4766 h 4869"/>
                  <a:gd name="connsiteX3" fmla="*/ -129 w 5102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2" h="4869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764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1" name="Freeform: Shape 950">
                <a:extLst>
                  <a:ext uri="{FF2B5EF4-FFF2-40B4-BE49-F238E27FC236}">
                    <a16:creationId xmlns:a16="http://schemas.microsoft.com/office/drawing/2014/main" id="{2CD50A98-6E72-1645-EA0D-FAF39E0A8415}"/>
                  </a:ext>
                </a:extLst>
              </p:cNvPr>
              <p:cNvSpPr/>
              <p:nvPr/>
            </p:nvSpPr>
            <p:spPr>
              <a:xfrm rot="-4882777">
                <a:off x="7970452" y="1832233"/>
                <a:ext cx="5096" cy="4868"/>
              </a:xfrm>
              <a:custGeom>
                <a:avLst/>
                <a:gdLst>
                  <a:gd name="connsiteX0" fmla="*/ -129 w 5096"/>
                  <a:gd name="connsiteY0" fmla="*/ -103 h 4868"/>
                  <a:gd name="connsiteX1" fmla="*/ 4968 w 5096"/>
                  <a:gd name="connsiteY1" fmla="*/ -103 h 4868"/>
                  <a:gd name="connsiteX2" fmla="*/ 4968 w 5096"/>
                  <a:gd name="connsiteY2" fmla="*/ 4765 h 4868"/>
                  <a:gd name="connsiteX3" fmla="*/ -129 w 5096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" h="4868">
                    <a:moveTo>
                      <a:pt x="-129" y="-103"/>
                    </a:moveTo>
                    <a:lnTo>
                      <a:pt x="4968" y="-103"/>
                    </a:lnTo>
                    <a:lnTo>
                      <a:pt x="4968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6966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FA9279CB-BE9F-D13E-8B86-7CC35D64F6AF}"/>
                  </a:ext>
                </a:extLst>
              </p:cNvPr>
              <p:cNvSpPr/>
              <p:nvPr/>
            </p:nvSpPr>
            <p:spPr>
              <a:xfrm rot="-4882777">
                <a:off x="7970526" y="1832217"/>
                <a:ext cx="5096" cy="4868"/>
              </a:xfrm>
              <a:custGeom>
                <a:avLst/>
                <a:gdLst>
                  <a:gd name="connsiteX0" fmla="*/ -129 w 5096"/>
                  <a:gd name="connsiteY0" fmla="*/ -103 h 4868"/>
                  <a:gd name="connsiteX1" fmla="*/ 4968 w 5096"/>
                  <a:gd name="connsiteY1" fmla="*/ -103 h 4868"/>
                  <a:gd name="connsiteX2" fmla="*/ 4968 w 5096"/>
                  <a:gd name="connsiteY2" fmla="*/ 4765 h 4868"/>
                  <a:gd name="connsiteX3" fmla="*/ -129 w 5096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" h="4868">
                    <a:moveTo>
                      <a:pt x="-129" y="-103"/>
                    </a:moveTo>
                    <a:lnTo>
                      <a:pt x="4968" y="-103"/>
                    </a:lnTo>
                    <a:lnTo>
                      <a:pt x="4968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6B69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4B5253AD-FCE5-D9F5-FD52-2ABFB321B306}"/>
                  </a:ext>
                </a:extLst>
              </p:cNvPr>
              <p:cNvSpPr/>
              <p:nvPr/>
            </p:nvSpPr>
            <p:spPr>
              <a:xfrm rot="-4879157">
                <a:off x="7970585" y="1832232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E6C6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4" name="Freeform: Shape 953">
                <a:extLst>
                  <a:ext uri="{FF2B5EF4-FFF2-40B4-BE49-F238E27FC236}">
                    <a16:creationId xmlns:a16="http://schemas.microsoft.com/office/drawing/2014/main" id="{26DCDE23-E996-9849-47A5-24CD91100EC0}"/>
                  </a:ext>
                </a:extLst>
              </p:cNvPr>
              <p:cNvSpPr/>
              <p:nvPr/>
            </p:nvSpPr>
            <p:spPr>
              <a:xfrm rot="-4879157">
                <a:off x="7970658" y="1832251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5" name="Freeform: Shape 954">
                <a:extLst>
                  <a:ext uri="{FF2B5EF4-FFF2-40B4-BE49-F238E27FC236}">
                    <a16:creationId xmlns:a16="http://schemas.microsoft.com/office/drawing/2014/main" id="{B15BB0C2-6E7D-6A4C-9D49-51EE9FCA690F}"/>
                  </a:ext>
                </a:extLst>
              </p:cNvPr>
              <p:cNvSpPr/>
              <p:nvPr/>
            </p:nvSpPr>
            <p:spPr>
              <a:xfrm rot="-4505377">
                <a:off x="7995756" y="1858474"/>
                <a:ext cx="3371" cy="4880"/>
              </a:xfrm>
              <a:custGeom>
                <a:avLst/>
                <a:gdLst>
                  <a:gd name="connsiteX0" fmla="*/ -129 w 3371"/>
                  <a:gd name="connsiteY0" fmla="*/ -103 h 4880"/>
                  <a:gd name="connsiteX1" fmla="*/ 3242 w 3371"/>
                  <a:gd name="connsiteY1" fmla="*/ -103 h 4880"/>
                  <a:gd name="connsiteX2" fmla="*/ 3242 w 3371"/>
                  <a:gd name="connsiteY2" fmla="*/ 4778 h 4880"/>
                  <a:gd name="connsiteX3" fmla="*/ -129 w 3371"/>
                  <a:gd name="connsiteY3" fmla="*/ 4778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0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2A282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6" name="Freeform: Shape 955">
                <a:extLst>
                  <a:ext uri="{FF2B5EF4-FFF2-40B4-BE49-F238E27FC236}">
                    <a16:creationId xmlns:a16="http://schemas.microsoft.com/office/drawing/2014/main" id="{8960AFAC-3980-2715-2F45-81BEEBD07200}"/>
                  </a:ext>
                </a:extLst>
              </p:cNvPr>
              <p:cNvSpPr/>
              <p:nvPr/>
            </p:nvSpPr>
            <p:spPr>
              <a:xfrm rot="-4640288">
                <a:off x="7996004" y="1858440"/>
                <a:ext cx="3352" cy="4874"/>
              </a:xfrm>
              <a:custGeom>
                <a:avLst/>
                <a:gdLst>
                  <a:gd name="connsiteX0" fmla="*/ -129 w 3352"/>
                  <a:gd name="connsiteY0" fmla="*/ -103 h 4874"/>
                  <a:gd name="connsiteX1" fmla="*/ 3223 w 3352"/>
                  <a:gd name="connsiteY1" fmla="*/ -103 h 4874"/>
                  <a:gd name="connsiteX2" fmla="*/ 3223 w 3352"/>
                  <a:gd name="connsiteY2" fmla="*/ 4771 h 4874"/>
                  <a:gd name="connsiteX3" fmla="*/ -129 w 3352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" h="4874">
                    <a:moveTo>
                      <a:pt x="-129" y="-103"/>
                    </a:moveTo>
                    <a:lnTo>
                      <a:pt x="3223" y="-103"/>
                    </a:lnTo>
                    <a:lnTo>
                      <a:pt x="3223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2F2B2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7" name="Freeform: Shape 956">
                <a:extLst>
                  <a:ext uri="{FF2B5EF4-FFF2-40B4-BE49-F238E27FC236}">
                    <a16:creationId xmlns:a16="http://schemas.microsoft.com/office/drawing/2014/main" id="{10D62FCF-76E3-7C06-1DDF-14AF83DBB525}"/>
                  </a:ext>
                </a:extLst>
              </p:cNvPr>
              <p:cNvSpPr/>
              <p:nvPr/>
            </p:nvSpPr>
            <p:spPr>
              <a:xfrm>
                <a:off x="7995058" y="1858733"/>
                <a:ext cx="5478" cy="4286"/>
              </a:xfrm>
              <a:custGeom>
                <a:avLst/>
                <a:gdLst>
                  <a:gd name="connsiteX0" fmla="*/ 4762 w 5478"/>
                  <a:gd name="connsiteY0" fmla="*/ 4286 h 4286"/>
                  <a:gd name="connsiteX1" fmla="*/ 0 w 5478"/>
                  <a:gd name="connsiteY1" fmla="*/ 3259 h 4286"/>
                  <a:gd name="connsiteX2" fmla="*/ 700 w 5478"/>
                  <a:gd name="connsiteY2" fmla="*/ 0 h 4286"/>
                  <a:gd name="connsiteX3" fmla="*/ 5479 w 5478"/>
                  <a:gd name="connsiteY3" fmla="*/ 1027 h 4286"/>
                  <a:gd name="connsiteX4" fmla="*/ 4762 w 5478"/>
                  <a:gd name="connsiteY4" fmla="*/ 4286 h 4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8" h="4286">
                    <a:moveTo>
                      <a:pt x="4762" y="4286"/>
                    </a:moveTo>
                    <a:lnTo>
                      <a:pt x="0" y="3259"/>
                    </a:lnTo>
                    <a:lnTo>
                      <a:pt x="700" y="0"/>
                    </a:lnTo>
                    <a:lnTo>
                      <a:pt x="5479" y="1027"/>
                    </a:lnTo>
                    <a:lnTo>
                      <a:pt x="4762" y="4286"/>
                    </a:lnTo>
                    <a:close/>
                  </a:path>
                </a:pathLst>
              </a:custGeom>
              <a:solidFill>
                <a:srgbClr val="322E2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8" name="Freeform: Shape 957">
                <a:extLst>
                  <a:ext uri="{FF2B5EF4-FFF2-40B4-BE49-F238E27FC236}">
                    <a16:creationId xmlns:a16="http://schemas.microsoft.com/office/drawing/2014/main" id="{38C92C7A-5A75-A21A-45A1-CE4528B1F5EC}"/>
                  </a:ext>
                </a:extLst>
              </p:cNvPr>
              <p:cNvSpPr/>
              <p:nvPr/>
            </p:nvSpPr>
            <p:spPr>
              <a:xfrm rot="-4654565">
                <a:off x="7996239" y="1858440"/>
                <a:ext cx="3316" cy="4869"/>
              </a:xfrm>
              <a:custGeom>
                <a:avLst/>
                <a:gdLst>
                  <a:gd name="connsiteX0" fmla="*/ -129 w 3316"/>
                  <a:gd name="connsiteY0" fmla="*/ -103 h 4869"/>
                  <a:gd name="connsiteX1" fmla="*/ 3188 w 3316"/>
                  <a:gd name="connsiteY1" fmla="*/ -103 h 4869"/>
                  <a:gd name="connsiteX2" fmla="*/ 3188 w 3316"/>
                  <a:gd name="connsiteY2" fmla="*/ 4766 h 4869"/>
                  <a:gd name="connsiteX3" fmla="*/ -129 w 3316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6" h="4869">
                    <a:moveTo>
                      <a:pt x="-129" y="-103"/>
                    </a:moveTo>
                    <a:lnTo>
                      <a:pt x="3188" y="-103"/>
                    </a:lnTo>
                    <a:lnTo>
                      <a:pt x="3188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35313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40FAF7A5-8984-0DDB-65AE-E4E1B2AE7A8B}"/>
                  </a:ext>
                </a:extLst>
              </p:cNvPr>
              <p:cNvSpPr/>
              <p:nvPr/>
            </p:nvSpPr>
            <p:spPr>
              <a:xfrm rot="-4586929">
                <a:off x="7996336" y="1858448"/>
                <a:ext cx="3311" cy="4871"/>
              </a:xfrm>
              <a:custGeom>
                <a:avLst/>
                <a:gdLst>
                  <a:gd name="connsiteX0" fmla="*/ -129 w 3311"/>
                  <a:gd name="connsiteY0" fmla="*/ -103 h 4871"/>
                  <a:gd name="connsiteX1" fmla="*/ 3183 w 3311"/>
                  <a:gd name="connsiteY1" fmla="*/ -103 h 4871"/>
                  <a:gd name="connsiteX2" fmla="*/ 3183 w 3311"/>
                  <a:gd name="connsiteY2" fmla="*/ 4768 h 4871"/>
                  <a:gd name="connsiteX3" fmla="*/ -129 w 3311"/>
                  <a:gd name="connsiteY3" fmla="*/ 4768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1" h="4871">
                    <a:moveTo>
                      <a:pt x="-129" y="-103"/>
                    </a:moveTo>
                    <a:lnTo>
                      <a:pt x="3183" y="-103"/>
                    </a:lnTo>
                    <a:lnTo>
                      <a:pt x="3183" y="4768"/>
                    </a:lnTo>
                    <a:lnTo>
                      <a:pt x="-129" y="4768"/>
                    </a:lnTo>
                    <a:close/>
                  </a:path>
                </a:pathLst>
              </a:custGeom>
              <a:solidFill>
                <a:srgbClr val="37343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0" name="Freeform: Shape 959">
                <a:extLst>
                  <a:ext uri="{FF2B5EF4-FFF2-40B4-BE49-F238E27FC236}">
                    <a16:creationId xmlns:a16="http://schemas.microsoft.com/office/drawing/2014/main" id="{9C82664A-F844-0795-894D-C20851365EDF}"/>
                  </a:ext>
                </a:extLst>
              </p:cNvPr>
              <p:cNvSpPr/>
              <p:nvPr/>
            </p:nvSpPr>
            <p:spPr>
              <a:xfrm>
                <a:off x="7995280" y="1858624"/>
                <a:ext cx="5598" cy="4533"/>
              </a:xfrm>
              <a:custGeom>
                <a:avLst/>
                <a:gdLst>
                  <a:gd name="connsiteX0" fmla="*/ 4677 w 5598"/>
                  <a:gd name="connsiteY0" fmla="*/ 4534 h 4533"/>
                  <a:gd name="connsiteX1" fmla="*/ 0 w 5598"/>
                  <a:gd name="connsiteY1" fmla="*/ 3162 h 4533"/>
                  <a:gd name="connsiteX2" fmla="*/ 922 w 5598"/>
                  <a:gd name="connsiteY2" fmla="*/ 0 h 4533"/>
                  <a:gd name="connsiteX3" fmla="*/ 5598 w 5598"/>
                  <a:gd name="connsiteY3" fmla="*/ 1370 h 4533"/>
                  <a:gd name="connsiteX4" fmla="*/ 4677 w 5598"/>
                  <a:gd name="connsiteY4" fmla="*/ 4534 h 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98" h="4533">
                    <a:moveTo>
                      <a:pt x="4677" y="4534"/>
                    </a:moveTo>
                    <a:lnTo>
                      <a:pt x="0" y="3162"/>
                    </a:lnTo>
                    <a:lnTo>
                      <a:pt x="922" y="0"/>
                    </a:lnTo>
                    <a:lnTo>
                      <a:pt x="5598" y="1370"/>
                    </a:lnTo>
                    <a:lnTo>
                      <a:pt x="4677" y="4534"/>
                    </a:lnTo>
                    <a:close/>
                  </a:path>
                </a:pathLst>
              </a:custGeom>
              <a:solidFill>
                <a:srgbClr val="3A373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1" name="Freeform: Shape 960">
                <a:extLst>
                  <a:ext uri="{FF2B5EF4-FFF2-40B4-BE49-F238E27FC236}">
                    <a16:creationId xmlns:a16="http://schemas.microsoft.com/office/drawing/2014/main" id="{D947D85E-DDCB-4535-C8F5-34669A61F479}"/>
                  </a:ext>
                </a:extLst>
              </p:cNvPr>
              <p:cNvSpPr/>
              <p:nvPr/>
            </p:nvSpPr>
            <p:spPr>
              <a:xfrm>
                <a:off x="7995280" y="1858512"/>
                <a:ext cx="5717" cy="4793"/>
              </a:xfrm>
              <a:custGeom>
                <a:avLst/>
                <a:gdLst>
                  <a:gd name="connsiteX0" fmla="*/ 4574 w 5717"/>
                  <a:gd name="connsiteY0" fmla="*/ 4793 h 4793"/>
                  <a:gd name="connsiteX1" fmla="*/ 0 w 5717"/>
                  <a:gd name="connsiteY1" fmla="*/ 3077 h 4793"/>
                  <a:gd name="connsiteX2" fmla="*/ 1161 w 5717"/>
                  <a:gd name="connsiteY2" fmla="*/ 0 h 4793"/>
                  <a:gd name="connsiteX3" fmla="*/ 5718 w 5717"/>
                  <a:gd name="connsiteY3" fmla="*/ 1715 h 4793"/>
                  <a:gd name="connsiteX4" fmla="*/ 4574 w 5717"/>
                  <a:gd name="connsiteY4" fmla="*/ 4793 h 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7" h="4793">
                    <a:moveTo>
                      <a:pt x="4574" y="4793"/>
                    </a:moveTo>
                    <a:lnTo>
                      <a:pt x="0" y="3077"/>
                    </a:lnTo>
                    <a:lnTo>
                      <a:pt x="1161" y="0"/>
                    </a:lnTo>
                    <a:lnTo>
                      <a:pt x="5718" y="1715"/>
                    </a:lnTo>
                    <a:lnTo>
                      <a:pt x="4574" y="4793"/>
                    </a:lnTo>
                    <a:close/>
                  </a:path>
                </a:pathLst>
              </a:custGeom>
              <a:solidFill>
                <a:srgbClr val="3E3A3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2" name="Freeform: Shape 961">
                <a:extLst>
                  <a:ext uri="{FF2B5EF4-FFF2-40B4-BE49-F238E27FC236}">
                    <a16:creationId xmlns:a16="http://schemas.microsoft.com/office/drawing/2014/main" id="{61F340E2-3077-99BB-7874-C1E8EF86D4E8}"/>
                  </a:ext>
                </a:extLst>
              </p:cNvPr>
              <p:cNvSpPr/>
              <p:nvPr/>
            </p:nvSpPr>
            <p:spPr>
              <a:xfrm rot="-3794008">
                <a:off x="7996579" y="1858482"/>
                <a:ext cx="3279" cy="4877"/>
              </a:xfrm>
              <a:custGeom>
                <a:avLst/>
                <a:gdLst>
                  <a:gd name="connsiteX0" fmla="*/ -129 w 3279"/>
                  <a:gd name="connsiteY0" fmla="*/ -103 h 4877"/>
                  <a:gd name="connsiteX1" fmla="*/ 3150 w 3279"/>
                  <a:gd name="connsiteY1" fmla="*/ -103 h 4877"/>
                  <a:gd name="connsiteX2" fmla="*/ 3150 w 3279"/>
                  <a:gd name="connsiteY2" fmla="*/ 4775 h 4877"/>
                  <a:gd name="connsiteX3" fmla="*/ -129 w 3279"/>
                  <a:gd name="connsiteY3" fmla="*/ 4775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9" h="4877">
                    <a:moveTo>
                      <a:pt x="-129" y="-103"/>
                    </a:moveTo>
                    <a:lnTo>
                      <a:pt x="3150" y="-103"/>
                    </a:lnTo>
                    <a:lnTo>
                      <a:pt x="3150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413E3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3" name="Freeform: Shape 962">
                <a:extLst>
                  <a:ext uri="{FF2B5EF4-FFF2-40B4-BE49-F238E27FC236}">
                    <a16:creationId xmlns:a16="http://schemas.microsoft.com/office/drawing/2014/main" id="{471D6AC5-6166-F9FF-6388-A59432A0E43A}"/>
                  </a:ext>
                </a:extLst>
              </p:cNvPr>
              <p:cNvSpPr/>
              <p:nvPr/>
            </p:nvSpPr>
            <p:spPr>
              <a:xfrm>
                <a:off x="7995331" y="1858225"/>
                <a:ext cx="5888" cy="5465"/>
              </a:xfrm>
              <a:custGeom>
                <a:avLst/>
                <a:gdLst>
                  <a:gd name="connsiteX0" fmla="*/ 4011 w 5888"/>
                  <a:gd name="connsiteY0" fmla="*/ 5466 h 5465"/>
                  <a:gd name="connsiteX1" fmla="*/ 0 w 5888"/>
                  <a:gd name="connsiteY1" fmla="*/ 2682 h 5465"/>
                  <a:gd name="connsiteX2" fmla="*/ 1877 w 5888"/>
                  <a:gd name="connsiteY2" fmla="*/ 0 h 5465"/>
                  <a:gd name="connsiteX3" fmla="*/ 5888 w 5888"/>
                  <a:gd name="connsiteY3" fmla="*/ 2785 h 5465"/>
                  <a:gd name="connsiteX4" fmla="*/ 4011 w 5888"/>
                  <a:gd name="connsiteY4" fmla="*/ 5466 h 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465">
                    <a:moveTo>
                      <a:pt x="4011" y="5466"/>
                    </a:moveTo>
                    <a:lnTo>
                      <a:pt x="0" y="2682"/>
                    </a:lnTo>
                    <a:lnTo>
                      <a:pt x="1877" y="0"/>
                    </a:lnTo>
                    <a:lnTo>
                      <a:pt x="5888" y="2785"/>
                    </a:lnTo>
                    <a:lnTo>
                      <a:pt x="4011" y="5466"/>
                    </a:lnTo>
                    <a:close/>
                  </a:path>
                </a:pathLst>
              </a:custGeom>
              <a:solidFill>
                <a:srgbClr val="4541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4" name="Freeform: Shape 963">
                <a:extLst>
                  <a:ext uri="{FF2B5EF4-FFF2-40B4-BE49-F238E27FC236}">
                    <a16:creationId xmlns:a16="http://schemas.microsoft.com/office/drawing/2014/main" id="{BA85DE67-7517-A8E6-B4B5-1B3DF1A12FE9}"/>
                  </a:ext>
                </a:extLst>
              </p:cNvPr>
              <p:cNvSpPr/>
              <p:nvPr/>
            </p:nvSpPr>
            <p:spPr>
              <a:xfrm rot="-2752081">
                <a:off x="7996699" y="1858547"/>
                <a:ext cx="3272" cy="4873"/>
              </a:xfrm>
              <a:custGeom>
                <a:avLst/>
                <a:gdLst>
                  <a:gd name="connsiteX0" fmla="*/ -129 w 3272"/>
                  <a:gd name="connsiteY0" fmla="*/ -103 h 4873"/>
                  <a:gd name="connsiteX1" fmla="*/ 3144 w 3272"/>
                  <a:gd name="connsiteY1" fmla="*/ -103 h 4873"/>
                  <a:gd name="connsiteX2" fmla="*/ 3144 w 3272"/>
                  <a:gd name="connsiteY2" fmla="*/ 4771 h 4873"/>
                  <a:gd name="connsiteX3" fmla="*/ -129 w 3272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2" h="4873">
                    <a:moveTo>
                      <a:pt x="-129" y="-103"/>
                    </a:moveTo>
                    <a:lnTo>
                      <a:pt x="3144" y="-103"/>
                    </a:lnTo>
                    <a:lnTo>
                      <a:pt x="3144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48444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5" name="Freeform: Shape 964">
                <a:extLst>
                  <a:ext uri="{FF2B5EF4-FFF2-40B4-BE49-F238E27FC236}">
                    <a16:creationId xmlns:a16="http://schemas.microsoft.com/office/drawing/2014/main" id="{0875FD8F-40D0-537A-ACB1-9B14E2F1E4C4}"/>
                  </a:ext>
                </a:extLst>
              </p:cNvPr>
              <p:cNvSpPr/>
              <p:nvPr/>
            </p:nvSpPr>
            <p:spPr>
              <a:xfrm>
                <a:off x="7995604" y="1858112"/>
                <a:ext cx="5530" cy="5859"/>
              </a:xfrm>
              <a:custGeom>
                <a:avLst/>
                <a:gdLst>
                  <a:gd name="connsiteX0" fmla="*/ 2919 w 5530"/>
                  <a:gd name="connsiteY0" fmla="*/ 5860 h 5859"/>
                  <a:gd name="connsiteX1" fmla="*/ 0 w 5530"/>
                  <a:gd name="connsiteY1" fmla="*/ 1949 h 5859"/>
                  <a:gd name="connsiteX2" fmla="*/ 2611 w 5530"/>
                  <a:gd name="connsiteY2" fmla="*/ 0 h 5859"/>
                  <a:gd name="connsiteX3" fmla="*/ 5530 w 5530"/>
                  <a:gd name="connsiteY3" fmla="*/ 3911 h 5859"/>
                  <a:gd name="connsiteX4" fmla="*/ 2919 w 5530"/>
                  <a:gd name="connsiteY4" fmla="*/ 5860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0" h="5859">
                    <a:moveTo>
                      <a:pt x="2919" y="5860"/>
                    </a:moveTo>
                    <a:lnTo>
                      <a:pt x="0" y="1949"/>
                    </a:lnTo>
                    <a:lnTo>
                      <a:pt x="2611" y="0"/>
                    </a:lnTo>
                    <a:lnTo>
                      <a:pt x="5530" y="3911"/>
                    </a:lnTo>
                    <a:lnTo>
                      <a:pt x="2919" y="5860"/>
                    </a:lnTo>
                    <a:close/>
                  </a:path>
                </a:pathLst>
              </a:custGeom>
              <a:solidFill>
                <a:srgbClr val="4C48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6" name="Freeform: Shape 965">
                <a:extLst>
                  <a:ext uri="{FF2B5EF4-FFF2-40B4-BE49-F238E27FC236}">
                    <a16:creationId xmlns:a16="http://schemas.microsoft.com/office/drawing/2014/main" id="{99763F04-46E2-3372-01E6-BF28AA8D5FEE}"/>
                  </a:ext>
                </a:extLst>
              </p:cNvPr>
              <p:cNvSpPr/>
              <p:nvPr/>
            </p:nvSpPr>
            <p:spPr>
              <a:xfrm rot="-1693276">
                <a:off x="7996770" y="1858673"/>
                <a:ext cx="3269" cy="4873"/>
              </a:xfrm>
              <a:custGeom>
                <a:avLst/>
                <a:gdLst>
                  <a:gd name="connsiteX0" fmla="*/ -129 w 3269"/>
                  <a:gd name="connsiteY0" fmla="*/ -103 h 4873"/>
                  <a:gd name="connsiteX1" fmla="*/ 3141 w 3269"/>
                  <a:gd name="connsiteY1" fmla="*/ -103 h 4873"/>
                  <a:gd name="connsiteX2" fmla="*/ 3141 w 3269"/>
                  <a:gd name="connsiteY2" fmla="*/ 4770 h 4873"/>
                  <a:gd name="connsiteX3" fmla="*/ -129 w 3269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9" h="4873">
                    <a:moveTo>
                      <a:pt x="-129" y="-103"/>
                    </a:moveTo>
                    <a:lnTo>
                      <a:pt x="3141" y="-103"/>
                    </a:lnTo>
                    <a:lnTo>
                      <a:pt x="3141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4F4C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7" name="Freeform: Shape 966">
                <a:extLst>
                  <a:ext uri="{FF2B5EF4-FFF2-40B4-BE49-F238E27FC236}">
                    <a16:creationId xmlns:a16="http://schemas.microsoft.com/office/drawing/2014/main" id="{505801CE-75B3-FAC7-64EC-F4A652D2C962}"/>
                  </a:ext>
                </a:extLst>
              </p:cNvPr>
              <p:cNvSpPr/>
              <p:nvPr/>
            </p:nvSpPr>
            <p:spPr>
              <a:xfrm>
                <a:off x="7996031" y="1858303"/>
                <a:ext cx="4830" cy="5745"/>
              </a:xfrm>
              <a:custGeom>
                <a:avLst/>
                <a:gdLst>
                  <a:gd name="connsiteX0" fmla="*/ 1809 w 4830"/>
                  <a:gd name="connsiteY0" fmla="*/ 5745 h 5745"/>
                  <a:gd name="connsiteX1" fmla="*/ 0 w 4830"/>
                  <a:gd name="connsiteY1" fmla="*/ 1217 h 5745"/>
                  <a:gd name="connsiteX2" fmla="*/ 3021 w 4830"/>
                  <a:gd name="connsiteY2" fmla="*/ 0 h 5745"/>
                  <a:gd name="connsiteX3" fmla="*/ 4830 w 4830"/>
                  <a:gd name="connsiteY3" fmla="*/ 4530 h 5745"/>
                  <a:gd name="connsiteX4" fmla="*/ 1809 w 4830"/>
                  <a:gd name="connsiteY4" fmla="*/ 5745 h 5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0" h="5745">
                    <a:moveTo>
                      <a:pt x="1809" y="5745"/>
                    </a:moveTo>
                    <a:lnTo>
                      <a:pt x="0" y="1217"/>
                    </a:lnTo>
                    <a:lnTo>
                      <a:pt x="3021" y="0"/>
                    </a:lnTo>
                    <a:lnTo>
                      <a:pt x="4830" y="4530"/>
                    </a:lnTo>
                    <a:lnTo>
                      <a:pt x="1809" y="5745"/>
                    </a:lnTo>
                    <a:close/>
                  </a:path>
                </a:pathLst>
              </a:custGeom>
              <a:solidFill>
                <a:srgbClr val="524F5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8" name="Freeform: Shape 967">
                <a:extLst>
                  <a:ext uri="{FF2B5EF4-FFF2-40B4-BE49-F238E27FC236}">
                    <a16:creationId xmlns:a16="http://schemas.microsoft.com/office/drawing/2014/main" id="{A9310BA8-0C45-99AD-8B48-A4EAC14848DA}"/>
                  </a:ext>
                </a:extLst>
              </p:cNvPr>
              <p:cNvSpPr/>
              <p:nvPr/>
            </p:nvSpPr>
            <p:spPr>
              <a:xfrm>
                <a:off x="7996202" y="1858450"/>
                <a:ext cx="4539" cy="5622"/>
              </a:xfrm>
              <a:custGeom>
                <a:avLst/>
                <a:gdLst>
                  <a:gd name="connsiteX0" fmla="*/ 1417 w 4539"/>
                  <a:gd name="connsiteY0" fmla="*/ 5622 h 5622"/>
                  <a:gd name="connsiteX1" fmla="*/ 0 w 4539"/>
                  <a:gd name="connsiteY1" fmla="*/ 954 h 5622"/>
                  <a:gd name="connsiteX2" fmla="*/ 3123 w 4539"/>
                  <a:gd name="connsiteY2" fmla="*/ 0 h 5622"/>
                  <a:gd name="connsiteX3" fmla="*/ 4540 w 4539"/>
                  <a:gd name="connsiteY3" fmla="*/ 4670 h 5622"/>
                  <a:gd name="connsiteX4" fmla="*/ 1417 w 4539"/>
                  <a:gd name="connsiteY4" fmla="*/ 5622 h 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9" h="5622">
                    <a:moveTo>
                      <a:pt x="1417" y="5622"/>
                    </a:moveTo>
                    <a:lnTo>
                      <a:pt x="0" y="954"/>
                    </a:lnTo>
                    <a:lnTo>
                      <a:pt x="3123" y="0"/>
                    </a:lnTo>
                    <a:lnTo>
                      <a:pt x="4540" y="4670"/>
                    </a:lnTo>
                    <a:lnTo>
                      <a:pt x="1417" y="5622"/>
                    </a:lnTo>
                    <a:close/>
                  </a:path>
                </a:pathLst>
              </a:custGeom>
              <a:solidFill>
                <a:srgbClr val="5552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9" name="Freeform: Shape 968">
                <a:extLst>
                  <a:ext uri="{FF2B5EF4-FFF2-40B4-BE49-F238E27FC236}">
                    <a16:creationId xmlns:a16="http://schemas.microsoft.com/office/drawing/2014/main" id="{23BDC3FE-56C1-0F2C-32F6-3A3E38711AB5}"/>
                  </a:ext>
                </a:extLst>
              </p:cNvPr>
              <p:cNvSpPr/>
              <p:nvPr/>
            </p:nvSpPr>
            <p:spPr>
              <a:xfrm rot="-823274">
                <a:off x="7996853" y="1858923"/>
                <a:ext cx="3265" cy="4874"/>
              </a:xfrm>
              <a:custGeom>
                <a:avLst/>
                <a:gdLst>
                  <a:gd name="connsiteX0" fmla="*/ -129 w 3265"/>
                  <a:gd name="connsiteY0" fmla="*/ -103 h 4874"/>
                  <a:gd name="connsiteX1" fmla="*/ 3137 w 3265"/>
                  <a:gd name="connsiteY1" fmla="*/ -103 h 4874"/>
                  <a:gd name="connsiteX2" fmla="*/ 3137 w 3265"/>
                  <a:gd name="connsiteY2" fmla="*/ 4772 h 4874"/>
                  <a:gd name="connsiteX3" fmla="*/ -129 w 3265"/>
                  <a:gd name="connsiteY3" fmla="*/ 4772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5" h="4874">
                    <a:moveTo>
                      <a:pt x="-129" y="-103"/>
                    </a:moveTo>
                    <a:lnTo>
                      <a:pt x="3137" y="-103"/>
                    </a:lnTo>
                    <a:lnTo>
                      <a:pt x="3137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59565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0" name="Freeform: Shape 969">
                <a:extLst>
                  <a:ext uri="{FF2B5EF4-FFF2-40B4-BE49-F238E27FC236}">
                    <a16:creationId xmlns:a16="http://schemas.microsoft.com/office/drawing/2014/main" id="{8E262C54-4EFE-378C-6EB5-464B3E4D52D3}"/>
                  </a:ext>
                </a:extLst>
              </p:cNvPr>
              <p:cNvSpPr/>
              <p:nvPr/>
            </p:nvSpPr>
            <p:spPr>
              <a:xfrm>
                <a:off x="7996406" y="1858759"/>
                <a:ext cx="4198" cy="5441"/>
              </a:xfrm>
              <a:custGeom>
                <a:avLst/>
                <a:gdLst>
                  <a:gd name="connsiteX0" fmla="*/ 990 w 4198"/>
                  <a:gd name="connsiteY0" fmla="*/ 5442 h 5441"/>
                  <a:gd name="connsiteX1" fmla="*/ 0 w 4198"/>
                  <a:gd name="connsiteY1" fmla="*/ 662 h 5441"/>
                  <a:gd name="connsiteX2" fmla="*/ 3209 w 4198"/>
                  <a:gd name="connsiteY2" fmla="*/ 0 h 5441"/>
                  <a:gd name="connsiteX3" fmla="*/ 4199 w 4198"/>
                  <a:gd name="connsiteY3" fmla="*/ 4780 h 5441"/>
                  <a:gd name="connsiteX4" fmla="*/ 990 w 4198"/>
                  <a:gd name="connsiteY4" fmla="*/ 5442 h 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" h="5441">
                    <a:moveTo>
                      <a:pt x="990" y="5442"/>
                    </a:moveTo>
                    <a:lnTo>
                      <a:pt x="0" y="662"/>
                    </a:lnTo>
                    <a:lnTo>
                      <a:pt x="3209" y="0"/>
                    </a:lnTo>
                    <a:lnTo>
                      <a:pt x="4199" y="4780"/>
                    </a:lnTo>
                    <a:lnTo>
                      <a:pt x="990" y="5442"/>
                    </a:lnTo>
                    <a:close/>
                  </a:path>
                </a:pathLst>
              </a:custGeom>
              <a:solidFill>
                <a:srgbClr val="5C595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1" name="Freeform: Shape 970">
                <a:extLst>
                  <a:ext uri="{FF2B5EF4-FFF2-40B4-BE49-F238E27FC236}">
                    <a16:creationId xmlns:a16="http://schemas.microsoft.com/office/drawing/2014/main" id="{85E0C5A1-FB54-9866-DC83-F7F57FA5047A}"/>
                  </a:ext>
                </a:extLst>
              </p:cNvPr>
              <p:cNvSpPr/>
              <p:nvPr/>
            </p:nvSpPr>
            <p:spPr>
              <a:xfrm>
                <a:off x="7996457" y="1858914"/>
                <a:ext cx="4113" cy="5397"/>
              </a:xfrm>
              <a:custGeom>
                <a:avLst/>
                <a:gdLst>
                  <a:gd name="connsiteX0" fmla="*/ 870 w 4113"/>
                  <a:gd name="connsiteY0" fmla="*/ 5397 h 5397"/>
                  <a:gd name="connsiteX1" fmla="*/ 0 w 4113"/>
                  <a:gd name="connsiteY1" fmla="*/ 601 h 5397"/>
                  <a:gd name="connsiteX2" fmla="*/ 3243 w 4113"/>
                  <a:gd name="connsiteY2" fmla="*/ 0 h 5397"/>
                  <a:gd name="connsiteX3" fmla="*/ 4113 w 4113"/>
                  <a:gd name="connsiteY3" fmla="*/ 4797 h 5397"/>
                  <a:gd name="connsiteX4" fmla="*/ 870 w 4113"/>
                  <a:gd name="connsiteY4" fmla="*/ 5397 h 5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3" h="5397">
                    <a:moveTo>
                      <a:pt x="870" y="5397"/>
                    </a:moveTo>
                    <a:lnTo>
                      <a:pt x="0" y="601"/>
                    </a:lnTo>
                    <a:lnTo>
                      <a:pt x="3243" y="0"/>
                    </a:lnTo>
                    <a:lnTo>
                      <a:pt x="4113" y="4797"/>
                    </a:lnTo>
                    <a:lnTo>
                      <a:pt x="870" y="5397"/>
                    </a:lnTo>
                    <a:close/>
                  </a:path>
                </a:pathLst>
              </a:custGeom>
              <a:solidFill>
                <a:srgbClr val="5F5C5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2" name="Freeform: Shape 971">
                <a:extLst>
                  <a:ext uri="{FF2B5EF4-FFF2-40B4-BE49-F238E27FC236}">
                    <a16:creationId xmlns:a16="http://schemas.microsoft.com/office/drawing/2014/main" id="{DABC0B60-DC1F-E5F4-E97D-F4F3427C00DA}"/>
                  </a:ext>
                </a:extLst>
              </p:cNvPr>
              <p:cNvSpPr/>
              <p:nvPr/>
            </p:nvSpPr>
            <p:spPr>
              <a:xfrm rot="-591731">
                <a:off x="7996872" y="1859328"/>
                <a:ext cx="3307" cy="4874"/>
              </a:xfrm>
              <a:custGeom>
                <a:avLst/>
                <a:gdLst>
                  <a:gd name="connsiteX0" fmla="*/ -129 w 3307"/>
                  <a:gd name="connsiteY0" fmla="*/ -103 h 4874"/>
                  <a:gd name="connsiteX1" fmla="*/ 3179 w 3307"/>
                  <a:gd name="connsiteY1" fmla="*/ -103 h 4874"/>
                  <a:gd name="connsiteX2" fmla="*/ 3179 w 3307"/>
                  <a:gd name="connsiteY2" fmla="*/ 4771 h 4874"/>
                  <a:gd name="connsiteX3" fmla="*/ -129 w 3307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07" h="4874">
                    <a:moveTo>
                      <a:pt x="-129" y="-103"/>
                    </a:moveTo>
                    <a:lnTo>
                      <a:pt x="3179" y="-103"/>
                    </a:lnTo>
                    <a:lnTo>
                      <a:pt x="3179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62606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3" name="Freeform: Shape 972">
                <a:extLst>
                  <a:ext uri="{FF2B5EF4-FFF2-40B4-BE49-F238E27FC236}">
                    <a16:creationId xmlns:a16="http://schemas.microsoft.com/office/drawing/2014/main" id="{8C9B6C6A-AB07-C6F5-9538-85651C22DE11}"/>
                  </a:ext>
                </a:extLst>
              </p:cNvPr>
              <p:cNvSpPr/>
              <p:nvPr/>
            </p:nvSpPr>
            <p:spPr>
              <a:xfrm>
                <a:off x="7996440" y="1859184"/>
                <a:ext cx="4164" cy="5407"/>
              </a:xfrm>
              <a:custGeom>
                <a:avLst/>
                <a:gdLst>
                  <a:gd name="connsiteX0" fmla="*/ 905 w 4164"/>
                  <a:gd name="connsiteY0" fmla="*/ 5408 h 5407"/>
                  <a:gd name="connsiteX1" fmla="*/ 0 w 4164"/>
                  <a:gd name="connsiteY1" fmla="*/ 616 h 5407"/>
                  <a:gd name="connsiteX2" fmla="*/ 3277 w 4164"/>
                  <a:gd name="connsiteY2" fmla="*/ 0 h 5407"/>
                  <a:gd name="connsiteX3" fmla="*/ 4165 w 4164"/>
                  <a:gd name="connsiteY3" fmla="*/ 4792 h 5407"/>
                  <a:gd name="connsiteX4" fmla="*/ 905 w 4164"/>
                  <a:gd name="connsiteY4" fmla="*/ 5408 h 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5407">
                    <a:moveTo>
                      <a:pt x="905" y="5408"/>
                    </a:moveTo>
                    <a:lnTo>
                      <a:pt x="0" y="616"/>
                    </a:lnTo>
                    <a:lnTo>
                      <a:pt x="3277" y="0"/>
                    </a:lnTo>
                    <a:lnTo>
                      <a:pt x="4165" y="4792"/>
                    </a:lnTo>
                    <a:lnTo>
                      <a:pt x="905" y="5408"/>
                    </a:lnTo>
                    <a:close/>
                  </a:path>
                </a:pathLst>
              </a:custGeom>
              <a:solidFill>
                <a:srgbClr val="6663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4" name="Freeform: Shape 973">
                <a:extLst>
                  <a:ext uri="{FF2B5EF4-FFF2-40B4-BE49-F238E27FC236}">
                    <a16:creationId xmlns:a16="http://schemas.microsoft.com/office/drawing/2014/main" id="{B9052793-138A-2006-8A4B-19D47C7967B8}"/>
                  </a:ext>
                </a:extLst>
              </p:cNvPr>
              <p:cNvSpPr/>
              <p:nvPr/>
            </p:nvSpPr>
            <p:spPr>
              <a:xfrm>
                <a:off x="7996389" y="1859247"/>
                <a:ext cx="4284" cy="5463"/>
              </a:xfrm>
              <a:custGeom>
                <a:avLst/>
                <a:gdLst>
                  <a:gd name="connsiteX0" fmla="*/ 1024 w 4284"/>
                  <a:gd name="connsiteY0" fmla="*/ 5464 h 5463"/>
                  <a:gd name="connsiteX1" fmla="*/ 0 w 4284"/>
                  <a:gd name="connsiteY1" fmla="*/ 694 h 5463"/>
                  <a:gd name="connsiteX2" fmla="*/ 3260 w 4284"/>
                  <a:gd name="connsiteY2" fmla="*/ 0 h 5463"/>
                  <a:gd name="connsiteX3" fmla="*/ 4284 w 4284"/>
                  <a:gd name="connsiteY3" fmla="*/ 4769 h 5463"/>
                  <a:gd name="connsiteX4" fmla="*/ 1024 w 4284"/>
                  <a:gd name="connsiteY4" fmla="*/ 5464 h 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4" h="5463">
                    <a:moveTo>
                      <a:pt x="1024" y="5464"/>
                    </a:moveTo>
                    <a:lnTo>
                      <a:pt x="0" y="694"/>
                    </a:lnTo>
                    <a:lnTo>
                      <a:pt x="3260" y="0"/>
                    </a:lnTo>
                    <a:lnTo>
                      <a:pt x="4284" y="4769"/>
                    </a:lnTo>
                    <a:lnTo>
                      <a:pt x="1024" y="5464"/>
                    </a:lnTo>
                    <a:close/>
                  </a:path>
                </a:pathLst>
              </a:custGeom>
              <a:solidFill>
                <a:srgbClr val="6966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5" name="Freeform: Shape 974">
                <a:extLst>
                  <a:ext uri="{FF2B5EF4-FFF2-40B4-BE49-F238E27FC236}">
                    <a16:creationId xmlns:a16="http://schemas.microsoft.com/office/drawing/2014/main" id="{AE27CBD3-E076-937A-4B09-52D414723F97}"/>
                  </a:ext>
                </a:extLst>
              </p:cNvPr>
              <p:cNvSpPr/>
              <p:nvPr/>
            </p:nvSpPr>
            <p:spPr>
              <a:xfrm>
                <a:off x="7996338" y="1859310"/>
                <a:ext cx="4386" cy="5523"/>
              </a:xfrm>
              <a:custGeom>
                <a:avLst/>
                <a:gdLst>
                  <a:gd name="connsiteX0" fmla="*/ 1127 w 4386"/>
                  <a:gd name="connsiteY0" fmla="*/ 5524 h 5523"/>
                  <a:gd name="connsiteX1" fmla="*/ 0 w 4386"/>
                  <a:gd name="connsiteY1" fmla="*/ 778 h 5523"/>
                  <a:gd name="connsiteX2" fmla="*/ 3260 w 4386"/>
                  <a:gd name="connsiteY2" fmla="*/ 0 h 5523"/>
                  <a:gd name="connsiteX3" fmla="*/ 4386 w 4386"/>
                  <a:gd name="connsiteY3" fmla="*/ 4747 h 5523"/>
                  <a:gd name="connsiteX4" fmla="*/ 1127 w 4386"/>
                  <a:gd name="connsiteY4" fmla="*/ 5524 h 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6" h="5523">
                    <a:moveTo>
                      <a:pt x="1127" y="5524"/>
                    </a:moveTo>
                    <a:lnTo>
                      <a:pt x="0" y="778"/>
                    </a:lnTo>
                    <a:lnTo>
                      <a:pt x="3260" y="0"/>
                    </a:lnTo>
                    <a:lnTo>
                      <a:pt x="4386" y="4747"/>
                    </a:lnTo>
                    <a:lnTo>
                      <a:pt x="1127" y="5524"/>
                    </a:lnTo>
                    <a:close/>
                  </a:path>
                </a:pathLst>
              </a:custGeom>
              <a:solidFill>
                <a:srgbClr val="6C69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6" name="Freeform: Shape 975">
                <a:extLst>
                  <a:ext uri="{FF2B5EF4-FFF2-40B4-BE49-F238E27FC236}">
                    <a16:creationId xmlns:a16="http://schemas.microsoft.com/office/drawing/2014/main" id="{9FF0FF70-B57D-EC34-8FDE-4328EE488611}"/>
                  </a:ext>
                </a:extLst>
              </p:cNvPr>
              <p:cNvSpPr/>
              <p:nvPr/>
            </p:nvSpPr>
            <p:spPr>
              <a:xfrm rot="-874866">
                <a:off x="7996835" y="1859724"/>
                <a:ext cx="3373" cy="4881"/>
              </a:xfrm>
              <a:custGeom>
                <a:avLst/>
                <a:gdLst>
                  <a:gd name="connsiteX0" fmla="*/ -129 w 3373"/>
                  <a:gd name="connsiteY0" fmla="*/ -103 h 4881"/>
                  <a:gd name="connsiteX1" fmla="*/ 3245 w 3373"/>
                  <a:gd name="connsiteY1" fmla="*/ -103 h 4881"/>
                  <a:gd name="connsiteX2" fmla="*/ 3245 w 3373"/>
                  <a:gd name="connsiteY2" fmla="*/ 4778 h 4881"/>
                  <a:gd name="connsiteX3" fmla="*/ -129 w 3373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81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6F6D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E3440976-92A7-AE1C-0044-F9D56EFE763A}"/>
                </a:ext>
              </a:extLst>
            </p:cNvPr>
            <p:cNvSpPr/>
            <p:nvPr/>
          </p:nvSpPr>
          <p:spPr>
            <a:xfrm>
              <a:off x="7941225" y="1804106"/>
              <a:ext cx="86850" cy="86827"/>
            </a:xfrm>
            <a:custGeom>
              <a:avLst/>
              <a:gdLst>
                <a:gd name="connsiteX0" fmla="*/ 43826 w 86850"/>
                <a:gd name="connsiteY0" fmla="*/ 83015 h 86827"/>
                <a:gd name="connsiteX1" fmla="*/ 3579 w 86850"/>
                <a:gd name="connsiteY1" fmla="*/ 43851 h 86827"/>
                <a:gd name="connsiteX2" fmla="*/ 42750 w 86850"/>
                <a:gd name="connsiteY2" fmla="*/ 3599 h 86827"/>
                <a:gd name="connsiteX3" fmla="*/ 83014 w 86850"/>
                <a:gd name="connsiteY3" fmla="*/ 42765 h 86827"/>
                <a:gd name="connsiteX4" fmla="*/ 83014 w 86850"/>
                <a:gd name="connsiteY4" fmla="*/ 42765 h 86827"/>
                <a:gd name="connsiteX5" fmla="*/ 43843 w 86850"/>
                <a:gd name="connsiteY5" fmla="*/ 83015 h 86827"/>
                <a:gd name="connsiteX6" fmla="*/ 43826 w 86850"/>
                <a:gd name="connsiteY6" fmla="*/ 83015 h 86827"/>
                <a:gd name="connsiteX7" fmla="*/ 58368 w 86850"/>
                <a:gd name="connsiteY7" fmla="*/ 15327 h 86827"/>
                <a:gd name="connsiteX8" fmla="*/ 58009 w 86850"/>
                <a:gd name="connsiteY8" fmla="*/ 15228 h 86827"/>
                <a:gd name="connsiteX9" fmla="*/ 57326 w 86850"/>
                <a:gd name="connsiteY9" fmla="*/ 15929 h 86827"/>
                <a:gd name="connsiteX10" fmla="*/ 57514 w 86850"/>
                <a:gd name="connsiteY10" fmla="*/ 29423 h 86827"/>
                <a:gd name="connsiteX11" fmla="*/ 56132 w 86850"/>
                <a:gd name="connsiteY11" fmla="*/ 30833 h 86827"/>
                <a:gd name="connsiteX12" fmla="*/ 30103 w 86850"/>
                <a:gd name="connsiteY12" fmla="*/ 31187 h 86827"/>
                <a:gd name="connsiteX13" fmla="*/ 28703 w 86850"/>
                <a:gd name="connsiteY13" fmla="*/ 29816 h 86827"/>
                <a:gd name="connsiteX14" fmla="*/ 28515 w 86850"/>
                <a:gd name="connsiteY14" fmla="*/ 16321 h 86827"/>
                <a:gd name="connsiteX15" fmla="*/ 27816 w 86850"/>
                <a:gd name="connsiteY15" fmla="*/ 15639 h 86827"/>
                <a:gd name="connsiteX16" fmla="*/ 27440 w 86850"/>
                <a:gd name="connsiteY16" fmla="*/ 15748 h 86827"/>
                <a:gd name="connsiteX17" fmla="*/ 17114 w 86850"/>
                <a:gd name="connsiteY17" fmla="*/ 60508 h 86827"/>
                <a:gd name="connsiteX18" fmla="*/ 28208 w 86850"/>
                <a:gd name="connsiteY18" fmla="*/ 71296 h 86827"/>
                <a:gd name="connsiteX19" fmla="*/ 28566 w 86850"/>
                <a:gd name="connsiteY19" fmla="*/ 71393 h 86827"/>
                <a:gd name="connsiteX20" fmla="*/ 29249 w 86850"/>
                <a:gd name="connsiteY20" fmla="*/ 70687 h 86827"/>
                <a:gd name="connsiteX21" fmla="*/ 29249 w 86850"/>
                <a:gd name="connsiteY21" fmla="*/ 70687 h 86827"/>
                <a:gd name="connsiteX22" fmla="*/ 29079 w 86850"/>
                <a:gd name="connsiteY22" fmla="*/ 57194 h 86827"/>
                <a:gd name="connsiteX23" fmla="*/ 30444 w 86850"/>
                <a:gd name="connsiteY23" fmla="*/ 55785 h 86827"/>
                <a:gd name="connsiteX24" fmla="*/ 30444 w 86850"/>
                <a:gd name="connsiteY24" fmla="*/ 55785 h 86827"/>
                <a:gd name="connsiteX25" fmla="*/ 56473 w 86850"/>
                <a:gd name="connsiteY25" fmla="*/ 55430 h 86827"/>
                <a:gd name="connsiteX26" fmla="*/ 57890 w 86850"/>
                <a:gd name="connsiteY26" fmla="*/ 56800 h 86827"/>
                <a:gd name="connsiteX27" fmla="*/ 57890 w 86850"/>
                <a:gd name="connsiteY27" fmla="*/ 56802 h 86827"/>
                <a:gd name="connsiteX28" fmla="*/ 58060 w 86850"/>
                <a:gd name="connsiteY28" fmla="*/ 70293 h 86827"/>
                <a:gd name="connsiteX29" fmla="*/ 58777 w 86850"/>
                <a:gd name="connsiteY29" fmla="*/ 70980 h 86827"/>
                <a:gd name="connsiteX30" fmla="*/ 59136 w 86850"/>
                <a:gd name="connsiteY30" fmla="*/ 70874 h 86827"/>
                <a:gd name="connsiteX31" fmla="*/ 69462 w 86850"/>
                <a:gd name="connsiteY31" fmla="*/ 26116 h 86827"/>
                <a:gd name="connsiteX32" fmla="*/ 58368 w 86850"/>
                <a:gd name="connsiteY32" fmla="*/ 15327 h 86827"/>
                <a:gd name="connsiteX33" fmla="*/ 16824 w 86850"/>
                <a:gd name="connsiteY33" fmla="*/ 43670 h 86827"/>
                <a:gd name="connsiteX34" fmla="*/ 24487 w 86850"/>
                <a:gd name="connsiteY34" fmla="*/ 23852 h 86827"/>
                <a:gd name="connsiteX35" fmla="*/ 24060 w 86850"/>
                <a:gd name="connsiteY35" fmla="*/ 30578 h 86827"/>
                <a:gd name="connsiteX36" fmla="*/ 24419 w 86850"/>
                <a:gd name="connsiteY36" fmla="*/ 56556 h 86827"/>
                <a:gd name="connsiteX37" fmla="*/ 25016 w 86850"/>
                <a:gd name="connsiteY37" fmla="*/ 63273 h 86827"/>
                <a:gd name="connsiteX38" fmla="*/ 16824 w 86850"/>
                <a:gd name="connsiteY38" fmla="*/ 43670 h 86827"/>
                <a:gd name="connsiteX39" fmla="*/ 57787 w 86850"/>
                <a:gd name="connsiteY39" fmla="*/ 49379 h 86827"/>
                <a:gd name="connsiteX40" fmla="*/ 56405 w 86850"/>
                <a:gd name="connsiteY40" fmla="*/ 50789 h 86827"/>
                <a:gd name="connsiteX41" fmla="*/ 56405 w 86850"/>
                <a:gd name="connsiteY41" fmla="*/ 50789 h 86827"/>
                <a:gd name="connsiteX42" fmla="*/ 30376 w 86850"/>
                <a:gd name="connsiteY42" fmla="*/ 51144 h 86827"/>
                <a:gd name="connsiteX43" fmla="*/ 28976 w 86850"/>
                <a:gd name="connsiteY43" fmla="*/ 49775 h 86827"/>
                <a:gd name="connsiteX44" fmla="*/ 28976 w 86850"/>
                <a:gd name="connsiteY44" fmla="*/ 49773 h 86827"/>
                <a:gd name="connsiteX45" fmla="*/ 28805 w 86850"/>
                <a:gd name="connsiteY45" fmla="*/ 37237 h 86827"/>
                <a:gd name="connsiteX46" fmla="*/ 30171 w 86850"/>
                <a:gd name="connsiteY46" fmla="*/ 35825 h 86827"/>
                <a:gd name="connsiteX47" fmla="*/ 30171 w 86850"/>
                <a:gd name="connsiteY47" fmla="*/ 35825 h 86827"/>
                <a:gd name="connsiteX48" fmla="*/ 56200 w 86850"/>
                <a:gd name="connsiteY48" fmla="*/ 35470 h 86827"/>
                <a:gd name="connsiteX49" fmla="*/ 57617 w 86850"/>
                <a:gd name="connsiteY49" fmla="*/ 36841 h 86827"/>
                <a:gd name="connsiteX50" fmla="*/ 57617 w 86850"/>
                <a:gd name="connsiteY50" fmla="*/ 36844 h 86827"/>
                <a:gd name="connsiteX51" fmla="*/ 62106 w 86850"/>
                <a:gd name="connsiteY51" fmla="*/ 62767 h 86827"/>
                <a:gd name="connsiteX52" fmla="*/ 62515 w 86850"/>
                <a:gd name="connsiteY52" fmla="*/ 56037 h 86827"/>
                <a:gd name="connsiteX53" fmla="*/ 62157 w 86850"/>
                <a:gd name="connsiteY53" fmla="*/ 30060 h 86827"/>
                <a:gd name="connsiteX54" fmla="*/ 61559 w 86850"/>
                <a:gd name="connsiteY54" fmla="*/ 23345 h 86827"/>
                <a:gd name="connsiteX55" fmla="*/ 62106 w 86850"/>
                <a:gd name="connsiteY55" fmla="*/ 62767 h 86827"/>
                <a:gd name="connsiteX56" fmla="*/ -125 w 86850"/>
                <a:gd name="connsiteY56" fmla="*/ 43900 h 86827"/>
                <a:gd name="connsiteX57" fmla="*/ 43877 w 86850"/>
                <a:gd name="connsiteY57" fmla="*/ 86720 h 86827"/>
                <a:gd name="connsiteX58" fmla="*/ 86718 w 86850"/>
                <a:gd name="connsiteY58" fmla="*/ 42721 h 86827"/>
                <a:gd name="connsiteX59" fmla="*/ 42699 w 86850"/>
                <a:gd name="connsiteY59" fmla="*/ -99 h 86827"/>
                <a:gd name="connsiteX60" fmla="*/ 42699 w 86850"/>
                <a:gd name="connsiteY60" fmla="*/ -99 h 86827"/>
                <a:gd name="connsiteX61" fmla="*/ -125 w 86850"/>
                <a:gd name="connsiteY61" fmla="*/ 43900 h 8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86850" h="86827">
                  <a:moveTo>
                    <a:pt x="43826" y="83015"/>
                  </a:moveTo>
                  <a:cubicBezTo>
                    <a:pt x="21893" y="83316"/>
                    <a:pt x="3869" y="65781"/>
                    <a:pt x="3579" y="43851"/>
                  </a:cubicBezTo>
                  <a:cubicBezTo>
                    <a:pt x="3272" y="21918"/>
                    <a:pt x="20818" y="3897"/>
                    <a:pt x="42750" y="3599"/>
                  </a:cubicBezTo>
                  <a:cubicBezTo>
                    <a:pt x="64683" y="3298"/>
                    <a:pt x="82707" y="20833"/>
                    <a:pt x="83014" y="42765"/>
                  </a:cubicBezTo>
                  <a:cubicBezTo>
                    <a:pt x="83014" y="42765"/>
                    <a:pt x="83014" y="42765"/>
                    <a:pt x="83014" y="42765"/>
                  </a:cubicBezTo>
                  <a:cubicBezTo>
                    <a:pt x="83304" y="64696"/>
                    <a:pt x="65775" y="82717"/>
                    <a:pt x="43843" y="83015"/>
                  </a:cubicBezTo>
                  <a:cubicBezTo>
                    <a:pt x="43826" y="83015"/>
                    <a:pt x="43826" y="83015"/>
                    <a:pt x="43826" y="83015"/>
                  </a:cubicBezTo>
                  <a:close/>
                  <a:moveTo>
                    <a:pt x="58368" y="15327"/>
                  </a:moveTo>
                  <a:cubicBezTo>
                    <a:pt x="58265" y="15260"/>
                    <a:pt x="58146" y="15226"/>
                    <a:pt x="58009" y="15228"/>
                  </a:cubicBezTo>
                  <a:cubicBezTo>
                    <a:pt x="57634" y="15231"/>
                    <a:pt x="57326" y="15545"/>
                    <a:pt x="57326" y="15929"/>
                  </a:cubicBezTo>
                  <a:lnTo>
                    <a:pt x="57514" y="29423"/>
                  </a:lnTo>
                  <a:cubicBezTo>
                    <a:pt x="57514" y="30191"/>
                    <a:pt x="56900" y="30822"/>
                    <a:pt x="56132" y="30833"/>
                  </a:cubicBezTo>
                  <a:lnTo>
                    <a:pt x="30103" y="31187"/>
                  </a:lnTo>
                  <a:cubicBezTo>
                    <a:pt x="29335" y="31198"/>
                    <a:pt x="28703" y="30583"/>
                    <a:pt x="28703" y="29816"/>
                  </a:cubicBezTo>
                  <a:lnTo>
                    <a:pt x="28515" y="16321"/>
                  </a:lnTo>
                  <a:cubicBezTo>
                    <a:pt x="28498" y="15939"/>
                    <a:pt x="28191" y="15634"/>
                    <a:pt x="27816" y="15639"/>
                  </a:cubicBezTo>
                  <a:cubicBezTo>
                    <a:pt x="27679" y="15641"/>
                    <a:pt x="27560" y="15678"/>
                    <a:pt x="27440" y="15748"/>
                  </a:cubicBezTo>
                  <a:cubicBezTo>
                    <a:pt x="12232" y="25256"/>
                    <a:pt x="7607" y="45297"/>
                    <a:pt x="17114" y="60508"/>
                  </a:cubicBezTo>
                  <a:cubicBezTo>
                    <a:pt x="19896" y="64945"/>
                    <a:pt x="23702" y="68646"/>
                    <a:pt x="28208" y="71296"/>
                  </a:cubicBezTo>
                  <a:cubicBezTo>
                    <a:pt x="28310" y="71359"/>
                    <a:pt x="28447" y="71393"/>
                    <a:pt x="28566" y="71393"/>
                  </a:cubicBezTo>
                  <a:cubicBezTo>
                    <a:pt x="28959" y="71386"/>
                    <a:pt x="29266" y="71071"/>
                    <a:pt x="29249" y="70687"/>
                  </a:cubicBezTo>
                  <a:cubicBezTo>
                    <a:pt x="29249" y="70687"/>
                    <a:pt x="29249" y="70687"/>
                    <a:pt x="29249" y="70687"/>
                  </a:cubicBezTo>
                  <a:lnTo>
                    <a:pt x="29079" y="57194"/>
                  </a:lnTo>
                  <a:cubicBezTo>
                    <a:pt x="29062" y="56427"/>
                    <a:pt x="29676" y="55797"/>
                    <a:pt x="30444" y="55785"/>
                  </a:cubicBezTo>
                  <a:cubicBezTo>
                    <a:pt x="30444" y="55785"/>
                    <a:pt x="30444" y="55785"/>
                    <a:pt x="30444" y="55785"/>
                  </a:cubicBezTo>
                  <a:lnTo>
                    <a:pt x="56473" y="55430"/>
                  </a:lnTo>
                  <a:cubicBezTo>
                    <a:pt x="57241" y="55420"/>
                    <a:pt x="57873" y="56032"/>
                    <a:pt x="57890" y="56800"/>
                  </a:cubicBezTo>
                  <a:cubicBezTo>
                    <a:pt x="57890" y="56802"/>
                    <a:pt x="57890" y="56802"/>
                    <a:pt x="57890" y="56802"/>
                  </a:cubicBezTo>
                  <a:lnTo>
                    <a:pt x="58060" y="70293"/>
                  </a:lnTo>
                  <a:cubicBezTo>
                    <a:pt x="58077" y="70678"/>
                    <a:pt x="58385" y="70985"/>
                    <a:pt x="58777" y="70980"/>
                  </a:cubicBezTo>
                  <a:cubicBezTo>
                    <a:pt x="58897" y="70977"/>
                    <a:pt x="59016" y="70941"/>
                    <a:pt x="59136" y="70874"/>
                  </a:cubicBezTo>
                  <a:cubicBezTo>
                    <a:pt x="74344" y="61368"/>
                    <a:pt x="78969" y="41328"/>
                    <a:pt x="69462" y="26116"/>
                  </a:cubicBezTo>
                  <a:cubicBezTo>
                    <a:pt x="66697" y="21680"/>
                    <a:pt x="62891" y="17978"/>
                    <a:pt x="58368" y="15327"/>
                  </a:cubicBezTo>
                  <a:close/>
                  <a:moveTo>
                    <a:pt x="16824" y="43670"/>
                  </a:moveTo>
                  <a:cubicBezTo>
                    <a:pt x="16704" y="36319"/>
                    <a:pt x="19452" y="29211"/>
                    <a:pt x="24487" y="23852"/>
                  </a:cubicBezTo>
                  <a:cubicBezTo>
                    <a:pt x="24163" y="26080"/>
                    <a:pt x="24027" y="28329"/>
                    <a:pt x="24060" y="30578"/>
                  </a:cubicBezTo>
                  <a:lnTo>
                    <a:pt x="24419" y="56556"/>
                  </a:lnTo>
                  <a:cubicBezTo>
                    <a:pt x="24453" y="58809"/>
                    <a:pt x="24641" y="61053"/>
                    <a:pt x="25016" y="63273"/>
                  </a:cubicBezTo>
                  <a:cubicBezTo>
                    <a:pt x="19845" y="58051"/>
                    <a:pt x="16909" y="51021"/>
                    <a:pt x="16824" y="43670"/>
                  </a:cubicBezTo>
                  <a:close/>
                  <a:moveTo>
                    <a:pt x="57787" y="49379"/>
                  </a:moveTo>
                  <a:cubicBezTo>
                    <a:pt x="57787" y="50147"/>
                    <a:pt x="57173" y="50778"/>
                    <a:pt x="56405" y="50789"/>
                  </a:cubicBezTo>
                  <a:cubicBezTo>
                    <a:pt x="56405" y="50789"/>
                    <a:pt x="56405" y="50789"/>
                    <a:pt x="56405" y="50789"/>
                  </a:cubicBezTo>
                  <a:lnTo>
                    <a:pt x="30376" y="51144"/>
                  </a:lnTo>
                  <a:cubicBezTo>
                    <a:pt x="29608" y="51156"/>
                    <a:pt x="28976" y="50543"/>
                    <a:pt x="28976" y="49775"/>
                  </a:cubicBezTo>
                  <a:cubicBezTo>
                    <a:pt x="28976" y="49775"/>
                    <a:pt x="28976" y="49773"/>
                    <a:pt x="28976" y="49773"/>
                  </a:cubicBezTo>
                  <a:lnTo>
                    <a:pt x="28805" y="37237"/>
                  </a:lnTo>
                  <a:cubicBezTo>
                    <a:pt x="28788" y="36469"/>
                    <a:pt x="29403" y="35837"/>
                    <a:pt x="30171" y="35825"/>
                  </a:cubicBezTo>
                  <a:cubicBezTo>
                    <a:pt x="30171" y="35825"/>
                    <a:pt x="30171" y="35825"/>
                    <a:pt x="30171" y="35825"/>
                  </a:cubicBezTo>
                  <a:lnTo>
                    <a:pt x="56200" y="35470"/>
                  </a:lnTo>
                  <a:cubicBezTo>
                    <a:pt x="56968" y="35460"/>
                    <a:pt x="57600" y="36073"/>
                    <a:pt x="57617" y="36841"/>
                  </a:cubicBezTo>
                  <a:cubicBezTo>
                    <a:pt x="57617" y="36842"/>
                    <a:pt x="57617" y="36842"/>
                    <a:pt x="57617" y="36844"/>
                  </a:cubicBezTo>
                  <a:close/>
                  <a:moveTo>
                    <a:pt x="62106" y="62767"/>
                  </a:moveTo>
                  <a:cubicBezTo>
                    <a:pt x="62413" y="60539"/>
                    <a:pt x="62549" y="58288"/>
                    <a:pt x="62515" y="56037"/>
                  </a:cubicBezTo>
                  <a:lnTo>
                    <a:pt x="62157" y="30060"/>
                  </a:lnTo>
                  <a:cubicBezTo>
                    <a:pt x="62140" y="27809"/>
                    <a:pt x="61935" y="25565"/>
                    <a:pt x="61559" y="23345"/>
                  </a:cubicBezTo>
                  <a:cubicBezTo>
                    <a:pt x="72278" y="34216"/>
                    <a:pt x="72517" y="51608"/>
                    <a:pt x="62106" y="62767"/>
                  </a:cubicBezTo>
                  <a:close/>
                  <a:moveTo>
                    <a:pt x="-125" y="43900"/>
                  </a:moveTo>
                  <a:cubicBezTo>
                    <a:pt x="199" y="67875"/>
                    <a:pt x="19896" y="87046"/>
                    <a:pt x="43877" y="86720"/>
                  </a:cubicBezTo>
                  <a:cubicBezTo>
                    <a:pt x="67858" y="86396"/>
                    <a:pt x="87042" y="66696"/>
                    <a:pt x="86718" y="42721"/>
                  </a:cubicBezTo>
                  <a:cubicBezTo>
                    <a:pt x="86394" y="18746"/>
                    <a:pt x="66680" y="-425"/>
                    <a:pt x="42699" y="-99"/>
                  </a:cubicBezTo>
                  <a:cubicBezTo>
                    <a:pt x="42699" y="-99"/>
                    <a:pt x="42699" y="-99"/>
                    <a:pt x="42699" y="-99"/>
                  </a:cubicBezTo>
                  <a:cubicBezTo>
                    <a:pt x="18735" y="256"/>
                    <a:pt x="-432" y="19937"/>
                    <a:pt x="-125" y="43900"/>
                  </a:cubicBezTo>
                </a:path>
              </a:pathLst>
            </a:custGeom>
            <a:solidFill>
              <a:srgbClr val="DEE1E3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78" name="Obrázek 5">
              <a:extLst>
                <a:ext uri="{FF2B5EF4-FFF2-40B4-BE49-F238E27FC236}">
                  <a16:creationId xmlns:a16="http://schemas.microsoft.com/office/drawing/2014/main" id="{9C445A45-7189-4146-34DA-EFBB88F74DC4}"/>
                </a:ext>
              </a:extLst>
            </p:cNvPr>
            <p:cNvGrpSpPr/>
            <p:nvPr/>
          </p:nvGrpSpPr>
          <p:grpSpPr>
            <a:xfrm>
              <a:off x="7936534" y="1799459"/>
              <a:ext cx="94110" cy="93973"/>
              <a:chOff x="7936534" y="1799459"/>
              <a:chExt cx="94110" cy="93973"/>
            </a:xfrm>
          </p:grpSpPr>
          <p:sp>
            <p:nvSpPr>
              <p:cNvPr id="979" name="Freeform: Shape 978">
                <a:extLst>
                  <a:ext uri="{FF2B5EF4-FFF2-40B4-BE49-F238E27FC236}">
                    <a16:creationId xmlns:a16="http://schemas.microsoft.com/office/drawing/2014/main" id="{AB8222E8-0678-7575-2120-470B6CAB8E12}"/>
                  </a:ext>
                </a:extLst>
              </p:cNvPr>
              <p:cNvSpPr/>
              <p:nvPr/>
            </p:nvSpPr>
            <p:spPr>
              <a:xfrm>
                <a:off x="7936534" y="1799459"/>
                <a:ext cx="47569" cy="48713"/>
              </a:xfrm>
              <a:custGeom>
                <a:avLst/>
                <a:gdLst>
                  <a:gd name="connsiteX0" fmla="*/ 7654 w 47569"/>
                  <a:gd name="connsiteY0" fmla="*/ 48505 h 48713"/>
                  <a:gd name="connsiteX1" fmla="*/ -129 w 47569"/>
                  <a:gd name="connsiteY1" fmla="*/ 48611 h 48713"/>
                  <a:gd name="connsiteX2" fmla="*/ 47338 w 47569"/>
                  <a:gd name="connsiteY2" fmla="*/ -103 h 48713"/>
                  <a:gd name="connsiteX3" fmla="*/ 47440 w 47569"/>
                  <a:gd name="connsiteY3" fmla="*/ 7704 h 48713"/>
                  <a:gd name="connsiteX4" fmla="*/ 7654 w 47569"/>
                  <a:gd name="connsiteY4" fmla="*/ 48505 h 4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69" h="48713">
                    <a:moveTo>
                      <a:pt x="7654" y="48505"/>
                    </a:moveTo>
                    <a:lnTo>
                      <a:pt x="-129" y="48611"/>
                    </a:lnTo>
                    <a:cubicBezTo>
                      <a:pt x="-146" y="22194"/>
                      <a:pt x="20916" y="588"/>
                      <a:pt x="47338" y="-103"/>
                    </a:cubicBezTo>
                    <a:lnTo>
                      <a:pt x="47440" y="7704"/>
                    </a:lnTo>
                    <a:cubicBezTo>
                      <a:pt x="25303" y="8279"/>
                      <a:pt x="7671" y="26375"/>
                      <a:pt x="7654" y="485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0" name="Freeform: Shape 979">
                <a:extLst>
                  <a:ext uri="{FF2B5EF4-FFF2-40B4-BE49-F238E27FC236}">
                    <a16:creationId xmlns:a16="http://schemas.microsoft.com/office/drawing/2014/main" id="{E6CDD97D-1E72-EBBC-AFC9-C18BAB8B65C0}"/>
                  </a:ext>
                </a:extLst>
              </p:cNvPr>
              <p:cNvSpPr/>
              <p:nvPr/>
            </p:nvSpPr>
            <p:spPr>
              <a:xfrm rot="-1512922">
                <a:off x="7942100" y="1861956"/>
                <a:ext cx="3369" cy="4875"/>
              </a:xfrm>
              <a:custGeom>
                <a:avLst/>
                <a:gdLst>
                  <a:gd name="connsiteX0" fmla="*/ -129 w 3369"/>
                  <a:gd name="connsiteY0" fmla="*/ -103 h 4875"/>
                  <a:gd name="connsiteX1" fmla="*/ 3241 w 3369"/>
                  <a:gd name="connsiteY1" fmla="*/ -103 h 4875"/>
                  <a:gd name="connsiteX2" fmla="*/ 3241 w 3369"/>
                  <a:gd name="connsiteY2" fmla="*/ 4773 h 4875"/>
                  <a:gd name="connsiteX3" fmla="*/ -129 w 3369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5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BBC1C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1" name="Freeform: Shape 980">
                <a:extLst>
                  <a:ext uri="{FF2B5EF4-FFF2-40B4-BE49-F238E27FC236}">
                    <a16:creationId xmlns:a16="http://schemas.microsoft.com/office/drawing/2014/main" id="{1672F902-9802-AB88-3A07-926E7912E6B6}"/>
                  </a:ext>
                </a:extLst>
              </p:cNvPr>
              <p:cNvSpPr/>
              <p:nvPr/>
            </p:nvSpPr>
            <p:spPr>
              <a:xfrm rot="-1562081">
                <a:off x="7942405" y="1862692"/>
                <a:ext cx="3370" cy="4873"/>
              </a:xfrm>
              <a:custGeom>
                <a:avLst/>
                <a:gdLst>
                  <a:gd name="connsiteX0" fmla="*/ -129 w 3370"/>
                  <a:gd name="connsiteY0" fmla="*/ -103 h 4873"/>
                  <a:gd name="connsiteX1" fmla="*/ 3241 w 3370"/>
                  <a:gd name="connsiteY1" fmla="*/ -103 h 4873"/>
                  <a:gd name="connsiteX2" fmla="*/ 3241 w 3370"/>
                  <a:gd name="connsiteY2" fmla="*/ 4771 h 4873"/>
                  <a:gd name="connsiteX3" fmla="*/ -129 w 3370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3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B9BFC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2" name="Freeform: Shape 981">
                <a:extLst>
                  <a:ext uri="{FF2B5EF4-FFF2-40B4-BE49-F238E27FC236}">
                    <a16:creationId xmlns:a16="http://schemas.microsoft.com/office/drawing/2014/main" id="{A7985500-D316-4BED-E5E1-301714B65BAE}"/>
                  </a:ext>
                </a:extLst>
              </p:cNvPr>
              <p:cNvSpPr/>
              <p:nvPr/>
            </p:nvSpPr>
            <p:spPr>
              <a:xfrm rot="-1624429">
                <a:off x="7942746" y="1863406"/>
                <a:ext cx="3374" cy="4881"/>
              </a:xfrm>
              <a:custGeom>
                <a:avLst/>
                <a:gdLst>
                  <a:gd name="connsiteX0" fmla="*/ -129 w 3374"/>
                  <a:gd name="connsiteY0" fmla="*/ -103 h 4881"/>
                  <a:gd name="connsiteX1" fmla="*/ 3245 w 3374"/>
                  <a:gd name="connsiteY1" fmla="*/ -103 h 4881"/>
                  <a:gd name="connsiteX2" fmla="*/ 3245 w 3374"/>
                  <a:gd name="connsiteY2" fmla="*/ 4779 h 4881"/>
                  <a:gd name="connsiteX3" fmla="*/ -129 w 3374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4" h="4881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B6BCC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3" name="Freeform: Shape 982">
                <a:extLst>
                  <a:ext uri="{FF2B5EF4-FFF2-40B4-BE49-F238E27FC236}">
                    <a16:creationId xmlns:a16="http://schemas.microsoft.com/office/drawing/2014/main" id="{D7F2CDB5-CA10-BE2A-484E-236C4C4C8E82}"/>
                  </a:ext>
                </a:extLst>
              </p:cNvPr>
              <p:cNvSpPr/>
              <p:nvPr/>
            </p:nvSpPr>
            <p:spPr>
              <a:xfrm>
                <a:off x="7942146" y="1863631"/>
                <a:ext cx="5256" cy="5888"/>
              </a:xfrm>
              <a:custGeom>
                <a:avLst/>
                <a:gdLst>
                  <a:gd name="connsiteX0" fmla="*/ 2287 w 5256"/>
                  <a:gd name="connsiteY0" fmla="*/ 5889 h 5888"/>
                  <a:gd name="connsiteX1" fmla="*/ 0 w 5256"/>
                  <a:gd name="connsiteY1" fmla="*/ 1583 h 5888"/>
                  <a:gd name="connsiteX2" fmla="*/ 2970 w 5256"/>
                  <a:gd name="connsiteY2" fmla="*/ 0 h 5888"/>
                  <a:gd name="connsiteX3" fmla="*/ 5257 w 5256"/>
                  <a:gd name="connsiteY3" fmla="*/ 4303 h 5888"/>
                  <a:gd name="connsiteX4" fmla="*/ 2287 w 5256"/>
                  <a:gd name="connsiteY4" fmla="*/ 5889 h 5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6" h="5888">
                    <a:moveTo>
                      <a:pt x="2287" y="5889"/>
                    </a:moveTo>
                    <a:lnTo>
                      <a:pt x="0" y="1583"/>
                    </a:lnTo>
                    <a:lnTo>
                      <a:pt x="2970" y="0"/>
                    </a:lnTo>
                    <a:lnTo>
                      <a:pt x="5257" y="4303"/>
                    </a:lnTo>
                    <a:lnTo>
                      <a:pt x="2287" y="5889"/>
                    </a:lnTo>
                    <a:close/>
                  </a:path>
                </a:pathLst>
              </a:custGeom>
              <a:solidFill>
                <a:srgbClr val="B4BAB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4" name="Freeform: Shape 983">
                <a:extLst>
                  <a:ext uri="{FF2B5EF4-FFF2-40B4-BE49-F238E27FC236}">
                    <a16:creationId xmlns:a16="http://schemas.microsoft.com/office/drawing/2014/main" id="{3C10E448-9E5B-1E11-4552-A08C9F780764}"/>
                  </a:ext>
                </a:extLst>
              </p:cNvPr>
              <p:cNvSpPr/>
              <p:nvPr/>
            </p:nvSpPr>
            <p:spPr>
              <a:xfrm>
                <a:off x="7942471" y="1864342"/>
                <a:ext cx="5308" cy="5898"/>
              </a:xfrm>
              <a:custGeom>
                <a:avLst/>
                <a:gdLst>
                  <a:gd name="connsiteX0" fmla="*/ 2355 w 5308"/>
                  <a:gd name="connsiteY0" fmla="*/ 5899 h 5898"/>
                  <a:gd name="connsiteX1" fmla="*/ 0 w 5308"/>
                  <a:gd name="connsiteY1" fmla="*/ 1626 h 5898"/>
                  <a:gd name="connsiteX2" fmla="*/ 2953 w 5308"/>
                  <a:gd name="connsiteY2" fmla="*/ 0 h 5898"/>
                  <a:gd name="connsiteX3" fmla="*/ 5308 w 5308"/>
                  <a:gd name="connsiteY3" fmla="*/ 4273 h 5898"/>
                  <a:gd name="connsiteX4" fmla="*/ 2355 w 5308"/>
                  <a:gd name="connsiteY4" fmla="*/ 5899 h 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8" h="5898">
                    <a:moveTo>
                      <a:pt x="2355" y="5899"/>
                    </a:moveTo>
                    <a:lnTo>
                      <a:pt x="0" y="1626"/>
                    </a:lnTo>
                    <a:lnTo>
                      <a:pt x="2953" y="0"/>
                    </a:lnTo>
                    <a:lnTo>
                      <a:pt x="5308" y="4273"/>
                    </a:lnTo>
                    <a:lnTo>
                      <a:pt x="2355" y="5899"/>
                    </a:lnTo>
                    <a:close/>
                  </a:path>
                </a:pathLst>
              </a:custGeom>
              <a:solidFill>
                <a:srgbClr val="B2B8B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5" name="Freeform: Shape 984">
                <a:extLst>
                  <a:ext uri="{FF2B5EF4-FFF2-40B4-BE49-F238E27FC236}">
                    <a16:creationId xmlns:a16="http://schemas.microsoft.com/office/drawing/2014/main" id="{A4D7A18A-1F6D-7598-B2C2-BD757C05B495}"/>
                  </a:ext>
                </a:extLst>
              </p:cNvPr>
              <p:cNvSpPr/>
              <p:nvPr/>
            </p:nvSpPr>
            <p:spPr>
              <a:xfrm>
                <a:off x="7942829" y="1865050"/>
                <a:ext cx="5359" cy="5902"/>
              </a:xfrm>
              <a:custGeom>
                <a:avLst/>
                <a:gdLst>
                  <a:gd name="connsiteX0" fmla="*/ 2424 w 5359"/>
                  <a:gd name="connsiteY0" fmla="*/ 5902 h 5902"/>
                  <a:gd name="connsiteX1" fmla="*/ 0 w 5359"/>
                  <a:gd name="connsiteY1" fmla="*/ 1672 h 5902"/>
                  <a:gd name="connsiteX2" fmla="*/ 2919 w 5359"/>
                  <a:gd name="connsiteY2" fmla="*/ 0 h 5902"/>
                  <a:gd name="connsiteX3" fmla="*/ 5359 w 5359"/>
                  <a:gd name="connsiteY3" fmla="*/ 4230 h 5902"/>
                  <a:gd name="connsiteX4" fmla="*/ 2424 w 5359"/>
                  <a:gd name="connsiteY4" fmla="*/ 5902 h 5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9" h="5902">
                    <a:moveTo>
                      <a:pt x="2424" y="5902"/>
                    </a:moveTo>
                    <a:lnTo>
                      <a:pt x="0" y="1672"/>
                    </a:lnTo>
                    <a:lnTo>
                      <a:pt x="2919" y="0"/>
                    </a:lnTo>
                    <a:lnTo>
                      <a:pt x="5359" y="4230"/>
                    </a:lnTo>
                    <a:lnTo>
                      <a:pt x="2424" y="5902"/>
                    </a:lnTo>
                    <a:close/>
                  </a:path>
                </a:pathLst>
              </a:custGeom>
              <a:solidFill>
                <a:srgbClr val="B0B6B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6" name="Freeform: Shape 985">
                <a:extLst>
                  <a:ext uri="{FF2B5EF4-FFF2-40B4-BE49-F238E27FC236}">
                    <a16:creationId xmlns:a16="http://schemas.microsoft.com/office/drawing/2014/main" id="{E00E1086-32D5-BE5C-D96C-0E1D0BA636E1}"/>
                  </a:ext>
                </a:extLst>
              </p:cNvPr>
              <p:cNvSpPr/>
              <p:nvPr/>
            </p:nvSpPr>
            <p:spPr>
              <a:xfrm rot="-1827948">
                <a:off x="7944215" y="1866267"/>
                <a:ext cx="3365" cy="4870"/>
              </a:xfrm>
              <a:custGeom>
                <a:avLst/>
                <a:gdLst>
                  <a:gd name="connsiteX0" fmla="*/ -129 w 3365"/>
                  <a:gd name="connsiteY0" fmla="*/ -103 h 4870"/>
                  <a:gd name="connsiteX1" fmla="*/ 3236 w 3365"/>
                  <a:gd name="connsiteY1" fmla="*/ -103 h 4870"/>
                  <a:gd name="connsiteX2" fmla="*/ 3236 w 3365"/>
                  <a:gd name="connsiteY2" fmla="*/ 4767 h 4870"/>
                  <a:gd name="connsiteX3" fmla="*/ -129 w 3365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5" h="4870">
                    <a:moveTo>
                      <a:pt x="-129" y="-103"/>
                    </a:moveTo>
                    <a:lnTo>
                      <a:pt x="3236" y="-103"/>
                    </a:lnTo>
                    <a:lnTo>
                      <a:pt x="3236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ADB4B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7" name="Freeform: Shape 986">
                <a:extLst>
                  <a:ext uri="{FF2B5EF4-FFF2-40B4-BE49-F238E27FC236}">
                    <a16:creationId xmlns:a16="http://schemas.microsoft.com/office/drawing/2014/main" id="{9865E197-FF1B-8AF6-1FDC-22C6056CEE57}"/>
                  </a:ext>
                </a:extLst>
              </p:cNvPr>
              <p:cNvSpPr/>
              <p:nvPr/>
            </p:nvSpPr>
            <p:spPr>
              <a:xfrm>
                <a:off x="7943580" y="1866439"/>
                <a:ext cx="5427" cy="5921"/>
              </a:xfrm>
              <a:custGeom>
                <a:avLst/>
                <a:gdLst>
                  <a:gd name="connsiteX0" fmla="*/ 2526 w 5427"/>
                  <a:gd name="connsiteY0" fmla="*/ 5921 h 5921"/>
                  <a:gd name="connsiteX1" fmla="*/ 0 w 5427"/>
                  <a:gd name="connsiteY1" fmla="*/ 1744 h 5921"/>
                  <a:gd name="connsiteX2" fmla="*/ 2885 w 5427"/>
                  <a:gd name="connsiteY2" fmla="*/ 0 h 5921"/>
                  <a:gd name="connsiteX3" fmla="*/ 5428 w 5427"/>
                  <a:gd name="connsiteY3" fmla="*/ 4177 h 5921"/>
                  <a:gd name="connsiteX4" fmla="*/ 2526 w 5427"/>
                  <a:gd name="connsiteY4" fmla="*/ 5921 h 5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5921">
                    <a:moveTo>
                      <a:pt x="2526" y="5921"/>
                    </a:moveTo>
                    <a:lnTo>
                      <a:pt x="0" y="1744"/>
                    </a:lnTo>
                    <a:lnTo>
                      <a:pt x="2885" y="0"/>
                    </a:lnTo>
                    <a:lnTo>
                      <a:pt x="5428" y="4177"/>
                    </a:lnTo>
                    <a:lnTo>
                      <a:pt x="2526" y="5921"/>
                    </a:lnTo>
                    <a:close/>
                  </a:path>
                </a:pathLst>
              </a:custGeom>
              <a:solidFill>
                <a:srgbClr val="ABB2B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8" name="Freeform: Shape 987">
                <a:extLst>
                  <a:ext uri="{FF2B5EF4-FFF2-40B4-BE49-F238E27FC236}">
                    <a16:creationId xmlns:a16="http://schemas.microsoft.com/office/drawing/2014/main" id="{BEC1B435-B3E4-36A7-5587-5EAD278EE1C9}"/>
                  </a:ext>
                </a:extLst>
              </p:cNvPr>
              <p:cNvSpPr/>
              <p:nvPr/>
            </p:nvSpPr>
            <p:spPr>
              <a:xfrm rot="-1913545">
                <a:off x="7944872" y="1867687"/>
                <a:ext cx="3366" cy="4869"/>
              </a:xfrm>
              <a:custGeom>
                <a:avLst/>
                <a:gdLst>
                  <a:gd name="connsiteX0" fmla="*/ -129 w 3366"/>
                  <a:gd name="connsiteY0" fmla="*/ -103 h 4869"/>
                  <a:gd name="connsiteX1" fmla="*/ 3237 w 3366"/>
                  <a:gd name="connsiteY1" fmla="*/ -103 h 4869"/>
                  <a:gd name="connsiteX2" fmla="*/ 3237 w 3366"/>
                  <a:gd name="connsiteY2" fmla="*/ 4766 h 4869"/>
                  <a:gd name="connsiteX3" fmla="*/ -129 w 3366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6" h="4869">
                    <a:moveTo>
                      <a:pt x="-129" y="-103"/>
                    </a:moveTo>
                    <a:lnTo>
                      <a:pt x="3237" y="-103"/>
                    </a:lnTo>
                    <a:lnTo>
                      <a:pt x="3237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A8AFB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9" name="Freeform: Shape 988">
                <a:extLst>
                  <a:ext uri="{FF2B5EF4-FFF2-40B4-BE49-F238E27FC236}">
                    <a16:creationId xmlns:a16="http://schemas.microsoft.com/office/drawing/2014/main" id="{831079A7-9FE4-5117-32B1-04E714DFEA11}"/>
                  </a:ext>
                </a:extLst>
              </p:cNvPr>
              <p:cNvSpPr/>
              <p:nvPr/>
            </p:nvSpPr>
            <p:spPr>
              <a:xfrm rot="-1962551">
                <a:off x="7945428" y="1868332"/>
                <a:ext cx="3370" cy="4875"/>
              </a:xfrm>
              <a:custGeom>
                <a:avLst/>
                <a:gdLst>
                  <a:gd name="connsiteX0" fmla="*/ -129 w 3370"/>
                  <a:gd name="connsiteY0" fmla="*/ -103 h 4875"/>
                  <a:gd name="connsiteX1" fmla="*/ 3242 w 3370"/>
                  <a:gd name="connsiteY1" fmla="*/ -103 h 4875"/>
                  <a:gd name="connsiteX2" fmla="*/ 3242 w 3370"/>
                  <a:gd name="connsiteY2" fmla="*/ 4772 h 4875"/>
                  <a:gd name="connsiteX3" fmla="*/ -129 w 3370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5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A6ADB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0" name="Freeform: Shape 989">
                <a:extLst>
                  <a:ext uri="{FF2B5EF4-FFF2-40B4-BE49-F238E27FC236}">
                    <a16:creationId xmlns:a16="http://schemas.microsoft.com/office/drawing/2014/main" id="{BFEE3BC7-FDF3-F46F-8DFE-76A978A03021}"/>
                  </a:ext>
                </a:extLst>
              </p:cNvPr>
              <p:cNvSpPr/>
              <p:nvPr/>
            </p:nvSpPr>
            <p:spPr>
              <a:xfrm rot="-1994993">
                <a:off x="7945948" y="1869125"/>
                <a:ext cx="3378" cy="4879"/>
              </a:xfrm>
              <a:custGeom>
                <a:avLst/>
                <a:gdLst>
                  <a:gd name="connsiteX0" fmla="*/ -129 w 3378"/>
                  <a:gd name="connsiteY0" fmla="*/ -103 h 4879"/>
                  <a:gd name="connsiteX1" fmla="*/ 3250 w 3378"/>
                  <a:gd name="connsiteY1" fmla="*/ -103 h 4879"/>
                  <a:gd name="connsiteX2" fmla="*/ 3250 w 3378"/>
                  <a:gd name="connsiteY2" fmla="*/ 4777 h 4879"/>
                  <a:gd name="connsiteX3" fmla="*/ -129 w 3378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8" h="4879">
                    <a:moveTo>
                      <a:pt x="-129" y="-103"/>
                    </a:moveTo>
                    <a:lnTo>
                      <a:pt x="3250" y="-103"/>
                    </a:lnTo>
                    <a:lnTo>
                      <a:pt x="3250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A4AAA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1" name="Freeform: Shape 990">
                <a:extLst>
                  <a:ext uri="{FF2B5EF4-FFF2-40B4-BE49-F238E27FC236}">
                    <a16:creationId xmlns:a16="http://schemas.microsoft.com/office/drawing/2014/main" id="{25937951-C63D-F54D-6361-8C18C6335246}"/>
                  </a:ext>
                </a:extLst>
              </p:cNvPr>
              <p:cNvSpPr/>
              <p:nvPr/>
            </p:nvSpPr>
            <p:spPr>
              <a:xfrm rot="-2031709">
                <a:off x="7946297" y="1869648"/>
                <a:ext cx="3374" cy="4876"/>
              </a:xfrm>
              <a:custGeom>
                <a:avLst/>
                <a:gdLst>
                  <a:gd name="connsiteX0" fmla="*/ -129 w 3374"/>
                  <a:gd name="connsiteY0" fmla="*/ -103 h 4876"/>
                  <a:gd name="connsiteX1" fmla="*/ 3246 w 3374"/>
                  <a:gd name="connsiteY1" fmla="*/ -103 h 4876"/>
                  <a:gd name="connsiteX2" fmla="*/ 3246 w 3374"/>
                  <a:gd name="connsiteY2" fmla="*/ 4773 h 4876"/>
                  <a:gd name="connsiteX3" fmla="*/ -129 w 3374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4" h="4876">
                    <a:moveTo>
                      <a:pt x="-129" y="-103"/>
                    </a:moveTo>
                    <a:lnTo>
                      <a:pt x="3246" y="-103"/>
                    </a:lnTo>
                    <a:lnTo>
                      <a:pt x="3246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A0A7A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2" name="Freeform: Shape 991">
                <a:extLst>
                  <a:ext uri="{FF2B5EF4-FFF2-40B4-BE49-F238E27FC236}">
                    <a16:creationId xmlns:a16="http://schemas.microsoft.com/office/drawing/2014/main" id="{557BB745-2297-7DA7-1E60-368DEEED2C1B}"/>
                  </a:ext>
                </a:extLst>
              </p:cNvPr>
              <p:cNvSpPr/>
              <p:nvPr/>
            </p:nvSpPr>
            <p:spPr>
              <a:xfrm rot="-4299155">
                <a:off x="7969040" y="1887056"/>
                <a:ext cx="3367" cy="4885"/>
              </a:xfrm>
              <a:custGeom>
                <a:avLst/>
                <a:gdLst>
                  <a:gd name="connsiteX0" fmla="*/ -129 w 3367"/>
                  <a:gd name="connsiteY0" fmla="*/ -103 h 4885"/>
                  <a:gd name="connsiteX1" fmla="*/ 3239 w 3367"/>
                  <a:gd name="connsiteY1" fmla="*/ -103 h 4885"/>
                  <a:gd name="connsiteX2" fmla="*/ 3239 w 3367"/>
                  <a:gd name="connsiteY2" fmla="*/ 4783 h 4885"/>
                  <a:gd name="connsiteX3" fmla="*/ -129 w 3367"/>
                  <a:gd name="connsiteY3" fmla="*/ 4783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85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83"/>
                    </a:lnTo>
                    <a:lnTo>
                      <a:pt x="-129" y="4783"/>
                    </a:lnTo>
                    <a:close/>
                  </a:path>
                </a:pathLst>
              </a:custGeom>
              <a:solidFill>
                <a:srgbClr val="575E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3" name="Freeform: Shape 992">
                <a:extLst>
                  <a:ext uri="{FF2B5EF4-FFF2-40B4-BE49-F238E27FC236}">
                    <a16:creationId xmlns:a16="http://schemas.microsoft.com/office/drawing/2014/main" id="{DA0ECD81-F0F7-9F76-7C45-0DFE31D7C10F}"/>
                  </a:ext>
                </a:extLst>
              </p:cNvPr>
              <p:cNvSpPr/>
              <p:nvPr/>
            </p:nvSpPr>
            <p:spPr>
              <a:xfrm rot="-4412647">
                <a:off x="7970281" y="1887453"/>
                <a:ext cx="3369" cy="4876"/>
              </a:xfrm>
              <a:custGeom>
                <a:avLst/>
                <a:gdLst>
                  <a:gd name="connsiteX0" fmla="*/ -129 w 3369"/>
                  <a:gd name="connsiteY0" fmla="*/ -103 h 4876"/>
                  <a:gd name="connsiteX1" fmla="*/ 3241 w 3369"/>
                  <a:gd name="connsiteY1" fmla="*/ -103 h 4876"/>
                  <a:gd name="connsiteX2" fmla="*/ 3241 w 3369"/>
                  <a:gd name="connsiteY2" fmla="*/ 4774 h 4876"/>
                  <a:gd name="connsiteX3" fmla="*/ -129 w 3369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6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555C6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4" name="Freeform: Shape 993">
                <a:extLst>
                  <a:ext uri="{FF2B5EF4-FFF2-40B4-BE49-F238E27FC236}">
                    <a16:creationId xmlns:a16="http://schemas.microsoft.com/office/drawing/2014/main" id="{77CCB075-4112-1AE4-DC8E-A54E00BEFDB2}"/>
                  </a:ext>
                </a:extLst>
              </p:cNvPr>
              <p:cNvSpPr/>
              <p:nvPr/>
            </p:nvSpPr>
            <p:spPr>
              <a:xfrm rot="-4526442">
                <a:off x="7971543" y="1887809"/>
                <a:ext cx="3370" cy="4872"/>
              </a:xfrm>
              <a:custGeom>
                <a:avLst/>
                <a:gdLst>
                  <a:gd name="connsiteX0" fmla="*/ -129 w 3370"/>
                  <a:gd name="connsiteY0" fmla="*/ -103 h 4872"/>
                  <a:gd name="connsiteX1" fmla="*/ 3242 w 3370"/>
                  <a:gd name="connsiteY1" fmla="*/ -103 h 4872"/>
                  <a:gd name="connsiteX2" fmla="*/ 3242 w 3370"/>
                  <a:gd name="connsiteY2" fmla="*/ 4770 h 4872"/>
                  <a:gd name="connsiteX3" fmla="*/ -129 w 3370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2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545A5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5" name="Freeform: Shape 994">
                <a:extLst>
                  <a:ext uri="{FF2B5EF4-FFF2-40B4-BE49-F238E27FC236}">
                    <a16:creationId xmlns:a16="http://schemas.microsoft.com/office/drawing/2014/main" id="{9AA03B7D-5453-5057-69A8-D9BA54BB9175}"/>
                  </a:ext>
                </a:extLst>
              </p:cNvPr>
              <p:cNvSpPr/>
              <p:nvPr/>
            </p:nvSpPr>
            <p:spPr>
              <a:xfrm rot="-4633158">
                <a:off x="7972834" y="1888110"/>
                <a:ext cx="3364" cy="4876"/>
              </a:xfrm>
              <a:custGeom>
                <a:avLst/>
                <a:gdLst>
                  <a:gd name="connsiteX0" fmla="*/ -129 w 3364"/>
                  <a:gd name="connsiteY0" fmla="*/ -103 h 4876"/>
                  <a:gd name="connsiteX1" fmla="*/ 3236 w 3364"/>
                  <a:gd name="connsiteY1" fmla="*/ -103 h 4876"/>
                  <a:gd name="connsiteX2" fmla="*/ 3236 w 3364"/>
                  <a:gd name="connsiteY2" fmla="*/ 4774 h 4876"/>
                  <a:gd name="connsiteX3" fmla="*/ -129 w 3364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4" h="4876">
                    <a:moveTo>
                      <a:pt x="-129" y="-103"/>
                    </a:moveTo>
                    <a:lnTo>
                      <a:pt x="3236" y="-103"/>
                    </a:lnTo>
                    <a:lnTo>
                      <a:pt x="3236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52585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6" name="Freeform: Shape 995">
                <a:extLst>
                  <a:ext uri="{FF2B5EF4-FFF2-40B4-BE49-F238E27FC236}">
                    <a16:creationId xmlns:a16="http://schemas.microsoft.com/office/drawing/2014/main" id="{172A5037-A750-F462-D733-059838B1E0E9}"/>
                  </a:ext>
                </a:extLst>
              </p:cNvPr>
              <p:cNvSpPr/>
              <p:nvPr/>
            </p:nvSpPr>
            <p:spPr>
              <a:xfrm rot="-4729417">
                <a:off x="7974127" y="1888383"/>
                <a:ext cx="3369" cy="4867"/>
              </a:xfrm>
              <a:custGeom>
                <a:avLst/>
                <a:gdLst>
                  <a:gd name="connsiteX0" fmla="*/ -129 w 3369"/>
                  <a:gd name="connsiteY0" fmla="*/ -103 h 4867"/>
                  <a:gd name="connsiteX1" fmla="*/ 3241 w 3369"/>
                  <a:gd name="connsiteY1" fmla="*/ -103 h 4867"/>
                  <a:gd name="connsiteX2" fmla="*/ 3241 w 3369"/>
                  <a:gd name="connsiteY2" fmla="*/ 4764 h 4867"/>
                  <a:gd name="connsiteX3" fmla="*/ -129 w 3369"/>
                  <a:gd name="connsiteY3" fmla="*/ 4764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67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64"/>
                    </a:lnTo>
                    <a:lnTo>
                      <a:pt x="-129" y="4764"/>
                    </a:lnTo>
                    <a:close/>
                  </a:path>
                </a:pathLst>
              </a:custGeom>
              <a:solidFill>
                <a:srgbClr val="50565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7" name="Freeform: Shape 996">
                <a:extLst>
                  <a:ext uri="{FF2B5EF4-FFF2-40B4-BE49-F238E27FC236}">
                    <a16:creationId xmlns:a16="http://schemas.microsoft.com/office/drawing/2014/main" id="{6AA98C65-6DCC-42F9-199B-26438C8C6DC3}"/>
                  </a:ext>
                </a:extLst>
              </p:cNvPr>
              <p:cNvSpPr/>
              <p:nvPr/>
            </p:nvSpPr>
            <p:spPr>
              <a:xfrm rot="-4835808">
                <a:off x="7975453" y="1888624"/>
                <a:ext cx="3369" cy="4880"/>
              </a:xfrm>
              <a:custGeom>
                <a:avLst/>
                <a:gdLst>
                  <a:gd name="connsiteX0" fmla="*/ -129 w 3369"/>
                  <a:gd name="connsiteY0" fmla="*/ -103 h 4880"/>
                  <a:gd name="connsiteX1" fmla="*/ 3241 w 3369"/>
                  <a:gd name="connsiteY1" fmla="*/ -103 h 4880"/>
                  <a:gd name="connsiteX2" fmla="*/ 3241 w 3369"/>
                  <a:gd name="connsiteY2" fmla="*/ 4777 h 4880"/>
                  <a:gd name="connsiteX3" fmla="*/ -129 w 3369"/>
                  <a:gd name="connsiteY3" fmla="*/ 4777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80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4E545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8" name="Freeform: Shape 997">
                <a:extLst>
                  <a:ext uri="{FF2B5EF4-FFF2-40B4-BE49-F238E27FC236}">
                    <a16:creationId xmlns:a16="http://schemas.microsoft.com/office/drawing/2014/main" id="{5AFA0533-18C6-244A-CE30-A2C5CD05B5B8}"/>
                  </a:ext>
                </a:extLst>
              </p:cNvPr>
              <p:cNvSpPr/>
              <p:nvPr/>
            </p:nvSpPr>
            <p:spPr>
              <a:xfrm rot="-4939399">
                <a:off x="7976778" y="1888820"/>
                <a:ext cx="3375" cy="4877"/>
              </a:xfrm>
              <a:custGeom>
                <a:avLst/>
                <a:gdLst>
                  <a:gd name="connsiteX0" fmla="*/ -129 w 3375"/>
                  <a:gd name="connsiteY0" fmla="*/ -103 h 4877"/>
                  <a:gd name="connsiteX1" fmla="*/ 3247 w 3375"/>
                  <a:gd name="connsiteY1" fmla="*/ -103 h 4877"/>
                  <a:gd name="connsiteX2" fmla="*/ 3247 w 3375"/>
                  <a:gd name="connsiteY2" fmla="*/ 4774 h 4877"/>
                  <a:gd name="connsiteX3" fmla="*/ -129 w 3375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5" h="4877">
                    <a:moveTo>
                      <a:pt x="-129" y="-103"/>
                    </a:moveTo>
                    <a:lnTo>
                      <a:pt x="3247" y="-103"/>
                    </a:lnTo>
                    <a:lnTo>
                      <a:pt x="3247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4C525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9" name="Freeform: Shape 998">
                <a:extLst>
                  <a:ext uri="{FF2B5EF4-FFF2-40B4-BE49-F238E27FC236}">
                    <a16:creationId xmlns:a16="http://schemas.microsoft.com/office/drawing/2014/main" id="{66BEC807-45BE-7D0D-CB84-15B52D610225}"/>
                  </a:ext>
                </a:extLst>
              </p:cNvPr>
              <p:cNvSpPr/>
              <p:nvPr/>
            </p:nvSpPr>
            <p:spPr>
              <a:xfrm rot="-5043019">
                <a:off x="7978125" y="1888990"/>
                <a:ext cx="3371" cy="4878"/>
              </a:xfrm>
              <a:custGeom>
                <a:avLst/>
                <a:gdLst>
                  <a:gd name="connsiteX0" fmla="*/ -129 w 3371"/>
                  <a:gd name="connsiteY0" fmla="*/ -103 h 4878"/>
                  <a:gd name="connsiteX1" fmla="*/ 3243 w 3371"/>
                  <a:gd name="connsiteY1" fmla="*/ -103 h 4878"/>
                  <a:gd name="connsiteX2" fmla="*/ 3243 w 3371"/>
                  <a:gd name="connsiteY2" fmla="*/ 4775 h 4878"/>
                  <a:gd name="connsiteX3" fmla="*/ -129 w 3371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8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4A505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0" name="Freeform: Shape 999">
                <a:extLst>
                  <a:ext uri="{FF2B5EF4-FFF2-40B4-BE49-F238E27FC236}">
                    <a16:creationId xmlns:a16="http://schemas.microsoft.com/office/drawing/2014/main" id="{975ECE76-E59D-9029-C98C-E52088DD8EA3}"/>
                  </a:ext>
                </a:extLst>
              </p:cNvPr>
              <p:cNvSpPr/>
              <p:nvPr/>
            </p:nvSpPr>
            <p:spPr>
              <a:xfrm rot="-5139204">
                <a:off x="7979473" y="1889099"/>
                <a:ext cx="3372" cy="4885"/>
              </a:xfrm>
              <a:custGeom>
                <a:avLst/>
                <a:gdLst>
                  <a:gd name="connsiteX0" fmla="*/ -129 w 3372"/>
                  <a:gd name="connsiteY0" fmla="*/ -103 h 4885"/>
                  <a:gd name="connsiteX1" fmla="*/ 3244 w 3372"/>
                  <a:gd name="connsiteY1" fmla="*/ -103 h 4885"/>
                  <a:gd name="connsiteX2" fmla="*/ 3244 w 3372"/>
                  <a:gd name="connsiteY2" fmla="*/ 4782 h 4885"/>
                  <a:gd name="connsiteX3" fmla="*/ -129 w 3372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85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484E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1" name="Freeform: Shape 1000">
                <a:extLst>
                  <a:ext uri="{FF2B5EF4-FFF2-40B4-BE49-F238E27FC236}">
                    <a16:creationId xmlns:a16="http://schemas.microsoft.com/office/drawing/2014/main" id="{F185C361-4919-AB64-D55C-6D4D6E2E7198}"/>
                  </a:ext>
                </a:extLst>
              </p:cNvPr>
              <p:cNvSpPr/>
              <p:nvPr/>
            </p:nvSpPr>
            <p:spPr>
              <a:xfrm rot="-5241462">
                <a:off x="7980831" y="1889191"/>
                <a:ext cx="3367" cy="4874"/>
              </a:xfrm>
              <a:custGeom>
                <a:avLst/>
                <a:gdLst>
                  <a:gd name="connsiteX0" fmla="*/ -129 w 3367"/>
                  <a:gd name="connsiteY0" fmla="*/ -103 h 4874"/>
                  <a:gd name="connsiteX1" fmla="*/ 3238 w 3367"/>
                  <a:gd name="connsiteY1" fmla="*/ -103 h 4874"/>
                  <a:gd name="connsiteX2" fmla="*/ 3238 w 3367"/>
                  <a:gd name="connsiteY2" fmla="*/ 4771 h 4874"/>
                  <a:gd name="connsiteX3" fmla="*/ -129 w 3367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74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474C5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2" name="Freeform: Shape 1001">
                <a:extLst>
                  <a:ext uri="{FF2B5EF4-FFF2-40B4-BE49-F238E27FC236}">
                    <a16:creationId xmlns:a16="http://schemas.microsoft.com/office/drawing/2014/main" id="{3A8579F3-2110-544E-89C3-F1E75C378921}"/>
                  </a:ext>
                </a:extLst>
              </p:cNvPr>
              <p:cNvSpPr/>
              <p:nvPr/>
            </p:nvSpPr>
            <p:spPr>
              <a:xfrm rot="-5343964">
                <a:off x="7982333" y="1889170"/>
                <a:ext cx="3370" cy="4867"/>
              </a:xfrm>
              <a:custGeom>
                <a:avLst/>
                <a:gdLst>
                  <a:gd name="connsiteX0" fmla="*/ -129 w 3370"/>
                  <a:gd name="connsiteY0" fmla="*/ -103 h 4867"/>
                  <a:gd name="connsiteX1" fmla="*/ 3242 w 3370"/>
                  <a:gd name="connsiteY1" fmla="*/ -103 h 4867"/>
                  <a:gd name="connsiteX2" fmla="*/ 3242 w 3370"/>
                  <a:gd name="connsiteY2" fmla="*/ 4765 h 4867"/>
                  <a:gd name="connsiteX3" fmla="*/ -129 w 3370"/>
                  <a:gd name="connsiteY3" fmla="*/ 4765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67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45494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3" name="Freeform: Shape 1002">
                <a:extLst>
                  <a:ext uri="{FF2B5EF4-FFF2-40B4-BE49-F238E27FC236}">
                    <a16:creationId xmlns:a16="http://schemas.microsoft.com/office/drawing/2014/main" id="{33BB8E05-A14F-562F-DDA2-2DAC4A8D47B6}"/>
                  </a:ext>
                </a:extLst>
              </p:cNvPr>
              <p:cNvSpPr/>
              <p:nvPr/>
            </p:nvSpPr>
            <p:spPr>
              <a:xfrm rot="-46896">
                <a:off x="7982807" y="1889984"/>
                <a:ext cx="4887" cy="3373"/>
              </a:xfrm>
              <a:custGeom>
                <a:avLst/>
                <a:gdLst>
                  <a:gd name="connsiteX0" fmla="*/ -129 w 4887"/>
                  <a:gd name="connsiteY0" fmla="*/ -103 h 3373"/>
                  <a:gd name="connsiteX1" fmla="*/ 4759 w 4887"/>
                  <a:gd name="connsiteY1" fmla="*/ -103 h 3373"/>
                  <a:gd name="connsiteX2" fmla="*/ 4759 w 4887"/>
                  <a:gd name="connsiteY2" fmla="*/ 3271 h 3373"/>
                  <a:gd name="connsiteX3" fmla="*/ -129 w 4887"/>
                  <a:gd name="connsiteY3" fmla="*/ 3271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3373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4" name="Freeform: Shape 1003">
                <a:extLst>
                  <a:ext uri="{FF2B5EF4-FFF2-40B4-BE49-F238E27FC236}">
                    <a16:creationId xmlns:a16="http://schemas.microsoft.com/office/drawing/2014/main" id="{84785B69-A4DA-57FF-9E62-72EAE23834EF}"/>
                  </a:ext>
                </a:extLst>
              </p:cNvPr>
              <p:cNvSpPr/>
              <p:nvPr/>
            </p:nvSpPr>
            <p:spPr>
              <a:xfrm rot="-39536">
                <a:off x="7981485" y="1801698"/>
                <a:ext cx="4887" cy="3368"/>
              </a:xfrm>
              <a:custGeom>
                <a:avLst/>
                <a:gdLst>
                  <a:gd name="connsiteX0" fmla="*/ -129 w 4887"/>
                  <a:gd name="connsiteY0" fmla="*/ -103 h 3368"/>
                  <a:gd name="connsiteX1" fmla="*/ 4759 w 4887"/>
                  <a:gd name="connsiteY1" fmla="*/ -103 h 3368"/>
                  <a:gd name="connsiteX2" fmla="*/ 4759 w 4887"/>
                  <a:gd name="connsiteY2" fmla="*/ 3265 h 3368"/>
                  <a:gd name="connsiteX3" fmla="*/ -129 w 4887"/>
                  <a:gd name="connsiteY3" fmla="*/ 3265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3368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5" name="Freeform: Shape 1004">
                <a:extLst>
                  <a:ext uri="{FF2B5EF4-FFF2-40B4-BE49-F238E27FC236}">
                    <a16:creationId xmlns:a16="http://schemas.microsoft.com/office/drawing/2014/main" id="{41679DEB-B599-4A1E-813A-EF3C294E3E56}"/>
                  </a:ext>
                </a:extLst>
              </p:cNvPr>
              <p:cNvSpPr/>
              <p:nvPr/>
            </p:nvSpPr>
            <p:spPr>
              <a:xfrm rot="-5358768">
                <a:off x="7983193" y="1800920"/>
                <a:ext cx="3365" cy="4867"/>
              </a:xfrm>
              <a:custGeom>
                <a:avLst/>
                <a:gdLst>
                  <a:gd name="connsiteX0" fmla="*/ -129 w 3365"/>
                  <a:gd name="connsiteY0" fmla="*/ -103 h 4867"/>
                  <a:gd name="connsiteX1" fmla="*/ 3236 w 3365"/>
                  <a:gd name="connsiteY1" fmla="*/ -103 h 4867"/>
                  <a:gd name="connsiteX2" fmla="*/ 3236 w 3365"/>
                  <a:gd name="connsiteY2" fmla="*/ 4764 h 4867"/>
                  <a:gd name="connsiteX3" fmla="*/ -129 w 3365"/>
                  <a:gd name="connsiteY3" fmla="*/ 4764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5" h="4867">
                    <a:moveTo>
                      <a:pt x="-129" y="-103"/>
                    </a:moveTo>
                    <a:lnTo>
                      <a:pt x="3236" y="-103"/>
                    </a:lnTo>
                    <a:lnTo>
                      <a:pt x="3236" y="4764"/>
                    </a:lnTo>
                    <a:lnTo>
                      <a:pt x="-129" y="4764"/>
                    </a:lnTo>
                    <a:close/>
                  </a:path>
                </a:pathLst>
              </a:custGeom>
              <a:solidFill>
                <a:srgbClr val="FCFDF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6" name="Freeform: Shape 1005">
                <a:extLst>
                  <a:ext uri="{FF2B5EF4-FFF2-40B4-BE49-F238E27FC236}">
                    <a16:creationId xmlns:a16="http://schemas.microsoft.com/office/drawing/2014/main" id="{7EE37E89-2FD3-2763-B1BF-8D6820DB9A13}"/>
                  </a:ext>
                </a:extLst>
              </p:cNvPr>
              <p:cNvSpPr/>
              <p:nvPr/>
            </p:nvSpPr>
            <p:spPr>
              <a:xfrm rot="-5300070">
                <a:off x="7984025" y="1800940"/>
                <a:ext cx="3382" cy="4869"/>
              </a:xfrm>
              <a:custGeom>
                <a:avLst/>
                <a:gdLst>
                  <a:gd name="connsiteX0" fmla="*/ -129 w 3382"/>
                  <a:gd name="connsiteY0" fmla="*/ -103 h 4869"/>
                  <a:gd name="connsiteX1" fmla="*/ 3254 w 3382"/>
                  <a:gd name="connsiteY1" fmla="*/ -103 h 4869"/>
                  <a:gd name="connsiteX2" fmla="*/ 3254 w 3382"/>
                  <a:gd name="connsiteY2" fmla="*/ 4767 h 4869"/>
                  <a:gd name="connsiteX3" fmla="*/ -129 w 3382"/>
                  <a:gd name="connsiteY3" fmla="*/ 4767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2" h="4869">
                    <a:moveTo>
                      <a:pt x="-129" y="-103"/>
                    </a:moveTo>
                    <a:lnTo>
                      <a:pt x="3254" y="-103"/>
                    </a:lnTo>
                    <a:lnTo>
                      <a:pt x="3254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F9FAF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7" name="Freeform: Shape 1006">
                <a:extLst>
                  <a:ext uri="{FF2B5EF4-FFF2-40B4-BE49-F238E27FC236}">
                    <a16:creationId xmlns:a16="http://schemas.microsoft.com/office/drawing/2014/main" id="{3DE0980B-9575-3689-8221-23B053A58144}"/>
                  </a:ext>
                </a:extLst>
              </p:cNvPr>
              <p:cNvSpPr/>
              <p:nvPr/>
            </p:nvSpPr>
            <p:spPr>
              <a:xfrm rot="-5226659">
                <a:off x="7984984" y="1801099"/>
                <a:ext cx="3376" cy="4875"/>
              </a:xfrm>
              <a:custGeom>
                <a:avLst/>
                <a:gdLst>
                  <a:gd name="connsiteX0" fmla="*/ -129 w 3376"/>
                  <a:gd name="connsiteY0" fmla="*/ -103 h 4875"/>
                  <a:gd name="connsiteX1" fmla="*/ 3248 w 3376"/>
                  <a:gd name="connsiteY1" fmla="*/ -103 h 4875"/>
                  <a:gd name="connsiteX2" fmla="*/ 3248 w 3376"/>
                  <a:gd name="connsiteY2" fmla="*/ 4772 h 4875"/>
                  <a:gd name="connsiteX3" fmla="*/ -129 w 3376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75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F5F6F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8" name="Freeform: Shape 1007">
                <a:extLst>
                  <a:ext uri="{FF2B5EF4-FFF2-40B4-BE49-F238E27FC236}">
                    <a16:creationId xmlns:a16="http://schemas.microsoft.com/office/drawing/2014/main" id="{CDA03B41-B766-2639-516A-D777C0232EC0}"/>
                  </a:ext>
                </a:extLst>
              </p:cNvPr>
              <p:cNvSpPr/>
              <p:nvPr/>
            </p:nvSpPr>
            <p:spPr>
              <a:xfrm rot="-5168370">
                <a:off x="7985708" y="1801023"/>
                <a:ext cx="3369" cy="4881"/>
              </a:xfrm>
              <a:custGeom>
                <a:avLst/>
                <a:gdLst>
                  <a:gd name="connsiteX0" fmla="*/ -129 w 3369"/>
                  <a:gd name="connsiteY0" fmla="*/ -103 h 4881"/>
                  <a:gd name="connsiteX1" fmla="*/ 3241 w 3369"/>
                  <a:gd name="connsiteY1" fmla="*/ -103 h 4881"/>
                  <a:gd name="connsiteX2" fmla="*/ 3241 w 3369"/>
                  <a:gd name="connsiteY2" fmla="*/ 4778 h 4881"/>
                  <a:gd name="connsiteX3" fmla="*/ -129 w 3369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81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F2F3F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9" name="Freeform: Shape 1008">
                <a:extLst>
                  <a:ext uri="{FF2B5EF4-FFF2-40B4-BE49-F238E27FC236}">
                    <a16:creationId xmlns:a16="http://schemas.microsoft.com/office/drawing/2014/main" id="{A6CACA46-4D7C-6BEB-9CBC-777C8897777C}"/>
                  </a:ext>
                </a:extLst>
              </p:cNvPr>
              <p:cNvSpPr/>
              <p:nvPr/>
            </p:nvSpPr>
            <p:spPr>
              <a:xfrm rot="-5094036">
                <a:off x="7986545" y="1801084"/>
                <a:ext cx="3376" cy="4870"/>
              </a:xfrm>
              <a:custGeom>
                <a:avLst/>
                <a:gdLst>
                  <a:gd name="connsiteX0" fmla="*/ -129 w 3376"/>
                  <a:gd name="connsiteY0" fmla="*/ -103 h 4870"/>
                  <a:gd name="connsiteX1" fmla="*/ 3248 w 3376"/>
                  <a:gd name="connsiteY1" fmla="*/ -103 h 4870"/>
                  <a:gd name="connsiteX2" fmla="*/ 3248 w 3376"/>
                  <a:gd name="connsiteY2" fmla="*/ 4767 h 4870"/>
                  <a:gd name="connsiteX3" fmla="*/ -129 w 3376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70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EFF0F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0" name="Freeform: Shape 1009">
                <a:extLst>
                  <a:ext uri="{FF2B5EF4-FFF2-40B4-BE49-F238E27FC236}">
                    <a16:creationId xmlns:a16="http://schemas.microsoft.com/office/drawing/2014/main" id="{F51B9CF2-414E-E854-EE75-63F8D53C99B8}"/>
                  </a:ext>
                </a:extLst>
              </p:cNvPr>
              <p:cNvSpPr/>
              <p:nvPr/>
            </p:nvSpPr>
            <p:spPr>
              <a:xfrm rot="-5043019">
                <a:off x="7987377" y="1801153"/>
                <a:ext cx="3371" cy="4878"/>
              </a:xfrm>
              <a:custGeom>
                <a:avLst/>
                <a:gdLst>
                  <a:gd name="connsiteX0" fmla="*/ -129 w 3371"/>
                  <a:gd name="connsiteY0" fmla="*/ -103 h 4878"/>
                  <a:gd name="connsiteX1" fmla="*/ 3243 w 3371"/>
                  <a:gd name="connsiteY1" fmla="*/ -103 h 4878"/>
                  <a:gd name="connsiteX2" fmla="*/ 3243 w 3371"/>
                  <a:gd name="connsiteY2" fmla="*/ 4775 h 4878"/>
                  <a:gd name="connsiteX3" fmla="*/ -129 w 3371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8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ECEEE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1" name="Freeform: Shape 1010">
                <a:extLst>
                  <a:ext uri="{FF2B5EF4-FFF2-40B4-BE49-F238E27FC236}">
                    <a16:creationId xmlns:a16="http://schemas.microsoft.com/office/drawing/2014/main" id="{21250973-DF6B-B8B1-5693-EA5B1710269E}"/>
                  </a:ext>
                </a:extLst>
              </p:cNvPr>
              <p:cNvSpPr/>
              <p:nvPr/>
            </p:nvSpPr>
            <p:spPr>
              <a:xfrm rot="-4968448">
                <a:off x="7988149" y="1801339"/>
                <a:ext cx="3380" cy="4870"/>
              </a:xfrm>
              <a:custGeom>
                <a:avLst/>
                <a:gdLst>
                  <a:gd name="connsiteX0" fmla="*/ -129 w 3380"/>
                  <a:gd name="connsiteY0" fmla="*/ -103 h 4870"/>
                  <a:gd name="connsiteX1" fmla="*/ 3252 w 3380"/>
                  <a:gd name="connsiteY1" fmla="*/ -103 h 4870"/>
                  <a:gd name="connsiteX2" fmla="*/ 3252 w 3380"/>
                  <a:gd name="connsiteY2" fmla="*/ 4768 h 4870"/>
                  <a:gd name="connsiteX3" fmla="*/ -129 w 3380"/>
                  <a:gd name="connsiteY3" fmla="*/ 4768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0" h="4870">
                    <a:moveTo>
                      <a:pt x="-129" y="-103"/>
                    </a:moveTo>
                    <a:lnTo>
                      <a:pt x="3252" y="-103"/>
                    </a:lnTo>
                    <a:lnTo>
                      <a:pt x="3252" y="4768"/>
                    </a:lnTo>
                    <a:lnTo>
                      <a:pt x="-129" y="4768"/>
                    </a:lnTo>
                    <a:close/>
                  </a:path>
                </a:pathLst>
              </a:custGeom>
              <a:solidFill>
                <a:srgbClr val="E8EBE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2" name="Freeform: Shape 1011">
                <a:extLst>
                  <a:ext uri="{FF2B5EF4-FFF2-40B4-BE49-F238E27FC236}">
                    <a16:creationId xmlns:a16="http://schemas.microsoft.com/office/drawing/2014/main" id="{3C3717FF-8A07-9607-679E-7FB2C52AB990}"/>
                  </a:ext>
                </a:extLst>
              </p:cNvPr>
              <p:cNvSpPr/>
              <p:nvPr/>
            </p:nvSpPr>
            <p:spPr>
              <a:xfrm rot="-4917671">
                <a:off x="7989019" y="1801367"/>
                <a:ext cx="3378" cy="4881"/>
              </a:xfrm>
              <a:custGeom>
                <a:avLst/>
                <a:gdLst>
                  <a:gd name="connsiteX0" fmla="*/ -129 w 3378"/>
                  <a:gd name="connsiteY0" fmla="*/ -103 h 4881"/>
                  <a:gd name="connsiteX1" fmla="*/ 3250 w 3378"/>
                  <a:gd name="connsiteY1" fmla="*/ -103 h 4881"/>
                  <a:gd name="connsiteX2" fmla="*/ 3250 w 3378"/>
                  <a:gd name="connsiteY2" fmla="*/ 4779 h 4881"/>
                  <a:gd name="connsiteX3" fmla="*/ -129 w 3378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8" h="4881">
                    <a:moveTo>
                      <a:pt x="-129" y="-103"/>
                    </a:moveTo>
                    <a:lnTo>
                      <a:pt x="3250" y="-103"/>
                    </a:lnTo>
                    <a:lnTo>
                      <a:pt x="3250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E6E8E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3" name="Freeform: Shape 1012">
                <a:extLst>
                  <a:ext uri="{FF2B5EF4-FFF2-40B4-BE49-F238E27FC236}">
                    <a16:creationId xmlns:a16="http://schemas.microsoft.com/office/drawing/2014/main" id="{E3B8E454-D722-DFE8-48D9-D4157D10A872}"/>
                  </a:ext>
                </a:extLst>
              </p:cNvPr>
              <p:cNvSpPr/>
              <p:nvPr/>
            </p:nvSpPr>
            <p:spPr>
              <a:xfrm rot="-4857457">
                <a:off x="7989842" y="1801495"/>
                <a:ext cx="3371" cy="4874"/>
              </a:xfrm>
              <a:custGeom>
                <a:avLst/>
                <a:gdLst>
                  <a:gd name="connsiteX0" fmla="*/ -129 w 3371"/>
                  <a:gd name="connsiteY0" fmla="*/ -103 h 4874"/>
                  <a:gd name="connsiteX1" fmla="*/ 3243 w 3371"/>
                  <a:gd name="connsiteY1" fmla="*/ -103 h 4874"/>
                  <a:gd name="connsiteX2" fmla="*/ 3243 w 3371"/>
                  <a:gd name="connsiteY2" fmla="*/ 4771 h 4874"/>
                  <a:gd name="connsiteX3" fmla="*/ -129 w 3371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4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E2E5E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4" name="Freeform: Shape 1013">
                <a:extLst>
                  <a:ext uri="{FF2B5EF4-FFF2-40B4-BE49-F238E27FC236}">
                    <a16:creationId xmlns:a16="http://schemas.microsoft.com/office/drawing/2014/main" id="{16C4D570-CFBB-4E2C-E256-B37C908B085A}"/>
                  </a:ext>
                </a:extLst>
              </p:cNvPr>
              <p:cNvSpPr/>
              <p:nvPr/>
            </p:nvSpPr>
            <p:spPr>
              <a:xfrm rot="-4797089">
                <a:off x="7990642" y="1801632"/>
                <a:ext cx="3372" cy="4868"/>
              </a:xfrm>
              <a:custGeom>
                <a:avLst/>
                <a:gdLst>
                  <a:gd name="connsiteX0" fmla="*/ -129 w 3372"/>
                  <a:gd name="connsiteY0" fmla="*/ -103 h 4868"/>
                  <a:gd name="connsiteX1" fmla="*/ 3244 w 3372"/>
                  <a:gd name="connsiteY1" fmla="*/ -103 h 4868"/>
                  <a:gd name="connsiteX2" fmla="*/ 3244 w 3372"/>
                  <a:gd name="connsiteY2" fmla="*/ 4766 h 4868"/>
                  <a:gd name="connsiteX3" fmla="*/ -129 w 3372"/>
                  <a:gd name="connsiteY3" fmla="*/ 4766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68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DFE2E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5" name="Freeform: Shape 1014">
                <a:extLst>
                  <a:ext uri="{FF2B5EF4-FFF2-40B4-BE49-F238E27FC236}">
                    <a16:creationId xmlns:a16="http://schemas.microsoft.com/office/drawing/2014/main" id="{D76EED60-EC47-4442-146F-7E23C5743A02}"/>
                  </a:ext>
                </a:extLst>
              </p:cNvPr>
              <p:cNvSpPr/>
              <p:nvPr/>
            </p:nvSpPr>
            <p:spPr>
              <a:xfrm rot="-4739604">
                <a:off x="7991442" y="1801769"/>
                <a:ext cx="3367" cy="4885"/>
              </a:xfrm>
              <a:custGeom>
                <a:avLst/>
                <a:gdLst>
                  <a:gd name="connsiteX0" fmla="*/ -129 w 3367"/>
                  <a:gd name="connsiteY0" fmla="*/ -103 h 4885"/>
                  <a:gd name="connsiteX1" fmla="*/ 3238 w 3367"/>
                  <a:gd name="connsiteY1" fmla="*/ -103 h 4885"/>
                  <a:gd name="connsiteX2" fmla="*/ 3238 w 3367"/>
                  <a:gd name="connsiteY2" fmla="*/ 4782 h 4885"/>
                  <a:gd name="connsiteX3" fmla="*/ -129 w 3367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85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DCDFE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6" name="Freeform: Shape 1015">
                <a:extLst>
                  <a:ext uri="{FF2B5EF4-FFF2-40B4-BE49-F238E27FC236}">
                    <a16:creationId xmlns:a16="http://schemas.microsoft.com/office/drawing/2014/main" id="{F03B3C0B-80D8-EE27-F399-6848A6AA2B21}"/>
                  </a:ext>
                </a:extLst>
              </p:cNvPr>
              <p:cNvSpPr/>
              <p:nvPr/>
            </p:nvSpPr>
            <p:spPr>
              <a:xfrm rot="-4686426">
                <a:off x="7992242" y="1801912"/>
                <a:ext cx="3373" cy="4880"/>
              </a:xfrm>
              <a:custGeom>
                <a:avLst/>
                <a:gdLst>
                  <a:gd name="connsiteX0" fmla="*/ -129 w 3373"/>
                  <a:gd name="connsiteY0" fmla="*/ -103 h 4880"/>
                  <a:gd name="connsiteX1" fmla="*/ 3244 w 3373"/>
                  <a:gd name="connsiteY1" fmla="*/ -103 h 4880"/>
                  <a:gd name="connsiteX2" fmla="*/ 3244 w 3373"/>
                  <a:gd name="connsiteY2" fmla="*/ 4777 h 4880"/>
                  <a:gd name="connsiteX3" fmla="*/ -129 w 3373"/>
                  <a:gd name="connsiteY3" fmla="*/ 4777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80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D9DDD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7" name="Freeform: Shape 1016">
                <a:extLst>
                  <a:ext uri="{FF2B5EF4-FFF2-40B4-BE49-F238E27FC236}">
                    <a16:creationId xmlns:a16="http://schemas.microsoft.com/office/drawing/2014/main" id="{3D871558-86A6-F526-FC4E-FE83AECEB08A}"/>
                  </a:ext>
                </a:extLst>
              </p:cNvPr>
              <p:cNvSpPr/>
              <p:nvPr/>
            </p:nvSpPr>
            <p:spPr>
              <a:xfrm rot="-4633158">
                <a:off x="7993029" y="1802111"/>
                <a:ext cx="3369" cy="4876"/>
              </a:xfrm>
              <a:custGeom>
                <a:avLst/>
                <a:gdLst>
                  <a:gd name="connsiteX0" fmla="*/ -129 w 3369"/>
                  <a:gd name="connsiteY0" fmla="*/ -103 h 4876"/>
                  <a:gd name="connsiteX1" fmla="*/ 3241 w 3369"/>
                  <a:gd name="connsiteY1" fmla="*/ -103 h 4876"/>
                  <a:gd name="connsiteX2" fmla="*/ 3241 w 3369"/>
                  <a:gd name="connsiteY2" fmla="*/ 4774 h 4876"/>
                  <a:gd name="connsiteX3" fmla="*/ -129 w 3369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6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D6DAD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8" name="Freeform: Shape 1017">
                <a:extLst>
                  <a:ext uri="{FF2B5EF4-FFF2-40B4-BE49-F238E27FC236}">
                    <a16:creationId xmlns:a16="http://schemas.microsoft.com/office/drawing/2014/main" id="{D0C31D29-0B30-FCA5-E4D3-049A7A4C2630}"/>
                  </a:ext>
                </a:extLst>
              </p:cNvPr>
              <p:cNvSpPr/>
              <p:nvPr/>
            </p:nvSpPr>
            <p:spPr>
              <a:xfrm rot="-4579823">
                <a:off x="7993817" y="1802311"/>
                <a:ext cx="3367" cy="4874"/>
              </a:xfrm>
              <a:custGeom>
                <a:avLst/>
                <a:gdLst>
                  <a:gd name="connsiteX0" fmla="*/ -129 w 3367"/>
                  <a:gd name="connsiteY0" fmla="*/ -103 h 4874"/>
                  <a:gd name="connsiteX1" fmla="*/ 3238 w 3367"/>
                  <a:gd name="connsiteY1" fmla="*/ -103 h 4874"/>
                  <a:gd name="connsiteX2" fmla="*/ 3238 w 3367"/>
                  <a:gd name="connsiteY2" fmla="*/ 4771 h 4874"/>
                  <a:gd name="connsiteX3" fmla="*/ -129 w 3367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74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D4D8D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9" name="Freeform: Shape 1018">
                <a:extLst>
                  <a:ext uri="{FF2B5EF4-FFF2-40B4-BE49-F238E27FC236}">
                    <a16:creationId xmlns:a16="http://schemas.microsoft.com/office/drawing/2014/main" id="{1E85C7D4-8F8B-CC60-917C-901C1C1C26F2}"/>
                  </a:ext>
                </a:extLst>
              </p:cNvPr>
              <p:cNvSpPr/>
              <p:nvPr/>
            </p:nvSpPr>
            <p:spPr>
              <a:xfrm rot="-4533515">
                <a:off x="7994610" y="1802518"/>
                <a:ext cx="3367" cy="4870"/>
              </a:xfrm>
              <a:custGeom>
                <a:avLst/>
                <a:gdLst>
                  <a:gd name="connsiteX0" fmla="*/ -129 w 3367"/>
                  <a:gd name="connsiteY0" fmla="*/ -103 h 4870"/>
                  <a:gd name="connsiteX1" fmla="*/ 3239 w 3367"/>
                  <a:gd name="connsiteY1" fmla="*/ -103 h 4870"/>
                  <a:gd name="connsiteX2" fmla="*/ 3239 w 3367"/>
                  <a:gd name="connsiteY2" fmla="*/ 4767 h 4870"/>
                  <a:gd name="connsiteX3" fmla="*/ -129 w 3367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70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D0D5D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0" name="Freeform: Shape 1019">
                <a:extLst>
                  <a:ext uri="{FF2B5EF4-FFF2-40B4-BE49-F238E27FC236}">
                    <a16:creationId xmlns:a16="http://schemas.microsoft.com/office/drawing/2014/main" id="{8B0B6645-66C6-FB90-5EB5-FE1366696964}"/>
                  </a:ext>
                </a:extLst>
              </p:cNvPr>
              <p:cNvSpPr/>
              <p:nvPr/>
            </p:nvSpPr>
            <p:spPr>
              <a:xfrm rot="-4480110">
                <a:off x="7995349" y="1802756"/>
                <a:ext cx="3376" cy="4869"/>
              </a:xfrm>
              <a:custGeom>
                <a:avLst/>
                <a:gdLst>
                  <a:gd name="connsiteX0" fmla="*/ -129 w 3376"/>
                  <a:gd name="connsiteY0" fmla="*/ -103 h 4869"/>
                  <a:gd name="connsiteX1" fmla="*/ 3248 w 3376"/>
                  <a:gd name="connsiteY1" fmla="*/ -103 h 4869"/>
                  <a:gd name="connsiteX2" fmla="*/ 3248 w 3376"/>
                  <a:gd name="connsiteY2" fmla="*/ 4766 h 4869"/>
                  <a:gd name="connsiteX3" fmla="*/ -129 w 3376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69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CDD1D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1" name="Freeform: Shape 1020">
                <a:extLst>
                  <a:ext uri="{FF2B5EF4-FFF2-40B4-BE49-F238E27FC236}">
                    <a16:creationId xmlns:a16="http://schemas.microsoft.com/office/drawing/2014/main" id="{D0CEE2EE-93DE-54F5-2A5B-03FF65C68D75}"/>
                  </a:ext>
                </a:extLst>
              </p:cNvPr>
              <p:cNvSpPr/>
              <p:nvPr/>
            </p:nvSpPr>
            <p:spPr>
              <a:xfrm rot="-4426669">
                <a:off x="7996164" y="1802949"/>
                <a:ext cx="3371" cy="4870"/>
              </a:xfrm>
              <a:custGeom>
                <a:avLst/>
                <a:gdLst>
                  <a:gd name="connsiteX0" fmla="*/ -129 w 3371"/>
                  <a:gd name="connsiteY0" fmla="*/ -103 h 4870"/>
                  <a:gd name="connsiteX1" fmla="*/ 3243 w 3371"/>
                  <a:gd name="connsiteY1" fmla="*/ -103 h 4870"/>
                  <a:gd name="connsiteX2" fmla="*/ 3243 w 3371"/>
                  <a:gd name="connsiteY2" fmla="*/ 4767 h 4870"/>
                  <a:gd name="connsiteX3" fmla="*/ -129 w 3371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0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CACFD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2" name="Freeform: Shape 1021">
                <a:extLst>
                  <a:ext uri="{FF2B5EF4-FFF2-40B4-BE49-F238E27FC236}">
                    <a16:creationId xmlns:a16="http://schemas.microsoft.com/office/drawing/2014/main" id="{58DDA458-88CC-F03E-0D48-078BBDB5D574}"/>
                  </a:ext>
                </a:extLst>
              </p:cNvPr>
              <p:cNvSpPr/>
              <p:nvPr/>
            </p:nvSpPr>
            <p:spPr>
              <a:xfrm rot="-4380258">
                <a:off x="7996935" y="1803195"/>
                <a:ext cx="3374" cy="4869"/>
              </a:xfrm>
              <a:custGeom>
                <a:avLst/>
                <a:gdLst>
                  <a:gd name="connsiteX0" fmla="*/ -129 w 3374"/>
                  <a:gd name="connsiteY0" fmla="*/ -103 h 4869"/>
                  <a:gd name="connsiteX1" fmla="*/ 3246 w 3374"/>
                  <a:gd name="connsiteY1" fmla="*/ -103 h 4869"/>
                  <a:gd name="connsiteX2" fmla="*/ 3246 w 3374"/>
                  <a:gd name="connsiteY2" fmla="*/ 4766 h 4869"/>
                  <a:gd name="connsiteX3" fmla="*/ -129 w 3374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4" h="4869">
                    <a:moveTo>
                      <a:pt x="-129" y="-103"/>
                    </a:moveTo>
                    <a:lnTo>
                      <a:pt x="3246" y="-103"/>
                    </a:lnTo>
                    <a:lnTo>
                      <a:pt x="3246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C7CCC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3" name="Freeform: Shape 1022">
                <a:extLst>
                  <a:ext uri="{FF2B5EF4-FFF2-40B4-BE49-F238E27FC236}">
                    <a16:creationId xmlns:a16="http://schemas.microsoft.com/office/drawing/2014/main" id="{B88A4740-040D-E1C8-4693-048127097D81}"/>
                  </a:ext>
                </a:extLst>
              </p:cNvPr>
              <p:cNvSpPr/>
              <p:nvPr/>
            </p:nvSpPr>
            <p:spPr>
              <a:xfrm rot="-4320102">
                <a:off x="7997623" y="1803296"/>
                <a:ext cx="3365" cy="4875"/>
              </a:xfrm>
              <a:custGeom>
                <a:avLst/>
                <a:gdLst>
                  <a:gd name="connsiteX0" fmla="*/ -129 w 3365"/>
                  <a:gd name="connsiteY0" fmla="*/ -103 h 4875"/>
                  <a:gd name="connsiteX1" fmla="*/ 3237 w 3365"/>
                  <a:gd name="connsiteY1" fmla="*/ -103 h 4875"/>
                  <a:gd name="connsiteX2" fmla="*/ 3237 w 3365"/>
                  <a:gd name="connsiteY2" fmla="*/ 4773 h 4875"/>
                  <a:gd name="connsiteX3" fmla="*/ -129 w 3365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5" h="4875">
                    <a:moveTo>
                      <a:pt x="-129" y="-103"/>
                    </a:moveTo>
                    <a:lnTo>
                      <a:pt x="3237" y="-103"/>
                    </a:lnTo>
                    <a:lnTo>
                      <a:pt x="323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C5CAC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4" name="Freeform: Shape 1023">
                <a:extLst>
                  <a:ext uri="{FF2B5EF4-FFF2-40B4-BE49-F238E27FC236}">
                    <a16:creationId xmlns:a16="http://schemas.microsoft.com/office/drawing/2014/main" id="{1784DDFC-3803-EB6A-3DF4-ECF3673FBB89}"/>
                  </a:ext>
                </a:extLst>
              </p:cNvPr>
              <p:cNvSpPr/>
              <p:nvPr/>
            </p:nvSpPr>
            <p:spPr>
              <a:xfrm rot="-4266677">
                <a:off x="7998454" y="1803723"/>
                <a:ext cx="3373" cy="4879"/>
              </a:xfrm>
              <a:custGeom>
                <a:avLst/>
                <a:gdLst>
                  <a:gd name="connsiteX0" fmla="*/ -129 w 3373"/>
                  <a:gd name="connsiteY0" fmla="*/ -103 h 4879"/>
                  <a:gd name="connsiteX1" fmla="*/ 3244 w 3373"/>
                  <a:gd name="connsiteY1" fmla="*/ -103 h 4879"/>
                  <a:gd name="connsiteX2" fmla="*/ 3244 w 3373"/>
                  <a:gd name="connsiteY2" fmla="*/ 4777 h 4879"/>
                  <a:gd name="connsiteX3" fmla="*/ -129 w 3373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9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C2C8C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FEC95193-31E8-14B0-1A16-FF9763DD80A4}"/>
                  </a:ext>
                </a:extLst>
              </p:cNvPr>
              <p:cNvSpPr/>
              <p:nvPr/>
            </p:nvSpPr>
            <p:spPr>
              <a:xfrm rot="-4213530">
                <a:off x="7999198" y="1804030"/>
                <a:ext cx="3371" cy="4885"/>
              </a:xfrm>
              <a:custGeom>
                <a:avLst/>
                <a:gdLst>
                  <a:gd name="connsiteX0" fmla="*/ -129 w 3371"/>
                  <a:gd name="connsiteY0" fmla="*/ -103 h 4885"/>
                  <a:gd name="connsiteX1" fmla="*/ 3243 w 3371"/>
                  <a:gd name="connsiteY1" fmla="*/ -103 h 4885"/>
                  <a:gd name="connsiteX2" fmla="*/ 3243 w 3371"/>
                  <a:gd name="connsiteY2" fmla="*/ 4782 h 4885"/>
                  <a:gd name="connsiteX3" fmla="*/ -129 w 3371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5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BFC4C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6" name="Freeform: Shape 1025">
                <a:extLst>
                  <a:ext uri="{FF2B5EF4-FFF2-40B4-BE49-F238E27FC236}">
                    <a16:creationId xmlns:a16="http://schemas.microsoft.com/office/drawing/2014/main" id="{D047F27A-A440-8297-E205-6E03AA6191A3}"/>
                  </a:ext>
                </a:extLst>
              </p:cNvPr>
              <p:cNvSpPr/>
              <p:nvPr/>
            </p:nvSpPr>
            <p:spPr>
              <a:xfrm>
                <a:off x="7998745" y="1804320"/>
                <a:ext cx="5751" cy="4871"/>
              </a:xfrm>
              <a:custGeom>
                <a:avLst/>
                <a:gdLst>
                  <a:gd name="connsiteX0" fmla="*/ 4557 w 5751"/>
                  <a:gd name="connsiteY0" fmla="*/ 4872 h 4871"/>
                  <a:gd name="connsiteX1" fmla="*/ 0 w 5751"/>
                  <a:gd name="connsiteY1" fmla="*/ 3155 h 4871"/>
                  <a:gd name="connsiteX2" fmla="*/ 1178 w 5751"/>
                  <a:gd name="connsiteY2" fmla="*/ 0 h 4871"/>
                  <a:gd name="connsiteX3" fmla="*/ 5752 w 5751"/>
                  <a:gd name="connsiteY3" fmla="*/ 1715 h 4871"/>
                  <a:gd name="connsiteX4" fmla="*/ 4557 w 5751"/>
                  <a:gd name="connsiteY4" fmla="*/ 4872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" h="4871">
                    <a:moveTo>
                      <a:pt x="4557" y="4872"/>
                    </a:moveTo>
                    <a:lnTo>
                      <a:pt x="0" y="3155"/>
                    </a:lnTo>
                    <a:lnTo>
                      <a:pt x="1178" y="0"/>
                    </a:lnTo>
                    <a:lnTo>
                      <a:pt x="5752" y="1715"/>
                    </a:lnTo>
                    <a:lnTo>
                      <a:pt x="4557" y="4872"/>
                    </a:lnTo>
                    <a:close/>
                  </a:path>
                </a:pathLst>
              </a:custGeom>
              <a:solidFill>
                <a:srgbClr val="BBC1C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F19524E8-58B1-655B-52D3-993A9B5892DF}"/>
                  </a:ext>
                </a:extLst>
              </p:cNvPr>
              <p:cNvSpPr/>
              <p:nvPr/>
            </p:nvSpPr>
            <p:spPr>
              <a:xfrm rot="-4082928">
                <a:off x="8000674" y="1804641"/>
                <a:ext cx="3370" cy="4869"/>
              </a:xfrm>
              <a:custGeom>
                <a:avLst/>
                <a:gdLst>
                  <a:gd name="connsiteX0" fmla="*/ -129 w 3370"/>
                  <a:gd name="connsiteY0" fmla="*/ -103 h 4869"/>
                  <a:gd name="connsiteX1" fmla="*/ 3241 w 3370"/>
                  <a:gd name="connsiteY1" fmla="*/ -103 h 4869"/>
                  <a:gd name="connsiteX2" fmla="*/ 3241 w 3370"/>
                  <a:gd name="connsiteY2" fmla="*/ 4766 h 4869"/>
                  <a:gd name="connsiteX3" fmla="*/ -129 w 3370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69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B8BEC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8" name="Freeform: Shape 1027">
                <a:extLst>
                  <a:ext uri="{FF2B5EF4-FFF2-40B4-BE49-F238E27FC236}">
                    <a16:creationId xmlns:a16="http://schemas.microsoft.com/office/drawing/2014/main" id="{667A72E6-6FDC-268F-25A3-82522BFA7699}"/>
                  </a:ext>
                </a:extLst>
              </p:cNvPr>
              <p:cNvSpPr/>
              <p:nvPr/>
            </p:nvSpPr>
            <p:spPr>
              <a:xfrm rot="-4023264">
                <a:off x="8001441" y="1804982"/>
                <a:ext cx="3380" cy="4883"/>
              </a:xfrm>
              <a:custGeom>
                <a:avLst/>
                <a:gdLst>
                  <a:gd name="connsiteX0" fmla="*/ -129 w 3380"/>
                  <a:gd name="connsiteY0" fmla="*/ -103 h 4883"/>
                  <a:gd name="connsiteX1" fmla="*/ 3252 w 3380"/>
                  <a:gd name="connsiteY1" fmla="*/ -103 h 4883"/>
                  <a:gd name="connsiteX2" fmla="*/ 3252 w 3380"/>
                  <a:gd name="connsiteY2" fmla="*/ 4780 h 4883"/>
                  <a:gd name="connsiteX3" fmla="*/ -129 w 3380"/>
                  <a:gd name="connsiteY3" fmla="*/ 4780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0" h="4883">
                    <a:moveTo>
                      <a:pt x="-129" y="-103"/>
                    </a:moveTo>
                    <a:lnTo>
                      <a:pt x="3252" y="-103"/>
                    </a:lnTo>
                    <a:lnTo>
                      <a:pt x="3252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B5BBB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9" name="Freeform: Shape 1028">
                <a:extLst>
                  <a:ext uri="{FF2B5EF4-FFF2-40B4-BE49-F238E27FC236}">
                    <a16:creationId xmlns:a16="http://schemas.microsoft.com/office/drawing/2014/main" id="{E244F410-664E-F6D8-D7A8-189FA467DC55}"/>
                  </a:ext>
                </a:extLst>
              </p:cNvPr>
              <p:cNvSpPr/>
              <p:nvPr/>
            </p:nvSpPr>
            <p:spPr>
              <a:xfrm rot="-3951185">
                <a:off x="8002236" y="1805383"/>
                <a:ext cx="3373" cy="4883"/>
              </a:xfrm>
              <a:custGeom>
                <a:avLst/>
                <a:gdLst>
                  <a:gd name="connsiteX0" fmla="*/ -129 w 3373"/>
                  <a:gd name="connsiteY0" fmla="*/ -103 h 4883"/>
                  <a:gd name="connsiteX1" fmla="*/ 3244 w 3373"/>
                  <a:gd name="connsiteY1" fmla="*/ -103 h 4883"/>
                  <a:gd name="connsiteX2" fmla="*/ 3244 w 3373"/>
                  <a:gd name="connsiteY2" fmla="*/ 4781 h 4883"/>
                  <a:gd name="connsiteX3" fmla="*/ -129 w 3373"/>
                  <a:gd name="connsiteY3" fmla="*/ 4781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83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81"/>
                    </a:lnTo>
                    <a:lnTo>
                      <a:pt x="-129" y="4781"/>
                    </a:lnTo>
                    <a:close/>
                  </a:path>
                </a:pathLst>
              </a:custGeom>
              <a:solidFill>
                <a:srgbClr val="B3B9B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0" name="Freeform: Shape 1029">
                <a:extLst>
                  <a:ext uri="{FF2B5EF4-FFF2-40B4-BE49-F238E27FC236}">
                    <a16:creationId xmlns:a16="http://schemas.microsoft.com/office/drawing/2014/main" id="{480C24DA-F2E2-4886-B306-C734900AE9AE}"/>
                  </a:ext>
                </a:extLst>
              </p:cNvPr>
              <p:cNvSpPr/>
              <p:nvPr/>
            </p:nvSpPr>
            <p:spPr>
              <a:xfrm rot="-3879155">
                <a:off x="8003069" y="1805785"/>
                <a:ext cx="3371" cy="4886"/>
              </a:xfrm>
              <a:custGeom>
                <a:avLst/>
                <a:gdLst>
                  <a:gd name="connsiteX0" fmla="*/ -129 w 3371"/>
                  <a:gd name="connsiteY0" fmla="*/ -103 h 4886"/>
                  <a:gd name="connsiteX1" fmla="*/ 3243 w 3371"/>
                  <a:gd name="connsiteY1" fmla="*/ -103 h 4886"/>
                  <a:gd name="connsiteX2" fmla="*/ 3243 w 3371"/>
                  <a:gd name="connsiteY2" fmla="*/ 4783 h 4886"/>
                  <a:gd name="connsiteX3" fmla="*/ -129 w 3371"/>
                  <a:gd name="connsiteY3" fmla="*/ 4783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6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83"/>
                    </a:lnTo>
                    <a:lnTo>
                      <a:pt x="-129" y="4783"/>
                    </a:lnTo>
                    <a:close/>
                  </a:path>
                </a:pathLst>
              </a:custGeom>
              <a:solidFill>
                <a:srgbClr val="B0B6B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1" name="Freeform: Shape 1030">
                <a:extLst>
                  <a:ext uri="{FF2B5EF4-FFF2-40B4-BE49-F238E27FC236}">
                    <a16:creationId xmlns:a16="http://schemas.microsoft.com/office/drawing/2014/main" id="{B384455B-D319-115E-AE1F-9BCE7000CD35}"/>
                  </a:ext>
                </a:extLst>
              </p:cNvPr>
              <p:cNvSpPr/>
              <p:nvPr/>
            </p:nvSpPr>
            <p:spPr>
              <a:xfrm rot="-3800508">
                <a:off x="8003920" y="1806238"/>
                <a:ext cx="3367" cy="4873"/>
              </a:xfrm>
              <a:custGeom>
                <a:avLst/>
                <a:gdLst>
                  <a:gd name="connsiteX0" fmla="*/ -129 w 3367"/>
                  <a:gd name="connsiteY0" fmla="*/ -103 h 4873"/>
                  <a:gd name="connsiteX1" fmla="*/ 3239 w 3367"/>
                  <a:gd name="connsiteY1" fmla="*/ -103 h 4873"/>
                  <a:gd name="connsiteX2" fmla="*/ 3239 w 3367"/>
                  <a:gd name="connsiteY2" fmla="*/ 4770 h 4873"/>
                  <a:gd name="connsiteX3" fmla="*/ -129 w 3367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73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ACB3B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2" name="Freeform: Shape 1031">
                <a:extLst>
                  <a:ext uri="{FF2B5EF4-FFF2-40B4-BE49-F238E27FC236}">
                    <a16:creationId xmlns:a16="http://schemas.microsoft.com/office/drawing/2014/main" id="{A794909A-745E-E18E-AB04-CEC09AAE5254}"/>
                  </a:ext>
                </a:extLst>
              </p:cNvPr>
              <p:cNvSpPr/>
              <p:nvPr/>
            </p:nvSpPr>
            <p:spPr>
              <a:xfrm>
                <a:off x="8003507" y="1806537"/>
                <a:ext cx="5905" cy="5259"/>
              </a:xfrm>
              <a:custGeom>
                <a:avLst/>
                <a:gdLst>
                  <a:gd name="connsiteX0" fmla="*/ 4318 w 5905"/>
                  <a:gd name="connsiteY0" fmla="*/ 5259 h 5259"/>
                  <a:gd name="connsiteX1" fmla="*/ 0 w 5905"/>
                  <a:gd name="connsiteY1" fmla="*/ 2969 h 5259"/>
                  <a:gd name="connsiteX2" fmla="*/ 1587 w 5905"/>
                  <a:gd name="connsiteY2" fmla="*/ 0 h 5259"/>
                  <a:gd name="connsiteX3" fmla="*/ 5906 w 5905"/>
                  <a:gd name="connsiteY3" fmla="*/ 2290 h 5259"/>
                  <a:gd name="connsiteX4" fmla="*/ 4318 w 5905"/>
                  <a:gd name="connsiteY4" fmla="*/ 5259 h 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259">
                    <a:moveTo>
                      <a:pt x="4318" y="5259"/>
                    </a:moveTo>
                    <a:lnTo>
                      <a:pt x="0" y="2969"/>
                    </a:lnTo>
                    <a:lnTo>
                      <a:pt x="1587" y="0"/>
                    </a:lnTo>
                    <a:lnTo>
                      <a:pt x="5906" y="2290"/>
                    </a:lnTo>
                    <a:lnTo>
                      <a:pt x="4318" y="5259"/>
                    </a:lnTo>
                    <a:close/>
                  </a:path>
                </a:pathLst>
              </a:custGeom>
              <a:solidFill>
                <a:srgbClr val="AAB0B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3" name="Freeform: Shape 1032">
                <a:extLst>
                  <a:ext uri="{FF2B5EF4-FFF2-40B4-BE49-F238E27FC236}">
                    <a16:creationId xmlns:a16="http://schemas.microsoft.com/office/drawing/2014/main" id="{58BC3DDD-834F-4F2D-D37D-40AF66FBFF2A}"/>
                  </a:ext>
                </a:extLst>
              </p:cNvPr>
              <p:cNvSpPr/>
              <p:nvPr/>
            </p:nvSpPr>
            <p:spPr>
              <a:xfrm rot="-3643117">
                <a:off x="8005661" y="1807256"/>
                <a:ext cx="3363" cy="4877"/>
              </a:xfrm>
              <a:custGeom>
                <a:avLst/>
                <a:gdLst>
                  <a:gd name="connsiteX0" fmla="*/ -129 w 3363"/>
                  <a:gd name="connsiteY0" fmla="*/ -103 h 4877"/>
                  <a:gd name="connsiteX1" fmla="*/ 3235 w 3363"/>
                  <a:gd name="connsiteY1" fmla="*/ -103 h 4877"/>
                  <a:gd name="connsiteX2" fmla="*/ 3235 w 3363"/>
                  <a:gd name="connsiteY2" fmla="*/ 4774 h 4877"/>
                  <a:gd name="connsiteX3" fmla="*/ -129 w 3363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3" h="4877">
                    <a:moveTo>
                      <a:pt x="-129" y="-103"/>
                    </a:moveTo>
                    <a:lnTo>
                      <a:pt x="3235" y="-103"/>
                    </a:lnTo>
                    <a:lnTo>
                      <a:pt x="3235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A6ADB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4" name="Freeform: Shape 1033">
                <a:extLst>
                  <a:ext uri="{FF2B5EF4-FFF2-40B4-BE49-F238E27FC236}">
                    <a16:creationId xmlns:a16="http://schemas.microsoft.com/office/drawing/2014/main" id="{BAFF454C-B33F-2402-801E-B46AB68F0B71}"/>
                  </a:ext>
                </a:extLst>
              </p:cNvPr>
              <p:cNvSpPr/>
              <p:nvPr/>
            </p:nvSpPr>
            <p:spPr>
              <a:xfrm rot="-3551406">
                <a:off x="8006545" y="1807788"/>
                <a:ext cx="3375" cy="4881"/>
              </a:xfrm>
              <a:custGeom>
                <a:avLst/>
                <a:gdLst>
                  <a:gd name="connsiteX0" fmla="*/ -129 w 3375"/>
                  <a:gd name="connsiteY0" fmla="*/ -103 h 4881"/>
                  <a:gd name="connsiteX1" fmla="*/ 3247 w 3375"/>
                  <a:gd name="connsiteY1" fmla="*/ -103 h 4881"/>
                  <a:gd name="connsiteX2" fmla="*/ 3247 w 3375"/>
                  <a:gd name="connsiteY2" fmla="*/ 4779 h 4881"/>
                  <a:gd name="connsiteX3" fmla="*/ -129 w 3375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5" h="4881">
                    <a:moveTo>
                      <a:pt x="-129" y="-103"/>
                    </a:moveTo>
                    <a:lnTo>
                      <a:pt x="3247" y="-103"/>
                    </a:lnTo>
                    <a:lnTo>
                      <a:pt x="3247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A4AAA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5" name="Freeform: Shape 1034">
                <a:extLst>
                  <a:ext uri="{FF2B5EF4-FFF2-40B4-BE49-F238E27FC236}">
                    <a16:creationId xmlns:a16="http://schemas.microsoft.com/office/drawing/2014/main" id="{7359F917-9418-B4E4-732E-143680921912}"/>
                  </a:ext>
                </a:extLst>
              </p:cNvPr>
              <p:cNvSpPr/>
              <p:nvPr/>
            </p:nvSpPr>
            <p:spPr>
              <a:xfrm rot="-3472243">
                <a:off x="8007308" y="1808495"/>
                <a:ext cx="3364" cy="4878"/>
              </a:xfrm>
              <a:custGeom>
                <a:avLst/>
                <a:gdLst>
                  <a:gd name="connsiteX0" fmla="*/ -129 w 3364"/>
                  <a:gd name="connsiteY0" fmla="*/ -103 h 4878"/>
                  <a:gd name="connsiteX1" fmla="*/ 3236 w 3364"/>
                  <a:gd name="connsiteY1" fmla="*/ -103 h 4878"/>
                  <a:gd name="connsiteX2" fmla="*/ 3236 w 3364"/>
                  <a:gd name="connsiteY2" fmla="*/ 4776 h 4878"/>
                  <a:gd name="connsiteX3" fmla="*/ -129 w 3364"/>
                  <a:gd name="connsiteY3" fmla="*/ 4776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4" h="4878">
                    <a:moveTo>
                      <a:pt x="-129" y="-103"/>
                    </a:moveTo>
                    <a:lnTo>
                      <a:pt x="3236" y="-103"/>
                    </a:lnTo>
                    <a:lnTo>
                      <a:pt x="3236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A0A7A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01CADA9C-CE7E-65D8-6FB6-F1616FB294B6}"/>
                  </a:ext>
                </a:extLst>
              </p:cNvPr>
              <p:cNvSpPr/>
              <p:nvPr/>
            </p:nvSpPr>
            <p:spPr>
              <a:xfrm rot="-3378655">
                <a:off x="8008359" y="1808995"/>
                <a:ext cx="3366" cy="4867"/>
              </a:xfrm>
              <a:custGeom>
                <a:avLst/>
                <a:gdLst>
                  <a:gd name="connsiteX0" fmla="*/ -129 w 3366"/>
                  <a:gd name="connsiteY0" fmla="*/ -103 h 4867"/>
                  <a:gd name="connsiteX1" fmla="*/ 3237 w 3366"/>
                  <a:gd name="connsiteY1" fmla="*/ -103 h 4867"/>
                  <a:gd name="connsiteX2" fmla="*/ 3237 w 3366"/>
                  <a:gd name="connsiteY2" fmla="*/ 4765 h 4867"/>
                  <a:gd name="connsiteX3" fmla="*/ -129 w 3366"/>
                  <a:gd name="connsiteY3" fmla="*/ 4765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6" h="4867">
                    <a:moveTo>
                      <a:pt x="-129" y="-103"/>
                    </a:moveTo>
                    <a:lnTo>
                      <a:pt x="3237" y="-103"/>
                    </a:lnTo>
                    <a:lnTo>
                      <a:pt x="3237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9DA4A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7" name="Freeform: Shape 1036">
                <a:extLst>
                  <a:ext uri="{FF2B5EF4-FFF2-40B4-BE49-F238E27FC236}">
                    <a16:creationId xmlns:a16="http://schemas.microsoft.com/office/drawing/2014/main" id="{BDCE27AD-CEC7-650A-ED34-0A17D8F47E84}"/>
                  </a:ext>
                </a:extLst>
              </p:cNvPr>
              <p:cNvSpPr/>
              <p:nvPr/>
            </p:nvSpPr>
            <p:spPr>
              <a:xfrm rot="-3293156">
                <a:off x="8009360" y="1809786"/>
                <a:ext cx="3365" cy="4876"/>
              </a:xfrm>
              <a:custGeom>
                <a:avLst/>
                <a:gdLst>
                  <a:gd name="connsiteX0" fmla="*/ -129 w 3365"/>
                  <a:gd name="connsiteY0" fmla="*/ -103 h 4876"/>
                  <a:gd name="connsiteX1" fmla="*/ 3237 w 3365"/>
                  <a:gd name="connsiteY1" fmla="*/ -103 h 4876"/>
                  <a:gd name="connsiteX2" fmla="*/ 3237 w 3365"/>
                  <a:gd name="connsiteY2" fmla="*/ 4774 h 4876"/>
                  <a:gd name="connsiteX3" fmla="*/ -129 w 3365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5" h="4876">
                    <a:moveTo>
                      <a:pt x="-129" y="-103"/>
                    </a:moveTo>
                    <a:lnTo>
                      <a:pt x="3237" y="-103"/>
                    </a:lnTo>
                    <a:lnTo>
                      <a:pt x="3237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9BA2A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8" name="Freeform: Shape 1037">
                <a:extLst>
                  <a:ext uri="{FF2B5EF4-FFF2-40B4-BE49-F238E27FC236}">
                    <a16:creationId xmlns:a16="http://schemas.microsoft.com/office/drawing/2014/main" id="{ECF8B02C-5F20-5E87-A72B-64E5730E5781}"/>
                  </a:ext>
                </a:extLst>
              </p:cNvPr>
              <p:cNvSpPr/>
              <p:nvPr/>
            </p:nvSpPr>
            <p:spPr>
              <a:xfrm rot="-3178902">
                <a:off x="8010170" y="1810351"/>
                <a:ext cx="3380" cy="4868"/>
              </a:xfrm>
              <a:custGeom>
                <a:avLst/>
                <a:gdLst>
                  <a:gd name="connsiteX0" fmla="*/ -129 w 3380"/>
                  <a:gd name="connsiteY0" fmla="*/ -103 h 4868"/>
                  <a:gd name="connsiteX1" fmla="*/ 3251 w 3380"/>
                  <a:gd name="connsiteY1" fmla="*/ -103 h 4868"/>
                  <a:gd name="connsiteX2" fmla="*/ 3251 w 3380"/>
                  <a:gd name="connsiteY2" fmla="*/ 4765 h 4868"/>
                  <a:gd name="connsiteX3" fmla="*/ -129 w 3380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0" h="4868">
                    <a:moveTo>
                      <a:pt x="-129" y="-103"/>
                    </a:moveTo>
                    <a:lnTo>
                      <a:pt x="3251" y="-103"/>
                    </a:lnTo>
                    <a:lnTo>
                      <a:pt x="3251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989FA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2BFB202F-3D6F-DDB5-6DF1-6F5564A97BD5}"/>
                  </a:ext>
                </a:extLst>
              </p:cNvPr>
              <p:cNvSpPr/>
              <p:nvPr/>
            </p:nvSpPr>
            <p:spPr>
              <a:xfrm rot="-3079214">
                <a:off x="8011074" y="1811080"/>
                <a:ext cx="3368" cy="4874"/>
              </a:xfrm>
              <a:custGeom>
                <a:avLst/>
                <a:gdLst>
                  <a:gd name="connsiteX0" fmla="*/ -129 w 3368"/>
                  <a:gd name="connsiteY0" fmla="*/ -103 h 4874"/>
                  <a:gd name="connsiteX1" fmla="*/ 3240 w 3368"/>
                  <a:gd name="connsiteY1" fmla="*/ -103 h 4874"/>
                  <a:gd name="connsiteX2" fmla="*/ 3240 w 3368"/>
                  <a:gd name="connsiteY2" fmla="*/ 4771 h 4874"/>
                  <a:gd name="connsiteX3" fmla="*/ -129 w 3368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8" h="4874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959CA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0" name="Freeform: Shape 1039">
                <a:extLst>
                  <a:ext uri="{FF2B5EF4-FFF2-40B4-BE49-F238E27FC236}">
                    <a16:creationId xmlns:a16="http://schemas.microsoft.com/office/drawing/2014/main" id="{0C3E2178-D748-6534-9A11-F30F4F236CD5}"/>
                  </a:ext>
                </a:extLst>
              </p:cNvPr>
              <p:cNvSpPr/>
              <p:nvPr/>
            </p:nvSpPr>
            <p:spPr>
              <a:xfrm>
                <a:off x="8010710" y="1811400"/>
                <a:ext cx="5888" cy="5733"/>
              </a:xfrm>
              <a:custGeom>
                <a:avLst/>
                <a:gdLst>
                  <a:gd name="connsiteX0" fmla="*/ 3704 w 5888"/>
                  <a:gd name="connsiteY0" fmla="*/ 5733 h 5733"/>
                  <a:gd name="connsiteX1" fmla="*/ 0 w 5888"/>
                  <a:gd name="connsiteY1" fmla="*/ 2561 h 5733"/>
                  <a:gd name="connsiteX2" fmla="*/ 2185 w 5888"/>
                  <a:gd name="connsiteY2" fmla="*/ 0 h 5733"/>
                  <a:gd name="connsiteX3" fmla="*/ 5888 w 5888"/>
                  <a:gd name="connsiteY3" fmla="*/ 3172 h 5733"/>
                  <a:gd name="connsiteX4" fmla="*/ 3704 w 5888"/>
                  <a:gd name="connsiteY4" fmla="*/ 5733 h 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733">
                    <a:moveTo>
                      <a:pt x="3704" y="5733"/>
                    </a:moveTo>
                    <a:lnTo>
                      <a:pt x="0" y="2561"/>
                    </a:lnTo>
                    <a:lnTo>
                      <a:pt x="2185" y="0"/>
                    </a:lnTo>
                    <a:lnTo>
                      <a:pt x="5888" y="3172"/>
                    </a:lnTo>
                    <a:lnTo>
                      <a:pt x="3704" y="5733"/>
                    </a:lnTo>
                    <a:close/>
                  </a:path>
                </a:pathLst>
              </a:custGeom>
              <a:solidFill>
                <a:srgbClr val="92999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1" name="Freeform: Shape 1040">
                <a:extLst>
                  <a:ext uri="{FF2B5EF4-FFF2-40B4-BE49-F238E27FC236}">
                    <a16:creationId xmlns:a16="http://schemas.microsoft.com/office/drawing/2014/main" id="{EE04FD0C-CD0C-B46C-450E-BF2D4ABC3468}"/>
                  </a:ext>
                </a:extLst>
              </p:cNvPr>
              <p:cNvSpPr/>
              <p:nvPr/>
            </p:nvSpPr>
            <p:spPr>
              <a:xfrm>
                <a:off x="8011597" y="1812176"/>
                <a:ext cx="5888" cy="5772"/>
              </a:xfrm>
              <a:custGeom>
                <a:avLst/>
                <a:gdLst>
                  <a:gd name="connsiteX0" fmla="*/ 3636 w 5888"/>
                  <a:gd name="connsiteY0" fmla="*/ 5773 h 5772"/>
                  <a:gd name="connsiteX1" fmla="*/ 0 w 5888"/>
                  <a:gd name="connsiteY1" fmla="*/ 2496 h 5772"/>
                  <a:gd name="connsiteX2" fmla="*/ 2270 w 5888"/>
                  <a:gd name="connsiteY2" fmla="*/ 0 h 5772"/>
                  <a:gd name="connsiteX3" fmla="*/ 5889 w 5888"/>
                  <a:gd name="connsiteY3" fmla="*/ 3278 h 5772"/>
                  <a:gd name="connsiteX4" fmla="*/ 3636 w 5888"/>
                  <a:gd name="connsiteY4" fmla="*/ 5773 h 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772">
                    <a:moveTo>
                      <a:pt x="3636" y="5773"/>
                    </a:moveTo>
                    <a:lnTo>
                      <a:pt x="0" y="2496"/>
                    </a:lnTo>
                    <a:lnTo>
                      <a:pt x="2270" y="0"/>
                    </a:lnTo>
                    <a:lnTo>
                      <a:pt x="5889" y="3278"/>
                    </a:lnTo>
                    <a:lnTo>
                      <a:pt x="3636" y="5773"/>
                    </a:lnTo>
                    <a:close/>
                  </a:path>
                </a:pathLst>
              </a:custGeom>
              <a:solidFill>
                <a:srgbClr val="8E969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2" name="Freeform: Shape 1041">
                <a:extLst>
                  <a:ext uri="{FF2B5EF4-FFF2-40B4-BE49-F238E27FC236}">
                    <a16:creationId xmlns:a16="http://schemas.microsoft.com/office/drawing/2014/main" id="{86798430-21C6-F930-9325-F78843A1131E}"/>
                  </a:ext>
                </a:extLst>
              </p:cNvPr>
              <p:cNvSpPr/>
              <p:nvPr/>
            </p:nvSpPr>
            <p:spPr>
              <a:xfrm rot="-2746897">
                <a:off x="8013731" y="1813444"/>
                <a:ext cx="3367" cy="4881"/>
              </a:xfrm>
              <a:custGeom>
                <a:avLst/>
                <a:gdLst>
                  <a:gd name="connsiteX0" fmla="*/ -129 w 3367"/>
                  <a:gd name="connsiteY0" fmla="*/ -103 h 4881"/>
                  <a:gd name="connsiteX1" fmla="*/ 3239 w 3367"/>
                  <a:gd name="connsiteY1" fmla="*/ -103 h 4881"/>
                  <a:gd name="connsiteX2" fmla="*/ 3239 w 3367"/>
                  <a:gd name="connsiteY2" fmla="*/ 4778 h 4881"/>
                  <a:gd name="connsiteX3" fmla="*/ -129 w 3367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81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8B939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3" name="Freeform: Shape 1042">
                <a:extLst>
                  <a:ext uri="{FF2B5EF4-FFF2-40B4-BE49-F238E27FC236}">
                    <a16:creationId xmlns:a16="http://schemas.microsoft.com/office/drawing/2014/main" id="{DEF82492-6665-4B56-06B6-02F59E3DE83B}"/>
                  </a:ext>
                </a:extLst>
              </p:cNvPr>
              <p:cNvSpPr/>
              <p:nvPr/>
            </p:nvSpPr>
            <p:spPr>
              <a:xfrm rot="-2648406">
                <a:off x="8014638" y="1814381"/>
                <a:ext cx="3372" cy="4875"/>
              </a:xfrm>
              <a:custGeom>
                <a:avLst/>
                <a:gdLst>
                  <a:gd name="connsiteX0" fmla="*/ -129 w 3372"/>
                  <a:gd name="connsiteY0" fmla="*/ -103 h 4875"/>
                  <a:gd name="connsiteX1" fmla="*/ 3244 w 3372"/>
                  <a:gd name="connsiteY1" fmla="*/ -103 h 4875"/>
                  <a:gd name="connsiteX2" fmla="*/ 3244 w 3372"/>
                  <a:gd name="connsiteY2" fmla="*/ 4773 h 4875"/>
                  <a:gd name="connsiteX3" fmla="*/ -129 w 3372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75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88909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4" name="Freeform: Shape 1043">
                <a:extLst>
                  <a:ext uri="{FF2B5EF4-FFF2-40B4-BE49-F238E27FC236}">
                    <a16:creationId xmlns:a16="http://schemas.microsoft.com/office/drawing/2014/main" id="{E4382FBC-9A06-116F-06EF-7825DF051F9F}"/>
                  </a:ext>
                </a:extLst>
              </p:cNvPr>
              <p:cNvSpPr/>
              <p:nvPr/>
            </p:nvSpPr>
            <p:spPr>
              <a:xfrm>
                <a:off x="8014328" y="1814820"/>
                <a:ext cx="5785" cy="5878"/>
              </a:xfrm>
              <a:custGeom>
                <a:avLst/>
                <a:gdLst>
                  <a:gd name="connsiteX0" fmla="*/ 3294 w 5785"/>
                  <a:gd name="connsiteY0" fmla="*/ 5878 h 5878"/>
                  <a:gd name="connsiteX1" fmla="*/ 0 w 5785"/>
                  <a:gd name="connsiteY1" fmla="*/ 2275 h 5878"/>
                  <a:gd name="connsiteX2" fmla="*/ 2492 w 5785"/>
                  <a:gd name="connsiteY2" fmla="*/ 0 h 5878"/>
                  <a:gd name="connsiteX3" fmla="*/ 5786 w 5785"/>
                  <a:gd name="connsiteY3" fmla="*/ 3604 h 5878"/>
                  <a:gd name="connsiteX4" fmla="*/ 3294 w 5785"/>
                  <a:gd name="connsiteY4" fmla="*/ 5878 h 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5" h="5878">
                    <a:moveTo>
                      <a:pt x="3294" y="5878"/>
                    </a:moveTo>
                    <a:lnTo>
                      <a:pt x="0" y="2275"/>
                    </a:lnTo>
                    <a:lnTo>
                      <a:pt x="2492" y="0"/>
                    </a:lnTo>
                    <a:lnTo>
                      <a:pt x="5786" y="3604"/>
                    </a:lnTo>
                    <a:lnTo>
                      <a:pt x="3294" y="5878"/>
                    </a:lnTo>
                    <a:close/>
                  </a:path>
                </a:pathLst>
              </a:custGeom>
              <a:solidFill>
                <a:srgbClr val="858D9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198C0168-871B-0438-54BA-CB4A783B11D1}"/>
                  </a:ext>
                </a:extLst>
              </p:cNvPr>
              <p:cNvSpPr/>
              <p:nvPr/>
            </p:nvSpPr>
            <p:spPr>
              <a:xfrm>
                <a:off x="8015198" y="1815789"/>
                <a:ext cx="5752" cy="5892"/>
              </a:xfrm>
              <a:custGeom>
                <a:avLst/>
                <a:gdLst>
                  <a:gd name="connsiteX0" fmla="*/ 3192 w 5752"/>
                  <a:gd name="connsiteY0" fmla="*/ 5892 h 5892"/>
                  <a:gd name="connsiteX1" fmla="*/ 0 w 5752"/>
                  <a:gd name="connsiteY1" fmla="*/ 2193 h 5892"/>
                  <a:gd name="connsiteX2" fmla="*/ 2560 w 5752"/>
                  <a:gd name="connsiteY2" fmla="*/ 0 h 5892"/>
                  <a:gd name="connsiteX3" fmla="*/ 5752 w 5752"/>
                  <a:gd name="connsiteY3" fmla="*/ 3699 h 5892"/>
                  <a:gd name="connsiteX4" fmla="*/ 3192 w 5752"/>
                  <a:gd name="connsiteY4" fmla="*/ 5892 h 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2" h="5892">
                    <a:moveTo>
                      <a:pt x="3192" y="5892"/>
                    </a:moveTo>
                    <a:lnTo>
                      <a:pt x="0" y="2193"/>
                    </a:lnTo>
                    <a:lnTo>
                      <a:pt x="2560" y="0"/>
                    </a:lnTo>
                    <a:lnTo>
                      <a:pt x="5752" y="3699"/>
                    </a:lnTo>
                    <a:lnTo>
                      <a:pt x="3192" y="5892"/>
                    </a:lnTo>
                    <a:close/>
                  </a:path>
                </a:pathLst>
              </a:custGeom>
              <a:solidFill>
                <a:srgbClr val="838A8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6" name="Freeform: Shape 1045">
                <a:extLst>
                  <a:ext uri="{FF2B5EF4-FFF2-40B4-BE49-F238E27FC236}">
                    <a16:creationId xmlns:a16="http://schemas.microsoft.com/office/drawing/2014/main" id="{7CEF6F73-3715-0E8D-DC51-75449D271D82}"/>
                  </a:ext>
                </a:extLst>
              </p:cNvPr>
              <p:cNvSpPr/>
              <p:nvPr/>
            </p:nvSpPr>
            <p:spPr>
              <a:xfrm>
                <a:off x="8016069" y="1816775"/>
                <a:ext cx="5700" cy="5909"/>
              </a:xfrm>
              <a:custGeom>
                <a:avLst/>
                <a:gdLst>
                  <a:gd name="connsiteX0" fmla="*/ 3089 w 5700"/>
                  <a:gd name="connsiteY0" fmla="*/ 5909 h 5909"/>
                  <a:gd name="connsiteX1" fmla="*/ 0 w 5700"/>
                  <a:gd name="connsiteY1" fmla="*/ 2124 h 5909"/>
                  <a:gd name="connsiteX2" fmla="*/ 2611 w 5700"/>
                  <a:gd name="connsiteY2" fmla="*/ 0 h 5909"/>
                  <a:gd name="connsiteX3" fmla="*/ 5701 w 5700"/>
                  <a:gd name="connsiteY3" fmla="*/ 3783 h 5909"/>
                  <a:gd name="connsiteX4" fmla="*/ 3089 w 5700"/>
                  <a:gd name="connsiteY4" fmla="*/ 5909 h 5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0" h="5909">
                    <a:moveTo>
                      <a:pt x="3089" y="5909"/>
                    </a:moveTo>
                    <a:lnTo>
                      <a:pt x="0" y="2124"/>
                    </a:lnTo>
                    <a:lnTo>
                      <a:pt x="2611" y="0"/>
                    </a:lnTo>
                    <a:lnTo>
                      <a:pt x="5701" y="3783"/>
                    </a:lnTo>
                    <a:lnTo>
                      <a:pt x="3089" y="5909"/>
                    </a:lnTo>
                    <a:close/>
                  </a:path>
                </a:pathLst>
              </a:custGeom>
              <a:solidFill>
                <a:srgbClr val="7F878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7" name="Freeform: Shape 1046">
                <a:extLst>
                  <a:ext uri="{FF2B5EF4-FFF2-40B4-BE49-F238E27FC236}">
                    <a16:creationId xmlns:a16="http://schemas.microsoft.com/office/drawing/2014/main" id="{B35CB177-9710-DB30-B686-2EA8DE39E969}"/>
                  </a:ext>
                </a:extLst>
              </p:cNvPr>
              <p:cNvSpPr/>
              <p:nvPr/>
            </p:nvSpPr>
            <p:spPr>
              <a:xfrm rot="-2242984">
                <a:off x="8018034" y="1818315"/>
                <a:ext cx="3378" cy="4882"/>
              </a:xfrm>
              <a:custGeom>
                <a:avLst/>
                <a:gdLst>
                  <a:gd name="connsiteX0" fmla="*/ -129 w 3378"/>
                  <a:gd name="connsiteY0" fmla="*/ -103 h 4882"/>
                  <a:gd name="connsiteX1" fmla="*/ 3250 w 3378"/>
                  <a:gd name="connsiteY1" fmla="*/ -103 h 4882"/>
                  <a:gd name="connsiteX2" fmla="*/ 3250 w 3378"/>
                  <a:gd name="connsiteY2" fmla="*/ 4779 h 4882"/>
                  <a:gd name="connsiteX3" fmla="*/ -129 w 3378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8" h="4882">
                    <a:moveTo>
                      <a:pt x="-129" y="-103"/>
                    </a:moveTo>
                    <a:lnTo>
                      <a:pt x="3250" y="-103"/>
                    </a:lnTo>
                    <a:lnTo>
                      <a:pt x="3250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7C848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8" name="Freeform: Shape 1047">
                <a:extLst>
                  <a:ext uri="{FF2B5EF4-FFF2-40B4-BE49-F238E27FC236}">
                    <a16:creationId xmlns:a16="http://schemas.microsoft.com/office/drawing/2014/main" id="{B2513DBC-6D0A-6835-8A14-6829C1AD4554}"/>
                  </a:ext>
                </a:extLst>
              </p:cNvPr>
              <p:cNvSpPr/>
              <p:nvPr/>
            </p:nvSpPr>
            <p:spPr>
              <a:xfrm rot="-2141604">
                <a:off x="8018820" y="1819370"/>
                <a:ext cx="3375" cy="4868"/>
              </a:xfrm>
              <a:custGeom>
                <a:avLst/>
                <a:gdLst>
                  <a:gd name="connsiteX0" fmla="*/ -129 w 3375"/>
                  <a:gd name="connsiteY0" fmla="*/ -103 h 4868"/>
                  <a:gd name="connsiteX1" fmla="*/ 3247 w 3375"/>
                  <a:gd name="connsiteY1" fmla="*/ -103 h 4868"/>
                  <a:gd name="connsiteX2" fmla="*/ 3247 w 3375"/>
                  <a:gd name="connsiteY2" fmla="*/ 4765 h 4868"/>
                  <a:gd name="connsiteX3" fmla="*/ -129 w 3375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5" h="4868">
                    <a:moveTo>
                      <a:pt x="-129" y="-103"/>
                    </a:moveTo>
                    <a:lnTo>
                      <a:pt x="3247" y="-103"/>
                    </a:lnTo>
                    <a:lnTo>
                      <a:pt x="3247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7A818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" name="Freeform: Shape 1048">
                <a:extLst>
                  <a:ext uri="{FF2B5EF4-FFF2-40B4-BE49-F238E27FC236}">
                    <a16:creationId xmlns:a16="http://schemas.microsoft.com/office/drawing/2014/main" id="{E7C1F012-04DD-C2B1-ECBF-7B725E963409}"/>
                  </a:ext>
                </a:extLst>
              </p:cNvPr>
              <p:cNvSpPr/>
              <p:nvPr/>
            </p:nvSpPr>
            <p:spPr>
              <a:xfrm rot="-2047981">
                <a:off x="8019555" y="1820455"/>
                <a:ext cx="3371" cy="4878"/>
              </a:xfrm>
              <a:custGeom>
                <a:avLst/>
                <a:gdLst>
                  <a:gd name="connsiteX0" fmla="*/ -129 w 3371"/>
                  <a:gd name="connsiteY0" fmla="*/ -103 h 4878"/>
                  <a:gd name="connsiteX1" fmla="*/ 3243 w 3371"/>
                  <a:gd name="connsiteY1" fmla="*/ -103 h 4878"/>
                  <a:gd name="connsiteX2" fmla="*/ 3243 w 3371"/>
                  <a:gd name="connsiteY2" fmla="*/ 4776 h 4878"/>
                  <a:gd name="connsiteX3" fmla="*/ -129 w 3371"/>
                  <a:gd name="connsiteY3" fmla="*/ 4776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8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777E8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0" name="Freeform: Shape 1049">
                <a:extLst>
                  <a:ext uri="{FF2B5EF4-FFF2-40B4-BE49-F238E27FC236}">
                    <a16:creationId xmlns:a16="http://schemas.microsoft.com/office/drawing/2014/main" id="{EA7F2781-143A-EA3F-59B7-BDF64599E5B9}"/>
                  </a:ext>
                </a:extLst>
              </p:cNvPr>
              <p:cNvSpPr/>
              <p:nvPr/>
            </p:nvSpPr>
            <p:spPr>
              <a:xfrm>
                <a:off x="8019244" y="1821022"/>
                <a:ext cx="5444" cy="5924"/>
              </a:xfrm>
              <a:custGeom>
                <a:avLst/>
                <a:gdLst>
                  <a:gd name="connsiteX0" fmla="*/ 2594 w 5444"/>
                  <a:gd name="connsiteY0" fmla="*/ 5925 h 5924"/>
                  <a:gd name="connsiteX1" fmla="*/ 0 w 5444"/>
                  <a:gd name="connsiteY1" fmla="*/ 1800 h 5924"/>
                  <a:gd name="connsiteX2" fmla="*/ 2850 w 5444"/>
                  <a:gd name="connsiteY2" fmla="*/ 0 h 5924"/>
                  <a:gd name="connsiteX3" fmla="*/ 5445 w 5444"/>
                  <a:gd name="connsiteY3" fmla="*/ 4123 h 5924"/>
                  <a:gd name="connsiteX4" fmla="*/ 2594 w 5444"/>
                  <a:gd name="connsiteY4" fmla="*/ 5925 h 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4" h="5924">
                    <a:moveTo>
                      <a:pt x="2594" y="5925"/>
                    </a:moveTo>
                    <a:lnTo>
                      <a:pt x="0" y="1800"/>
                    </a:lnTo>
                    <a:lnTo>
                      <a:pt x="2850" y="0"/>
                    </a:lnTo>
                    <a:lnTo>
                      <a:pt x="5445" y="4123"/>
                    </a:lnTo>
                    <a:lnTo>
                      <a:pt x="2594" y="5925"/>
                    </a:lnTo>
                    <a:close/>
                  </a:path>
                </a:pathLst>
              </a:custGeom>
              <a:solidFill>
                <a:srgbClr val="747B8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1" name="Freeform: Shape 1050">
                <a:extLst>
                  <a:ext uri="{FF2B5EF4-FFF2-40B4-BE49-F238E27FC236}">
                    <a16:creationId xmlns:a16="http://schemas.microsoft.com/office/drawing/2014/main" id="{D4AE8BA2-E09F-4717-84A3-A942E23AA13B}"/>
                  </a:ext>
                </a:extLst>
              </p:cNvPr>
              <p:cNvSpPr/>
              <p:nvPr/>
            </p:nvSpPr>
            <p:spPr>
              <a:xfrm rot="-1840669">
                <a:off x="8020973" y="1822673"/>
                <a:ext cx="3370" cy="4880"/>
              </a:xfrm>
              <a:custGeom>
                <a:avLst/>
                <a:gdLst>
                  <a:gd name="connsiteX0" fmla="*/ -129 w 3370"/>
                  <a:gd name="connsiteY0" fmla="*/ -103 h 4880"/>
                  <a:gd name="connsiteX1" fmla="*/ 3242 w 3370"/>
                  <a:gd name="connsiteY1" fmla="*/ -103 h 4880"/>
                  <a:gd name="connsiteX2" fmla="*/ 3242 w 3370"/>
                  <a:gd name="connsiteY2" fmla="*/ 4778 h 4880"/>
                  <a:gd name="connsiteX3" fmla="*/ -129 w 3370"/>
                  <a:gd name="connsiteY3" fmla="*/ 4778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80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72787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2" name="Freeform: Shape 1051">
                <a:extLst>
                  <a:ext uri="{FF2B5EF4-FFF2-40B4-BE49-F238E27FC236}">
                    <a16:creationId xmlns:a16="http://schemas.microsoft.com/office/drawing/2014/main" id="{8B2B29D1-3EE0-A74A-933E-A76E3909BBD2}"/>
                  </a:ext>
                </a:extLst>
              </p:cNvPr>
              <p:cNvSpPr/>
              <p:nvPr/>
            </p:nvSpPr>
            <p:spPr>
              <a:xfrm>
                <a:off x="8020660" y="1823304"/>
                <a:ext cx="5325" cy="5898"/>
              </a:xfrm>
              <a:custGeom>
                <a:avLst/>
                <a:gdLst>
                  <a:gd name="connsiteX0" fmla="*/ 2390 w 5325"/>
                  <a:gd name="connsiteY0" fmla="*/ 5899 h 5898"/>
                  <a:gd name="connsiteX1" fmla="*/ 0 w 5325"/>
                  <a:gd name="connsiteY1" fmla="*/ 1647 h 5898"/>
                  <a:gd name="connsiteX2" fmla="*/ 2936 w 5325"/>
                  <a:gd name="connsiteY2" fmla="*/ 0 h 5898"/>
                  <a:gd name="connsiteX3" fmla="*/ 5325 w 5325"/>
                  <a:gd name="connsiteY3" fmla="*/ 4252 h 5898"/>
                  <a:gd name="connsiteX4" fmla="*/ 2390 w 5325"/>
                  <a:gd name="connsiteY4" fmla="*/ 5899 h 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5" h="5898">
                    <a:moveTo>
                      <a:pt x="2390" y="5899"/>
                    </a:moveTo>
                    <a:lnTo>
                      <a:pt x="0" y="1647"/>
                    </a:lnTo>
                    <a:lnTo>
                      <a:pt x="2936" y="0"/>
                    </a:lnTo>
                    <a:lnTo>
                      <a:pt x="5325" y="4252"/>
                    </a:lnTo>
                    <a:lnTo>
                      <a:pt x="2390" y="5899"/>
                    </a:lnTo>
                    <a:close/>
                  </a:path>
                </a:pathLst>
              </a:custGeom>
              <a:solidFill>
                <a:srgbClr val="6E757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3" name="Freeform: Shape 1052">
                <a:extLst>
                  <a:ext uri="{FF2B5EF4-FFF2-40B4-BE49-F238E27FC236}">
                    <a16:creationId xmlns:a16="http://schemas.microsoft.com/office/drawing/2014/main" id="{BA47C2AD-21E9-F773-1903-D1E62FBD9D2A}"/>
                  </a:ext>
                </a:extLst>
              </p:cNvPr>
              <p:cNvSpPr/>
              <p:nvPr/>
            </p:nvSpPr>
            <p:spPr>
              <a:xfrm rot="-1640795">
                <a:off x="8022267" y="1824979"/>
                <a:ext cx="3371" cy="4881"/>
              </a:xfrm>
              <a:custGeom>
                <a:avLst/>
                <a:gdLst>
                  <a:gd name="connsiteX0" fmla="*/ -129 w 3371"/>
                  <a:gd name="connsiteY0" fmla="*/ -103 h 4881"/>
                  <a:gd name="connsiteX1" fmla="*/ 3243 w 3371"/>
                  <a:gd name="connsiteY1" fmla="*/ -103 h 4881"/>
                  <a:gd name="connsiteX2" fmla="*/ 3243 w 3371"/>
                  <a:gd name="connsiteY2" fmla="*/ 4779 h 4881"/>
                  <a:gd name="connsiteX3" fmla="*/ -129 w 3371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1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6B727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4" name="Freeform: Shape 1053">
                <a:extLst>
                  <a:ext uri="{FF2B5EF4-FFF2-40B4-BE49-F238E27FC236}">
                    <a16:creationId xmlns:a16="http://schemas.microsoft.com/office/drawing/2014/main" id="{7FD46772-CB1A-0D09-6D07-876CBDA23BDA}"/>
                  </a:ext>
                </a:extLst>
              </p:cNvPr>
              <p:cNvSpPr/>
              <p:nvPr/>
            </p:nvSpPr>
            <p:spPr>
              <a:xfrm rot="-1542599">
                <a:off x="8022848" y="1826173"/>
                <a:ext cx="3370" cy="4883"/>
              </a:xfrm>
              <a:custGeom>
                <a:avLst/>
                <a:gdLst>
                  <a:gd name="connsiteX0" fmla="*/ -129 w 3370"/>
                  <a:gd name="connsiteY0" fmla="*/ -103 h 4883"/>
                  <a:gd name="connsiteX1" fmla="*/ 3242 w 3370"/>
                  <a:gd name="connsiteY1" fmla="*/ -103 h 4883"/>
                  <a:gd name="connsiteX2" fmla="*/ 3242 w 3370"/>
                  <a:gd name="connsiteY2" fmla="*/ 4781 h 4883"/>
                  <a:gd name="connsiteX3" fmla="*/ -129 w 3370"/>
                  <a:gd name="connsiteY3" fmla="*/ 4781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83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81"/>
                    </a:lnTo>
                    <a:lnTo>
                      <a:pt x="-129" y="4781"/>
                    </a:lnTo>
                    <a:close/>
                  </a:path>
                </a:pathLst>
              </a:custGeom>
              <a:solidFill>
                <a:srgbClr val="686F7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5" name="Freeform: Shape 1054">
                <a:extLst>
                  <a:ext uri="{FF2B5EF4-FFF2-40B4-BE49-F238E27FC236}">
                    <a16:creationId xmlns:a16="http://schemas.microsoft.com/office/drawing/2014/main" id="{A519CA90-23FC-6D84-4185-C2ADB0A8AFA9}"/>
                  </a:ext>
                </a:extLst>
              </p:cNvPr>
              <p:cNvSpPr/>
              <p:nvPr/>
            </p:nvSpPr>
            <p:spPr>
              <a:xfrm>
                <a:off x="8022555" y="1826906"/>
                <a:ext cx="5069" cy="5825"/>
              </a:xfrm>
              <a:custGeom>
                <a:avLst/>
                <a:gdLst>
                  <a:gd name="connsiteX0" fmla="*/ 1997 w 5069"/>
                  <a:gd name="connsiteY0" fmla="*/ 5826 h 5825"/>
                  <a:gd name="connsiteX1" fmla="*/ 0 w 5069"/>
                  <a:gd name="connsiteY1" fmla="*/ 1372 h 5825"/>
                  <a:gd name="connsiteX2" fmla="*/ 3072 w 5069"/>
                  <a:gd name="connsiteY2" fmla="*/ 0 h 5825"/>
                  <a:gd name="connsiteX3" fmla="*/ 5069 w 5069"/>
                  <a:gd name="connsiteY3" fmla="*/ 4454 h 5825"/>
                  <a:gd name="connsiteX4" fmla="*/ 1997 w 5069"/>
                  <a:gd name="connsiteY4" fmla="*/ 5826 h 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9" h="5825">
                    <a:moveTo>
                      <a:pt x="1997" y="5826"/>
                    </a:moveTo>
                    <a:lnTo>
                      <a:pt x="0" y="1372"/>
                    </a:lnTo>
                    <a:lnTo>
                      <a:pt x="3072" y="0"/>
                    </a:lnTo>
                    <a:lnTo>
                      <a:pt x="5069" y="4454"/>
                    </a:lnTo>
                    <a:lnTo>
                      <a:pt x="1997" y="5826"/>
                    </a:lnTo>
                    <a:close/>
                  </a:path>
                </a:pathLst>
              </a:custGeom>
              <a:solidFill>
                <a:srgbClr val="666D7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6" name="Freeform: Shape 1055">
                <a:extLst>
                  <a:ext uri="{FF2B5EF4-FFF2-40B4-BE49-F238E27FC236}">
                    <a16:creationId xmlns:a16="http://schemas.microsoft.com/office/drawing/2014/main" id="{E67F56BA-D051-D7A7-0B59-38974F5E7EF2}"/>
                  </a:ext>
                </a:extLst>
              </p:cNvPr>
              <p:cNvSpPr/>
              <p:nvPr/>
            </p:nvSpPr>
            <p:spPr>
              <a:xfrm>
                <a:off x="8023135" y="1828150"/>
                <a:ext cx="4966" cy="5793"/>
              </a:xfrm>
              <a:custGeom>
                <a:avLst/>
                <a:gdLst>
                  <a:gd name="connsiteX0" fmla="*/ 1843 w 4966"/>
                  <a:gd name="connsiteY0" fmla="*/ 5793 h 5793"/>
                  <a:gd name="connsiteX1" fmla="*/ 0 w 4966"/>
                  <a:gd name="connsiteY1" fmla="*/ 1275 h 5793"/>
                  <a:gd name="connsiteX2" fmla="*/ 3124 w 4966"/>
                  <a:gd name="connsiteY2" fmla="*/ 0 h 5793"/>
                  <a:gd name="connsiteX3" fmla="*/ 4967 w 4966"/>
                  <a:gd name="connsiteY3" fmla="*/ 4519 h 5793"/>
                  <a:gd name="connsiteX4" fmla="*/ 1843 w 4966"/>
                  <a:gd name="connsiteY4" fmla="*/ 5793 h 5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6" h="5793">
                    <a:moveTo>
                      <a:pt x="1843" y="5793"/>
                    </a:moveTo>
                    <a:lnTo>
                      <a:pt x="0" y="1275"/>
                    </a:lnTo>
                    <a:lnTo>
                      <a:pt x="3124" y="0"/>
                    </a:lnTo>
                    <a:lnTo>
                      <a:pt x="4967" y="4519"/>
                    </a:lnTo>
                    <a:lnTo>
                      <a:pt x="1843" y="5793"/>
                    </a:lnTo>
                    <a:close/>
                  </a:path>
                </a:pathLst>
              </a:custGeom>
              <a:solidFill>
                <a:srgbClr val="636A7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7" name="Freeform: Shape 1056">
                <a:extLst>
                  <a:ext uri="{FF2B5EF4-FFF2-40B4-BE49-F238E27FC236}">
                    <a16:creationId xmlns:a16="http://schemas.microsoft.com/office/drawing/2014/main" id="{02F78824-9812-1EC0-8090-B8EC60F85F51}"/>
                  </a:ext>
                </a:extLst>
              </p:cNvPr>
              <p:cNvSpPr/>
              <p:nvPr/>
            </p:nvSpPr>
            <p:spPr>
              <a:xfrm>
                <a:off x="8023664" y="1829416"/>
                <a:ext cx="4881" cy="5748"/>
              </a:xfrm>
              <a:custGeom>
                <a:avLst/>
                <a:gdLst>
                  <a:gd name="connsiteX0" fmla="*/ 1724 w 4881"/>
                  <a:gd name="connsiteY0" fmla="*/ 5749 h 5748"/>
                  <a:gd name="connsiteX1" fmla="*/ 0 w 4881"/>
                  <a:gd name="connsiteY1" fmla="*/ 1186 h 5748"/>
                  <a:gd name="connsiteX2" fmla="*/ 3158 w 4881"/>
                  <a:gd name="connsiteY2" fmla="*/ 0 h 5748"/>
                  <a:gd name="connsiteX3" fmla="*/ 4881 w 4881"/>
                  <a:gd name="connsiteY3" fmla="*/ 4561 h 5748"/>
                  <a:gd name="connsiteX4" fmla="*/ 1724 w 4881"/>
                  <a:gd name="connsiteY4" fmla="*/ 5749 h 5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1" h="5748">
                    <a:moveTo>
                      <a:pt x="1724" y="5749"/>
                    </a:moveTo>
                    <a:lnTo>
                      <a:pt x="0" y="1186"/>
                    </a:lnTo>
                    <a:lnTo>
                      <a:pt x="3158" y="0"/>
                    </a:lnTo>
                    <a:lnTo>
                      <a:pt x="4881" y="4561"/>
                    </a:lnTo>
                    <a:lnTo>
                      <a:pt x="1724" y="5749"/>
                    </a:lnTo>
                    <a:close/>
                  </a:path>
                </a:pathLst>
              </a:custGeom>
              <a:solidFill>
                <a:srgbClr val="6167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8" name="Freeform: Shape 1057">
                <a:extLst>
                  <a:ext uri="{FF2B5EF4-FFF2-40B4-BE49-F238E27FC236}">
                    <a16:creationId xmlns:a16="http://schemas.microsoft.com/office/drawing/2014/main" id="{F2A4BCCE-59C9-4CF1-2587-4D7DEA3B01A9}"/>
                  </a:ext>
                </a:extLst>
              </p:cNvPr>
              <p:cNvSpPr/>
              <p:nvPr/>
            </p:nvSpPr>
            <p:spPr>
              <a:xfrm>
                <a:off x="8024176" y="1830697"/>
                <a:ext cx="4779" cy="5704"/>
              </a:xfrm>
              <a:custGeom>
                <a:avLst/>
                <a:gdLst>
                  <a:gd name="connsiteX0" fmla="*/ 1570 w 4779"/>
                  <a:gd name="connsiteY0" fmla="*/ 5704 h 5704"/>
                  <a:gd name="connsiteX1" fmla="*/ 0 w 4779"/>
                  <a:gd name="connsiteY1" fmla="*/ 1089 h 5704"/>
                  <a:gd name="connsiteX2" fmla="*/ 3192 w 4779"/>
                  <a:gd name="connsiteY2" fmla="*/ 0 h 5704"/>
                  <a:gd name="connsiteX3" fmla="*/ 4779 w 4779"/>
                  <a:gd name="connsiteY3" fmla="*/ 4616 h 5704"/>
                  <a:gd name="connsiteX4" fmla="*/ 1570 w 4779"/>
                  <a:gd name="connsiteY4" fmla="*/ 5704 h 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79" h="5704">
                    <a:moveTo>
                      <a:pt x="1570" y="5704"/>
                    </a:moveTo>
                    <a:lnTo>
                      <a:pt x="0" y="1089"/>
                    </a:lnTo>
                    <a:lnTo>
                      <a:pt x="3192" y="0"/>
                    </a:lnTo>
                    <a:lnTo>
                      <a:pt x="4779" y="4616"/>
                    </a:lnTo>
                    <a:lnTo>
                      <a:pt x="1570" y="5704"/>
                    </a:lnTo>
                    <a:close/>
                  </a:path>
                </a:pathLst>
              </a:custGeom>
              <a:solidFill>
                <a:srgbClr val="5E65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9" name="Freeform: Shape 1058">
                <a:extLst>
                  <a:ext uri="{FF2B5EF4-FFF2-40B4-BE49-F238E27FC236}">
                    <a16:creationId xmlns:a16="http://schemas.microsoft.com/office/drawing/2014/main" id="{796FB9B4-BAC0-A7D7-3523-4561807CAD33}"/>
                  </a:ext>
                </a:extLst>
              </p:cNvPr>
              <p:cNvSpPr/>
              <p:nvPr/>
            </p:nvSpPr>
            <p:spPr>
              <a:xfrm rot="-1027783">
                <a:off x="8025288" y="1832394"/>
                <a:ext cx="3369" cy="4875"/>
              </a:xfrm>
              <a:custGeom>
                <a:avLst/>
                <a:gdLst>
                  <a:gd name="connsiteX0" fmla="*/ -129 w 3369"/>
                  <a:gd name="connsiteY0" fmla="*/ -103 h 4875"/>
                  <a:gd name="connsiteX1" fmla="*/ 3241 w 3369"/>
                  <a:gd name="connsiteY1" fmla="*/ -103 h 4875"/>
                  <a:gd name="connsiteX2" fmla="*/ 3241 w 3369"/>
                  <a:gd name="connsiteY2" fmla="*/ 4772 h 4875"/>
                  <a:gd name="connsiteX3" fmla="*/ -129 w 3369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5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5B626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0" name="Freeform: Shape 1059">
                <a:extLst>
                  <a:ext uri="{FF2B5EF4-FFF2-40B4-BE49-F238E27FC236}">
                    <a16:creationId xmlns:a16="http://schemas.microsoft.com/office/drawing/2014/main" id="{4B565F8C-96BD-C45E-8F00-A3DFFF6823E8}"/>
                  </a:ext>
                </a:extLst>
              </p:cNvPr>
              <p:cNvSpPr/>
              <p:nvPr/>
            </p:nvSpPr>
            <p:spPr>
              <a:xfrm rot="-920976">
                <a:off x="8025575" y="1833767"/>
                <a:ext cx="3373" cy="4876"/>
              </a:xfrm>
              <a:custGeom>
                <a:avLst/>
                <a:gdLst>
                  <a:gd name="connsiteX0" fmla="*/ -129 w 3373"/>
                  <a:gd name="connsiteY0" fmla="*/ -103 h 4876"/>
                  <a:gd name="connsiteX1" fmla="*/ 3245 w 3373"/>
                  <a:gd name="connsiteY1" fmla="*/ -103 h 4876"/>
                  <a:gd name="connsiteX2" fmla="*/ 3245 w 3373"/>
                  <a:gd name="connsiteY2" fmla="*/ 4773 h 4876"/>
                  <a:gd name="connsiteX3" fmla="*/ -129 w 3373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6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585F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1" name="Freeform: Shape 1060">
                <a:extLst>
                  <a:ext uri="{FF2B5EF4-FFF2-40B4-BE49-F238E27FC236}">
                    <a16:creationId xmlns:a16="http://schemas.microsoft.com/office/drawing/2014/main" id="{23173F6C-24E5-1769-FEC9-BBC6A03694B6}"/>
                  </a:ext>
                </a:extLst>
              </p:cNvPr>
              <p:cNvSpPr/>
              <p:nvPr/>
            </p:nvSpPr>
            <p:spPr>
              <a:xfrm rot="-816127">
                <a:off x="8026005" y="1834992"/>
                <a:ext cx="3370" cy="4872"/>
              </a:xfrm>
              <a:custGeom>
                <a:avLst/>
                <a:gdLst>
                  <a:gd name="connsiteX0" fmla="*/ -129 w 3370"/>
                  <a:gd name="connsiteY0" fmla="*/ -103 h 4872"/>
                  <a:gd name="connsiteX1" fmla="*/ 3242 w 3370"/>
                  <a:gd name="connsiteY1" fmla="*/ -103 h 4872"/>
                  <a:gd name="connsiteX2" fmla="*/ 3242 w 3370"/>
                  <a:gd name="connsiteY2" fmla="*/ 4769 h 4872"/>
                  <a:gd name="connsiteX3" fmla="*/ -129 w 3370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2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565C6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2" name="Freeform: Shape 1061">
                <a:extLst>
                  <a:ext uri="{FF2B5EF4-FFF2-40B4-BE49-F238E27FC236}">
                    <a16:creationId xmlns:a16="http://schemas.microsoft.com/office/drawing/2014/main" id="{78AD3007-B147-D843-C1D3-D17F2523A293}"/>
                  </a:ext>
                </a:extLst>
              </p:cNvPr>
              <p:cNvSpPr/>
              <p:nvPr/>
            </p:nvSpPr>
            <p:spPr>
              <a:xfrm rot="-711108">
                <a:off x="8026313" y="1836312"/>
                <a:ext cx="3369" cy="4872"/>
              </a:xfrm>
              <a:custGeom>
                <a:avLst/>
                <a:gdLst>
                  <a:gd name="connsiteX0" fmla="*/ -129 w 3369"/>
                  <a:gd name="connsiteY0" fmla="*/ -103 h 4872"/>
                  <a:gd name="connsiteX1" fmla="*/ 3240 w 3369"/>
                  <a:gd name="connsiteY1" fmla="*/ -103 h 4872"/>
                  <a:gd name="connsiteX2" fmla="*/ 3240 w 3369"/>
                  <a:gd name="connsiteY2" fmla="*/ 4770 h 4872"/>
                  <a:gd name="connsiteX3" fmla="*/ -129 w 3369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2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54595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3" name="Freeform: Shape 1062">
                <a:extLst>
                  <a:ext uri="{FF2B5EF4-FFF2-40B4-BE49-F238E27FC236}">
                    <a16:creationId xmlns:a16="http://schemas.microsoft.com/office/drawing/2014/main" id="{96E980AF-118F-4A7D-F884-892FE0BA9DE0}"/>
                  </a:ext>
                </a:extLst>
              </p:cNvPr>
              <p:cNvSpPr/>
              <p:nvPr/>
            </p:nvSpPr>
            <p:spPr>
              <a:xfrm>
                <a:off x="8026156" y="1837390"/>
                <a:ext cx="4181" cy="5388"/>
              </a:xfrm>
              <a:custGeom>
                <a:avLst/>
                <a:gdLst>
                  <a:gd name="connsiteX0" fmla="*/ 853 w 4181"/>
                  <a:gd name="connsiteY0" fmla="*/ 5389 h 5388"/>
                  <a:gd name="connsiteX1" fmla="*/ 0 w 4181"/>
                  <a:gd name="connsiteY1" fmla="*/ 587 h 5388"/>
                  <a:gd name="connsiteX2" fmla="*/ 3328 w 4181"/>
                  <a:gd name="connsiteY2" fmla="*/ 0 h 5388"/>
                  <a:gd name="connsiteX3" fmla="*/ 4182 w 4181"/>
                  <a:gd name="connsiteY3" fmla="*/ 4803 h 5388"/>
                  <a:gd name="connsiteX4" fmla="*/ 853 w 4181"/>
                  <a:gd name="connsiteY4" fmla="*/ 5389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1" h="5388">
                    <a:moveTo>
                      <a:pt x="853" y="5389"/>
                    </a:moveTo>
                    <a:lnTo>
                      <a:pt x="0" y="587"/>
                    </a:lnTo>
                    <a:lnTo>
                      <a:pt x="3328" y="0"/>
                    </a:lnTo>
                    <a:lnTo>
                      <a:pt x="4182" y="4803"/>
                    </a:lnTo>
                    <a:lnTo>
                      <a:pt x="853" y="5389"/>
                    </a:lnTo>
                    <a:close/>
                  </a:path>
                </a:pathLst>
              </a:custGeom>
              <a:solidFill>
                <a:srgbClr val="50565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4" name="Freeform: Shape 1063">
                <a:extLst>
                  <a:ext uri="{FF2B5EF4-FFF2-40B4-BE49-F238E27FC236}">
                    <a16:creationId xmlns:a16="http://schemas.microsoft.com/office/drawing/2014/main" id="{B39665C6-BF5A-CA39-29F5-6C7914055A7B}"/>
                  </a:ext>
                </a:extLst>
              </p:cNvPr>
              <p:cNvSpPr/>
              <p:nvPr/>
            </p:nvSpPr>
            <p:spPr>
              <a:xfrm>
                <a:off x="8026446" y="1838774"/>
                <a:ext cx="4028" cy="5308"/>
              </a:xfrm>
              <a:custGeom>
                <a:avLst/>
                <a:gdLst>
                  <a:gd name="connsiteX0" fmla="*/ 700 w 4028"/>
                  <a:gd name="connsiteY0" fmla="*/ 5309 h 5308"/>
                  <a:gd name="connsiteX1" fmla="*/ 0 w 4028"/>
                  <a:gd name="connsiteY1" fmla="*/ 483 h 5308"/>
                  <a:gd name="connsiteX2" fmla="*/ 3328 w 4028"/>
                  <a:gd name="connsiteY2" fmla="*/ 0 h 5308"/>
                  <a:gd name="connsiteX3" fmla="*/ 4028 w 4028"/>
                  <a:gd name="connsiteY3" fmla="*/ 4826 h 5308"/>
                  <a:gd name="connsiteX4" fmla="*/ 700 w 4028"/>
                  <a:gd name="connsiteY4" fmla="*/ 5309 h 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8" h="5308">
                    <a:moveTo>
                      <a:pt x="700" y="5309"/>
                    </a:moveTo>
                    <a:lnTo>
                      <a:pt x="0" y="483"/>
                    </a:lnTo>
                    <a:lnTo>
                      <a:pt x="3328" y="0"/>
                    </a:lnTo>
                    <a:lnTo>
                      <a:pt x="4028" y="4826"/>
                    </a:lnTo>
                    <a:lnTo>
                      <a:pt x="700" y="5309"/>
                    </a:lnTo>
                    <a:close/>
                  </a:path>
                </a:pathLst>
              </a:custGeom>
              <a:solidFill>
                <a:srgbClr val="4D535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5" name="Freeform: Shape 1064">
                <a:extLst>
                  <a:ext uri="{FF2B5EF4-FFF2-40B4-BE49-F238E27FC236}">
                    <a16:creationId xmlns:a16="http://schemas.microsoft.com/office/drawing/2014/main" id="{6D376D5E-5453-5462-C494-28709700A6E2}"/>
                  </a:ext>
                </a:extLst>
              </p:cNvPr>
              <p:cNvSpPr/>
              <p:nvPr/>
            </p:nvSpPr>
            <p:spPr>
              <a:xfrm rot="-384426">
                <a:off x="8026945" y="1840348"/>
                <a:ext cx="3374" cy="4878"/>
              </a:xfrm>
              <a:custGeom>
                <a:avLst/>
                <a:gdLst>
                  <a:gd name="connsiteX0" fmla="*/ -129 w 3374"/>
                  <a:gd name="connsiteY0" fmla="*/ -103 h 4878"/>
                  <a:gd name="connsiteX1" fmla="*/ 3246 w 3374"/>
                  <a:gd name="connsiteY1" fmla="*/ -103 h 4878"/>
                  <a:gd name="connsiteX2" fmla="*/ 3246 w 3374"/>
                  <a:gd name="connsiteY2" fmla="*/ 4775 h 4878"/>
                  <a:gd name="connsiteX3" fmla="*/ -129 w 3374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4" h="4878">
                    <a:moveTo>
                      <a:pt x="-129" y="-103"/>
                    </a:moveTo>
                    <a:lnTo>
                      <a:pt x="3246" y="-103"/>
                    </a:lnTo>
                    <a:lnTo>
                      <a:pt x="3246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4B505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6" name="Freeform: Shape 1065">
                <a:extLst>
                  <a:ext uri="{FF2B5EF4-FFF2-40B4-BE49-F238E27FC236}">
                    <a16:creationId xmlns:a16="http://schemas.microsoft.com/office/drawing/2014/main" id="{ACD6C162-E3FF-5B5F-31B1-A3AB9DF73AAB}"/>
                  </a:ext>
                </a:extLst>
              </p:cNvPr>
              <p:cNvSpPr/>
              <p:nvPr/>
            </p:nvSpPr>
            <p:spPr>
              <a:xfrm rot="-266964">
                <a:off x="8027081" y="1841712"/>
                <a:ext cx="3376" cy="4875"/>
              </a:xfrm>
              <a:custGeom>
                <a:avLst/>
                <a:gdLst>
                  <a:gd name="connsiteX0" fmla="*/ -129 w 3376"/>
                  <a:gd name="connsiteY0" fmla="*/ -103 h 4875"/>
                  <a:gd name="connsiteX1" fmla="*/ 3248 w 3376"/>
                  <a:gd name="connsiteY1" fmla="*/ -103 h 4875"/>
                  <a:gd name="connsiteX2" fmla="*/ 3248 w 3376"/>
                  <a:gd name="connsiteY2" fmla="*/ 4772 h 4875"/>
                  <a:gd name="connsiteX3" fmla="*/ -129 w 3376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75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484D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7" name="Freeform: Shape 1066">
                <a:extLst>
                  <a:ext uri="{FF2B5EF4-FFF2-40B4-BE49-F238E27FC236}">
                    <a16:creationId xmlns:a16="http://schemas.microsoft.com/office/drawing/2014/main" id="{B8B3B58C-A9A3-7FEA-56DA-1266AAB3434D}"/>
                  </a:ext>
                </a:extLst>
              </p:cNvPr>
              <p:cNvSpPr/>
              <p:nvPr/>
            </p:nvSpPr>
            <p:spPr>
              <a:xfrm>
                <a:off x="8027061" y="1843012"/>
                <a:ext cx="3584" cy="5028"/>
              </a:xfrm>
              <a:custGeom>
                <a:avLst/>
                <a:gdLst>
                  <a:gd name="connsiteX0" fmla="*/ 222 w 3584"/>
                  <a:gd name="connsiteY0" fmla="*/ 5029 h 5028"/>
                  <a:gd name="connsiteX1" fmla="*/ 0 w 3584"/>
                  <a:gd name="connsiteY1" fmla="*/ 155 h 5028"/>
                  <a:gd name="connsiteX2" fmla="*/ 3362 w 3584"/>
                  <a:gd name="connsiteY2" fmla="*/ 0 h 5028"/>
                  <a:gd name="connsiteX3" fmla="*/ 3584 w 3584"/>
                  <a:gd name="connsiteY3" fmla="*/ 4873 h 5028"/>
                  <a:gd name="connsiteX4" fmla="*/ 222 w 3584"/>
                  <a:gd name="connsiteY4" fmla="*/ 5029 h 5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4" h="5028">
                    <a:moveTo>
                      <a:pt x="222" y="5029"/>
                    </a:moveTo>
                    <a:lnTo>
                      <a:pt x="0" y="155"/>
                    </a:lnTo>
                    <a:lnTo>
                      <a:pt x="3362" y="0"/>
                    </a:lnTo>
                    <a:lnTo>
                      <a:pt x="3584" y="4873"/>
                    </a:lnTo>
                    <a:lnTo>
                      <a:pt x="222" y="5029"/>
                    </a:lnTo>
                    <a:close/>
                  </a:path>
                </a:pathLst>
              </a:custGeom>
              <a:solidFill>
                <a:srgbClr val="46495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8" name="Freeform: Shape 1067">
                <a:extLst>
                  <a:ext uri="{FF2B5EF4-FFF2-40B4-BE49-F238E27FC236}">
                    <a16:creationId xmlns:a16="http://schemas.microsoft.com/office/drawing/2014/main" id="{62BCA63E-2992-1770-2623-E6B48EA5E9C7}"/>
                  </a:ext>
                </a:extLst>
              </p:cNvPr>
              <p:cNvSpPr/>
              <p:nvPr/>
            </p:nvSpPr>
            <p:spPr>
              <a:xfrm rot="-46896">
                <a:off x="8027201" y="1844473"/>
                <a:ext cx="3369" cy="4875"/>
              </a:xfrm>
              <a:custGeom>
                <a:avLst/>
                <a:gdLst>
                  <a:gd name="connsiteX0" fmla="*/ -129 w 3369"/>
                  <a:gd name="connsiteY0" fmla="*/ -103 h 4875"/>
                  <a:gd name="connsiteX1" fmla="*/ 3241 w 3369"/>
                  <a:gd name="connsiteY1" fmla="*/ -103 h 4875"/>
                  <a:gd name="connsiteX2" fmla="*/ 3241 w 3369"/>
                  <a:gd name="connsiteY2" fmla="*/ 4773 h 4875"/>
                  <a:gd name="connsiteX3" fmla="*/ -129 w 3369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5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9" name="Freeform: Shape 1068">
                <a:extLst>
                  <a:ext uri="{FF2B5EF4-FFF2-40B4-BE49-F238E27FC236}">
                    <a16:creationId xmlns:a16="http://schemas.microsoft.com/office/drawing/2014/main" id="{515A66D1-DB97-DD81-2267-2355DA53E094}"/>
                  </a:ext>
                </a:extLst>
              </p:cNvPr>
              <p:cNvSpPr/>
              <p:nvPr/>
            </p:nvSpPr>
            <p:spPr>
              <a:xfrm>
                <a:off x="8027163" y="1845838"/>
                <a:ext cx="3447" cy="4934"/>
              </a:xfrm>
              <a:custGeom>
                <a:avLst/>
                <a:gdLst>
                  <a:gd name="connsiteX0" fmla="*/ 3380 w 3447"/>
                  <a:gd name="connsiteY0" fmla="*/ 4935 h 4934"/>
                  <a:gd name="connsiteX1" fmla="*/ 0 w 3447"/>
                  <a:gd name="connsiteY1" fmla="*/ 4877 h 4934"/>
                  <a:gd name="connsiteX2" fmla="*/ 85 w 3447"/>
                  <a:gd name="connsiteY2" fmla="*/ 0 h 4934"/>
                  <a:gd name="connsiteX3" fmla="*/ 3448 w 3447"/>
                  <a:gd name="connsiteY3" fmla="*/ 58 h 4934"/>
                  <a:gd name="connsiteX4" fmla="*/ 3380 w 3447"/>
                  <a:gd name="connsiteY4" fmla="*/ 4935 h 4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7" h="4934">
                    <a:moveTo>
                      <a:pt x="3380" y="4935"/>
                    </a:moveTo>
                    <a:lnTo>
                      <a:pt x="0" y="4877"/>
                    </a:lnTo>
                    <a:lnTo>
                      <a:pt x="85" y="0"/>
                    </a:lnTo>
                    <a:lnTo>
                      <a:pt x="3448" y="58"/>
                    </a:lnTo>
                    <a:lnTo>
                      <a:pt x="3380" y="4935"/>
                    </a:lnTo>
                    <a:close/>
                  </a:path>
                </a:pathLst>
              </a:custGeom>
              <a:solidFill>
                <a:srgbClr val="4146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0" name="Freeform: Shape 1069">
                <a:extLst>
                  <a:ext uri="{FF2B5EF4-FFF2-40B4-BE49-F238E27FC236}">
                    <a16:creationId xmlns:a16="http://schemas.microsoft.com/office/drawing/2014/main" id="{C11A742B-078D-14E2-75AE-DACEAB34D992}"/>
                  </a:ext>
                </a:extLst>
              </p:cNvPr>
              <p:cNvSpPr/>
              <p:nvPr/>
            </p:nvSpPr>
            <p:spPr>
              <a:xfrm rot="-5229000">
                <a:off x="8026399" y="1848007"/>
                <a:ext cx="4876" cy="3364"/>
              </a:xfrm>
              <a:custGeom>
                <a:avLst/>
                <a:gdLst>
                  <a:gd name="connsiteX0" fmla="*/ -129 w 4876"/>
                  <a:gd name="connsiteY0" fmla="*/ -103 h 3364"/>
                  <a:gd name="connsiteX1" fmla="*/ 4748 w 4876"/>
                  <a:gd name="connsiteY1" fmla="*/ -103 h 3364"/>
                  <a:gd name="connsiteX2" fmla="*/ 4748 w 4876"/>
                  <a:gd name="connsiteY2" fmla="*/ 3262 h 3364"/>
                  <a:gd name="connsiteX3" fmla="*/ -129 w 4876"/>
                  <a:gd name="connsiteY3" fmla="*/ 3262 h 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6" h="3364">
                    <a:moveTo>
                      <a:pt x="-129" y="-103"/>
                    </a:moveTo>
                    <a:lnTo>
                      <a:pt x="4748" y="-103"/>
                    </a:lnTo>
                    <a:lnTo>
                      <a:pt x="4748" y="3262"/>
                    </a:lnTo>
                    <a:lnTo>
                      <a:pt x="-129" y="3262"/>
                    </a:lnTo>
                    <a:close/>
                  </a:path>
                </a:pathLst>
              </a:custGeom>
              <a:solidFill>
                <a:srgbClr val="4146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1" name="Freeform: Shape 1070">
                <a:extLst>
                  <a:ext uri="{FF2B5EF4-FFF2-40B4-BE49-F238E27FC236}">
                    <a16:creationId xmlns:a16="http://schemas.microsoft.com/office/drawing/2014/main" id="{EE14CADA-89AD-2D73-82F3-D9C9FB4DD24E}"/>
                  </a:ext>
                </a:extLst>
              </p:cNvPr>
              <p:cNvSpPr/>
              <p:nvPr/>
            </p:nvSpPr>
            <p:spPr>
              <a:xfrm>
                <a:off x="8026873" y="1848504"/>
                <a:ext cx="3754" cy="5137"/>
              </a:xfrm>
              <a:custGeom>
                <a:avLst/>
                <a:gdLst>
                  <a:gd name="connsiteX0" fmla="*/ 3362 w 3754"/>
                  <a:gd name="connsiteY0" fmla="*/ 5138 h 5137"/>
                  <a:gd name="connsiteX1" fmla="*/ 0 w 3754"/>
                  <a:gd name="connsiteY1" fmla="*/ 4861 h 5137"/>
                  <a:gd name="connsiteX2" fmla="*/ 393 w 3754"/>
                  <a:gd name="connsiteY2" fmla="*/ 0 h 5137"/>
                  <a:gd name="connsiteX3" fmla="*/ 3755 w 3754"/>
                  <a:gd name="connsiteY3" fmla="*/ 278 h 5137"/>
                  <a:gd name="connsiteX4" fmla="*/ 3362 w 3754"/>
                  <a:gd name="connsiteY4" fmla="*/ 5138 h 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4" h="5137">
                    <a:moveTo>
                      <a:pt x="3362" y="5138"/>
                    </a:moveTo>
                    <a:lnTo>
                      <a:pt x="0" y="4861"/>
                    </a:lnTo>
                    <a:lnTo>
                      <a:pt x="393" y="0"/>
                    </a:lnTo>
                    <a:lnTo>
                      <a:pt x="3755" y="278"/>
                    </a:lnTo>
                    <a:lnTo>
                      <a:pt x="3362" y="5138"/>
                    </a:lnTo>
                    <a:close/>
                  </a:path>
                </a:pathLst>
              </a:custGeom>
              <a:solidFill>
                <a:srgbClr val="4145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2" name="Freeform: Shape 1071">
                <a:extLst>
                  <a:ext uri="{FF2B5EF4-FFF2-40B4-BE49-F238E27FC236}">
                    <a16:creationId xmlns:a16="http://schemas.microsoft.com/office/drawing/2014/main" id="{E9CFB6B3-B6FD-ED84-E2D3-8240EC1D3EF4}"/>
                  </a:ext>
                </a:extLst>
              </p:cNvPr>
              <p:cNvSpPr/>
              <p:nvPr/>
            </p:nvSpPr>
            <p:spPr>
              <a:xfrm>
                <a:off x="8026685" y="1849836"/>
                <a:ext cx="3874" cy="5216"/>
              </a:xfrm>
              <a:custGeom>
                <a:avLst/>
                <a:gdLst>
                  <a:gd name="connsiteX0" fmla="*/ 3328 w 3874"/>
                  <a:gd name="connsiteY0" fmla="*/ 5216 h 5216"/>
                  <a:gd name="connsiteX1" fmla="*/ 0 w 3874"/>
                  <a:gd name="connsiteY1" fmla="*/ 4841 h 5216"/>
                  <a:gd name="connsiteX2" fmla="*/ 529 w 3874"/>
                  <a:gd name="connsiteY2" fmla="*/ 0 h 5216"/>
                  <a:gd name="connsiteX3" fmla="*/ 3874 w 3874"/>
                  <a:gd name="connsiteY3" fmla="*/ 375 h 5216"/>
                  <a:gd name="connsiteX4" fmla="*/ 3328 w 3874"/>
                  <a:gd name="connsiteY4" fmla="*/ 5216 h 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4" h="5216">
                    <a:moveTo>
                      <a:pt x="3328" y="5216"/>
                    </a:moveTo>
                    <a:lnTo>
                      <a:pt x="0" y="4841"/>
                    </a:lnTo>
                    <a:lnTo>
                      <a:pt x="529" y="0"/>
                    </a:lnTo>
                    <a:lnTo>
                      <a:pt x="3874" y="375"/>
                    </a:lnTo>
                    <a:lnTo>
                      <a:pt x="3328" y="5216"/>
                    </a:lnTo>
                    <a:close/>
                  </a:path>
                </a:pathLst>
              </a:custGeom>
              <a:solidFill>
                <a:srgbClr val="4145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3" name="Freeform: Shape 1072">
                <a:extLst>
                  <a:ext uri="{FF2B5EF4-FFF2-40B4-BE49-F238E27FC236}">
                    <a16:creationId xmlns:a16="http://schemas.microsoft.com/office/drawing/2014/main" id="{51858BC4-CA29-A913-08C0-A332C88CC338}"/>
                  </a:ext>
                </a:extLst>
              </p:cNvPr>
              <p:cNvSpPr/>
              <p:nvPr/>
            </p:nvSpPr>
            <p:spPr>
              <a:xfrm>
                <a:off x="8026429" y="1851157"/>
                <a:ext cx="4028" cy="5303"/>
              </a:xfrm>
              <a:custGeom>
                <a:avLst/>
                <a:gdLst>
                  <a:gd name="connsiteX0" fmla="*/ 3328 w 4028"/>
                  <a:gd name="connsiteY0" fmla="*/ 5303 h 5303"/>
                  <a:gd name="connsiteX1" fmla="*/ 0 w 4028"/>
                  <a:gd name="connsiteY1" fmla="*/ 4824 h 5303"/>
                  <a:gd name="connsiteX2" fmla="*/ 700 w 4028"/>
                  <a:gd name="connsiteY2" fmla="*/ 0 h 5303"/>
                  <a:gd name="connsiteX3" fmla="*/ 4028 w 4028"/>
                  <a:gd name="connsiteY3" fmla="*/ 480 h 5303"/>
                  <a:gd name="connsiteX4" fmla="*/ 3328 w 4028"/>
                  <a:gd name="connsiteY4" fmla="*/ 5303 h 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8" h="5303">
                    <a:moveTo>
                      <a:pt x="3328" y="5303"/>
                    </a:moveTo>
                    <a:lnTo>
                      <a:pt x="0" y="4824"/>
                    </a:lnTo>
                    <a:lnTo>
                      <a:pt x="700" y="0"/>
                    </a:lnTo>
                    <a:lnTo>
                      <a:pt x="4028" y="480"/>
                    </a:lnTo>
                    <a:lnTo>
                      <a:pt x="3328" y="5303"/>
                    </a:lnTo>
                    <a:close/>
                  </a:path>
                </a:pathLst>
              </a:custGeom>
              <a:solidFill>
                <a:srgbClr val="4045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4" name="Freeform: Shape 1073">
                <a:extLst>
                  <a:ext uri="{FF2B5EF4-FFF2-40B4-BE49-F238E27FC236}">
                    <a16:creationId xmlns:a16="http://schemas.microsoft.com/office/drawing/2014/main" id="{CABA9C58-FD99-9972-9A27-FEE29D7A6C72}"/>
                  </a:ext>
                </a:extLst>
              </p:cNvPr>
              <p:cNvSpPr/>
              <p:nvPr/>
            </p:nvSpPr>
            <p:spPr>
              <a:xfrm>
                <a:off x="8026156" y="1852469"/>
                <a:ext cx="4147" cy="5383"/>
              </a:xfrm>
              <a:custGeom>
                <a:avLst/>
                <a:gdLst>
                  <a:gd name="connsiteX0" fmla="*/ 3328 w 4147"/>
                  <a:gd name="connsiteY0" fmla="*/ 5384 h 5383"/>
                  <a:gd name="connsiteX1" fmla="*/ 0 w 4147"/>
                  <a:gd name="connsiteY1" fmla="*/ 4805 h 5383"/>
                  <a:gd name="connsiteX2" fmla="*/ 819 w 4147"/>
                  <a:gd name="connsiteY2" fmla="*/ 0 h 5383"/>
                  <a:gd name="connsiteX3" fmla="*/ 4148 w 4147"/>
                  <a:gd name="connsiteY3" fmla="*/ 578 h 5383"/>
                  <a:gd name="connsiteX4" fmla="*/ 3328 w 4147"/>
                  <a:gd name="connsiteY4" fmla="*/ 5384 h 5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7" h="5383">
                    <a:moveTo>
                      <a:pt x="3328" y="5384"/>
                    </a:moveTo>
                    <a:lnTo>
                      <a:pt x="0" y="4805"/>
                    </a:lnTo>
                    <a:lnTo>
                      <a:pt x="819" y="0"/>
                    </a:lnTo>
                    <a:lnTo>
                      <a:pt x="4148" y="578"/>
                    </a:lnTo>
                    <a:lnTo>
                      <a:pt x="3328" y="5384"/>
                    </a:lnTo>
                    <a:close/>
                  </a:path>
                </a:pathLst>
              </a:custGeom>
              <a:solidFill>
                <a:srgbClr val="3F43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5" name="Freeform: Shape 1074">
                <a:extLst>
                  <a:ext uri="{FF2B5EF4-FFF2-40B4-BE49-F238E27FC236}">
                    <a16:creationId xmlns:a16="http://schemas.microsoft.com/office/drawing/2014/main" id="{553DC880-C2BF-346C-CA73-6CED5500EFE4}"/>
                  </a:ext>
                </a:extLst>
              </p:cNvPr>
              <p:cNvSpPr/>
              <p:nvPr/>
            </p:nvSpPr>
            <p:spPr>
              <a:xfrm>
                <a:off x="8025832" y="1853776"/>
                <a:ext cx="4284" cy="5453"/>
              </a:xfrm>
              <a:custGeom>
                <a:avLst/>
                <a:gdLst>
                  <a:gd name="connsiteX0" fmla="*/ 3294 w 4284"/>
                  <a:gd name="connsiteY0" fmla="*/ 5454 h 5453"/>
                  <a:gd name="connsiteX1" fmla="*/ 0 w 4284"/>
                  <a:gd name="connsiteY1" fmla="*/ 4776 h 5453"/>
                  <a:gd name="connsiteX2" fmla="*/ 973 w 4284"/>
                  <a:gd name="connsiteY2" fmla="*/ 0 h 5453"/>
                  <a:gd name="connsiteX3" fmla="*/ 4284 w 4284"/>
                  <a:gd name="connsiteY3" fmla="*/ 677 h 5453"/>
                  <a:gd name="connsiteX4" fmla="*/ 3294 w 4284"/>
                  <a:gd name="connsiteY4" fmla="*/ 5454 h 5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4" h="5453">
                    <a:moveTo>
                      <a:pt x="3294" y="5454"/>
                    </a:moveTo>
                    <a:lnTo>
                      <a:pt x="0" y="4776"/>
                    </a:lnTo>
                    <a:lnTo>
                      <a:pt x="973" y="0"/>
                    </a:lnTo>
                    <a:lnTo>
                      <a:pt x="4284" y="677"/>
                    </a:lnTo>
                    <a:lnTo>
                      <a:pt x="3294" y="5454"/>
                    </a:lnTo>
                    <a:close/>
                  </a:path>
                </a:pathLst>
              </a:custGeom>
              <a:solidFill>
                <a:srgbClr val="3E43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6" name="Freeform: Shape 1075">
                <a:extLst>
                  <a:ext uri="{FF2B5EF4-FFF2-40B4-BE49-F238E27FC236}">
                    <a16:creationId xmlns:a16="http://schemas.microsoft.com/office/drawing/2014/main" id="{D4199E71-0528-EFCF-9D1C-55842B9E3F4E}"/>
                  </a:ext>
                </a:extLst>
              </p:cNvPr>
              <p:cNvSpPr/>
              <p:nvPr/>
            </p:nvSpPr>
            <p:spPr>
              <a:xfrm>
                <a:off x="8025473" y="1855068"/>
                <a:ext cx="4420" cy="5528"/>
              </a:xfrm>
              <a:custGeom>
                <a:avLst/>
                <a:gdLst>
                  <a:gd name="connsiteX0" fmla="*/ 3277 w 4420"/>
                  <a:gd name="connsiteY0" fmla="*/ 5529 h 5528"/>
                  <a:gd name="connsiteX1" fmla="*/ 0 w 4420"/>
                  <a:gd name="connsiteY1" fmla="*/ 4747 h 5528"/>
                  <a:gd name="connsiteX2" fmla="*/ 1144 w 4420"/>
                  <a:gd name="connsiteY2" fmla="*/ 0 h 5528"/>
                  <a:gd name="connsiteX3" fmla="*/ 4421 w 4420"/>
                  <a:gd name="connsiteY3" fmla="*/ 783 h 5528"/>
                  <a:gd name="connsiteX4" fmla="*/ 3277 w 4420"/>
                  <a:gd name="connsiteY4" fmla="*/ 5529 h 5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20" h="5528">
                    <a:moveTo>
                      <a:pt x="3277" y="5529"/>
                    </a:moveTo>
                    <a:lnTo>
                      <a:pt x="0" y="4747"/>
                    </a:lnTo>
                    <a:lnTo>
                      <a:pt x="1144" y="0"/>
                    </a:lnTo>
                    <a:lnTo>
                      <a:pt x="4421" y="783"/>
                    </a:lnTo>
                    <a:lnTo>
                      <a:pt x="3277" y="5529"/>
                    </a:lnTo>
                    <a:close/>
                  </a:path>
                </a:pathLst>
              </a:custGeom>
              <a:solidFill>
                <a:srgbClr val="3F42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7" name="Freeform: Shape 1076">
                <a:extLst>
                  <a:ext uri="{FF2B5EF4-FFF2-40B4-BE49-F238E27FC236}">
                    <a16:creationId xmlns:a16="http://schemas.microsoft.com/office/drawing/2014/main" id="{726FB1BD-D156-C50F-C759-CF3BFF15369F}"/>
                  </a:ext>
                </a:extLst>
              </p:cNvPr>
              <p:cNvSpPr/>
              <p:nvPr/>
            </p:nvSpPr>
            <p:spPr>
              <a:xfrm>
                <a:off x="8025081" y="1856356"/>
                <a:ext cx="4523" cy="5586"/>
              </a:xfrm>
              <a:custGeom>
                <a:avLst/>
                <a:gdLst>
                  <a:gd name="connsiteX0" fmla="*/ 3260 w 4523"/>
                  <a:gd name="connsiteY0" fmla="*/ 5587 h 5586"/>
                  <a:gd name="connsiteX1" fmla="*/ 0 w 4523"/>
                  <a:gd name="connsiteY1" fmla="*/ 4706 h 5586"/>
                  <a:gd name="connsiteX2" fmla="*/ 1263 w 4523"/>
                  <a:gd name="connsiteY2" fmla="*/ 0 h 5586"/>
                  <a:gd name="connsiteX3" fmla="*/ 4523 w 4523"/>
                  <a:gd name="connsiteY3" fmla="*/ 880 h 5586"/>
                  <a:gd name="connsiteX4" fmla="*/ 3260 w 4523"/>
                  <a:gd name="connsiteY4" fmla="*/ 5587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3" h="5586">
                    <a:moveTo>
                      <a:pt x="3260" y="5587"/>
                    </a:moveTo>
                    <a:lnTo>
                      <a:pt x="0" y="4706"/>
                    </a:lnTo>
                    <a:lnTo>
                      <a:pt x="1263" y="0"/>
                    </a:lnTo>
                    <a:lnTo>
                      <a:pt x="4523" y="880"/>
                    </a:lnTo>
                    <a:lnTo>
                      <a:pt x="3260" y="5587"/>
                    </a:lnTo>
                    <a:close/>
                  </a:path>
                </a:pathLst>
              </a:custGeom>
              <a:solidFill>
                <a:srgbClr val="3D41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8" name="Freeform: Shape 1077">
                <a:extLst>
                  <a:ext uri="{FF2B5EF4-FFF2-40B4-BE49-F238E27FC236}">
                    <a16:creationId xmlns:a16="http://schemas.microsoft.com/office/drawing/2014/main" id="{D2BDCCD5-0FDB-E293-F4E9-0D206077453F}"/>
                  </a:ext>
                </a:extLst>
              </p:cNvPr>
              <p:cNvSpPr/>
              <p:nvPr/>
            </p:nvSpPr>
            <p:spPr>
              <a:xfrm rot="-4391102">
                <a:off x="8024535" y="1858769"/>
                <a:ext cx="4877" cy="3370"/>
              </a:xfrm>
              <a:custGeom>
                <a:avLst/>
                <a:gdLst>
                  <a:gd name="connsiteX0" fmla="*/ -129 w 4877"/>
                  <a:gd name="connsiteY0" fmla="*/ -103 h 3370"/>
                  <a:gd name="connsiteX1" fmla="*/ 4749 w 4877"/>
                  <a:gd name="connsiteY1" fmla="*/ -103 h 3370"/>
                  <a:gd name="connsiteX2" fmla="*/ 4749 w 4877"/>
                  <a:gd name="connsiteY2" fmla="*/ 3267 h 3370"/>
                  <a:gd name="connsiteX3" fmla="*/ -129 w 4877"/>
                  <a:gd name="connsiteY3" fmla="*/ 3267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70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67"/>
                    </a:lnTo>
                    <a:lnTo>
                      <a:pt x="-129" y="3267"/>
                    </a:lnTo>
                    <a:close/>
                  </a:path>
                </a:pathLst>
              </a:custGeom>
              <a:solidFill>
                <a:srgbClr val="3D414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9" name="Freeform: Shape 1078">
                <a:extLst>
                  <a:ext uri="{FF2B5EF4-FFF2-40B4-BE49-F238E27FC236}">
                    <a16:creationId xmlns:a16="http://schemas.microsoft.com/office/drawing/2014/main" id="{D85A169A-83EF-80F0-7ACC-CDA385357B7E}"/>
                  </a:ext>
                </a:extLst>
              </p:cNvPr>
              <p:cNvSpPr/>
              <p:nvPr/>
            </p:nvSpPr>
            <p:spPr>
              <a:xfrm rot="-4285488">
                <a:off x="8024115" y="1860066"/>
                <a:ext cx="4884" cy="3371"/>
              </a:xfrm>
              <a:custGeom>
                <a:avLst/>
                <a:gdLst>
                  <a:gd name="connsiteX0" fmla="*/ -129 w 4884"/>
                  <a:gd name="connsiteY0" fmla="*/ -103 h 3371"/>
                  <a:gd name="connsiteX1" fmla="*/ 4755 w 4884"/>
                  <a:gd name="connsiteY1" fmla="*/ -103 h 3371"/>
                  <a:gd name="connsiteX2" fmla="*/ 4755 w 4884"/>
                  <a:gd name="connsiteY2" fmla="*/ 3269 h 3371"/>
                  <a:gd name="connsiteX3" fmla="*/ -129 w 4884"/>
                  <a:gd name="connsiteY3" fmla="*/ 3269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4" h="3371">
                    <a:moveTo>
                      <a:pt x="-129" y="-103"/>
                    </a:moveTo>
                    <a:lnTo>
                      <a:pt x="4755" y="-103"/>
                    </a:lnTo>
                    <a:lnTo>
                      <a:pt x="4755" y="3269"/>
                    </a:lnTo>
                    <a:lnTo>
                      <a:pt x="-129" y="3269"/>
                    </a:lnTo>
                    <a:close/>
                  </a:path>
                </a:pathLst>
              </a:custGeom>
              <a:solidFill>
                <a:srgbClr val="3D404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0" name="Freeform: Shape 1079">
                <a:extLst>
                  <a:ext uri="{FF2B5EF4-FFF2-40B4-BE49-F238E27FC236}">
                    <a16:creationId xmlns:a16="http://schemas.microsoft.com/office/drawing/2014/main" id="{DA214061-BC62-17FB-3D5B-4805051DEF2A}"/>
                  </a:ext>
                </a:extLst>
              </p:cNvPr>
              <p:cNvSpPr/>
              <p:nvPr/>
            </p:nvSpPr>
            <p:spPr>
              <a:xfrm rot="-4189968">
                <a:off x="8023673" y="1861328"/>
                <a:ext cx="4878" cy="3373"/>
              </a:xfrm>
              <a:custGeom>
                <a:avLst/>
                <a:gdLst>
                  <a:gd name="connsiteX0" fmla="*/ -129 w 4878"/>
                  <a:gd name="connsiteY0" fmla="*/ -103 h 3373"/>
                  <a:gd name="connsiteX1" fmla="*/ 4750 w 4878"/>
                  <a:gd name="connsiteY1" fmla="*/ -103 h 3373"/>
                  <a:gd name="connsiteX2" fmla="*/ 4750 w 4878"/>
                  <a:gd name="connsiteY2" fmla="*/ 3270 h 3373"/>
                  <a:gd name="connsiteX3" fmla="*/ -129 w 4878"/>
                  <a:gd name="connsiteY3" fmla="*/ 3270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3373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3270"/>
                    </a:lnTo>
                    <a:lnTo>
                      <a:pt x="-129" y="3270"/>
                    </a:lnTo>
                    <a:close/>
                  </a:path>
                </a:pathLst>
              </a:custGeom>
              <a:solidFill>
                <a:srgbClr val="3C414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1" name="Freeform: Shape 1080">
                <a:extLst>
                  <a:ext uri="{FF2B5EF4-FFF2-40B4-BE49-F238E27FC236}">
                    <a16:creationId xmlns:a16="http://schemas.microsoft.com/office/drawing/2014/main" id="{09ECFB70-2972-9F5B-D522-080A623E509F}"/>
                  </a:ext>
                </a:extLst>
              </p:cNvPr>
              <p:cNvSpPr/>
              <p:nvPr/>
            </p:nvSpPr>
            <p:spPr>
              <a:xfrm>
                <a:off x="8023152" y="1861377"/>
                <a:ext cx="4949" cy="5782"/>
              </a:xfrm>
              <a:custGeom>
                <a:avLst/>
                <a:gdLst>
                  <a:gd name="connsiteX0" fmla="*/ 3140 w 4949"/>
                  <a:gd name="connsiteY0" fmla="*/ 5783 h 5782"/>
                  <a:gd name="connsiteX1" fmla="*/ 0 w 4949"/>
                  <a:gd name="connsiteY1" fmla="*/ 4527 h 5782"/>
                  <a:gd name="connsiteX2" fmla="*/ 1826 w 4949"/>
                  <a:gd name="connsiteY2" fmla="*/ 0 h 5782"/>
                  <a:gd name="connsiteX3" fmla="*/ 4950 w 4949"/>
                  <a:gd name="connsiteY3" fmla="*/ 1258 h 5782"/>
                  <a:gd name="connsiteX4" fmla="*/ 3140 w 4949"/>
                  <a:gd name="connsiteY4" fmla="*/ 5783 h 5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9" h="5782">
                    <a:moveTo>
                      <a:pt x="3140" y="5783"/>
                    </a:moveTo>
                    <a:lnTo>
                      <a:pt x="0" y="4527"/>
                    </a:lnTo>
                    <a:lnTo>
                      <a:pt x="1826" y="0"/>
                    </a:lnTo>
                    <a:lnTo>
                      <a:pt x="4950" y="1258"/>
                    </a:lnTo>
                    <a:lnTo>
                      <a:pt x="3140" y="5783"/>
                    </a:lnTo>
                    <a:close/>
                  </a:path>
                </a:pathLst>
              </a:custGeom>
              <a:solidFill>
                <a:srgbClr val="3B3F4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2" name="Freeform: Shape 1081">
                <a:extLst>
                  <a:ext uri="{FF2B5EF4-FFF2-40B4-BE49-F238E27FC236}">
                    <a16:creationId xmlns:a16="http://schemas.microsoft.com/office/drawing/2014/main" id="{EE490CB8-24E2-1A48-A16C-C466EE50FC8F}"/>
                  </a:ext>
                </a:extLst>
              </p:cNvPr>
              <p:cNvSpPr/>
              <p:nvPr/>
            </p:nvSpPr>
            <p:spPr>
              <a:xfrm rot="-3981137">
                <a:off x="8022664" y="1863822"/>
                <a:ext cx="4877" cy="3368"/>
              </a:xfrm>
              <a:custGeom>
                <a:avLst/>
                <a:gdLst>
                  <a:gd name="connsiteX0" fmla="*/ -129 w 4877"/>
                  <a:gd name="connsiteY0" fmla="*/ -103 h 3368"/>
                  <a:gd name="connsiteX1" fmla="*/ 4749 w 4877"/>
                  <a:gd name="connsiteY1" fmla="*/ -103 h 3368"/>
                  <a:gd name="connsiteX2" fmla="*/ 4749 w 4877"/>
                  <a:gd name="connsiteY2" fmla="*/ 3265 h 3368"/>
                  <a:gd name="connsiteX3" fmla="*/ -129 w 4877"/>
                  <a:gd name="connsiteY3" fmla="*/ 3265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68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3B3F4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3" name="Freeform: Shape 1082">
                <a:extLst>
                  <a:ext uri="{FF2B5EF4-FFF2-40B4-BE49-F238E27FC236}">
                    <a16:creationId xmlns:a16="http://schemas.microsoft.com/office/drawing/2014/main" id="{39D0BD98-FDFB-20CD-E117-787A9493D7C9}"/>
                  </a:ext>
                </a:extLst>
              </p:cNvPr>
              <p:cNvSpPr/>
              <p:nvPr/>
            </p:nvSpPr>
            <p:spPr>
              <a:xfrm>
                <a:off x="8021992" y="1863801"/>
                <a:ext cx="5120" cy="5851"/>
              </a:xfrm>
              <a:custGeom>
                <a:avLst/>
                <a:gdLst>
                  <a:gd name="connsiteX0" fmla="*/ 3038 w 5120"/>
                  <a:gd name="connsiteY0" fmla="*/ 5851 h 5851"/>
                  <a:gd name="connsiteX1" fmla="*/ 0 w 5120"/>
                  <a:gd name="connsiteY1" fmla="*/ 4406 h 5851"/>
                  <a:gd name="connsiteX2" fmla="*/ 2082 w 5120"/>
                  <a:gd name="connsiteY2" fmla="*/ 0 h 5851"/>
                  <a:gd name="connsiteX3" fmla="*/ 5120 w 5120"/>
                  <a:gd name="connsiteY3" fmla="*/ 1445 h 5851"/>
                  <a:gd name="connsiteX4" fmla="*/ 3038 w 5120"/>
                  <a:gd name="connsiteY4" fmla="*/ 5851 h 5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0" h="5851">
                    <a:moveTo>
                      <a:pt x="3038" y="5851"/>
                    </a:moveTo>
                    <a:lnTo>
                      <a:pt x="0" y="4406"/>
                    </a:lnTo>
                    <a:lnTo>
                      <a:pt x="2082" y="0"/>
                    </a:lnTo>
                    <a:lnTo>
                      <a:pt x="5120" y="1445"/>
                    </a:lnTo>
                    <a:lnTo>
                      <a:pt x="3038" y="5851"/>
                    </a:lnTo>
                    <a:close/>
                  </a:path>
                </a:pathLst>
              </a:custGeom>
              <a:solidFill>
                <a:srgbClr val="3A3E4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9C08EB9A-F375-A473-B4F3-6E698889CBD8}"/>
                  </a:ext>
                </a:extLst>
              </p:cNvPr>
              <p:cNvSpPr/>
              <p:nvPr/>
            </p:nvSpPr>
            <p:spPr>
              <a:xfrm rot="-3772230">
                <a:off x="8021521" y="1866250"/>
                <a:ext cx="4882" cy="3369"/>
              </a:xfrm>
              <a:custGeom>
                <a:avLst/>
                <a:gdLst>
                  <a:gd name="connsiteX0" fmla="*/ -129 w 4882"/>
                  <a:gd name="connsiteY0" fmla="*/ -103 h 3369"/>
                  <a:gd name="connsiteX1" fmla="*/ 4753 w 4882"/>
                  <a:gd name="connsiteY1" fmla="*/ -103 h 3369"/>
                  <a:gd name="connsiteX2" fmla="*/ 4753 w 4882"/>
                  <a:gd name="connsiteY2" fmla="*/ 3266 h 3369"/>
                  <a:gd name="connsiteX3" fmla="*/ -129 w 4882"/>
                  <a:gd name="connsiteY3" fmla="*/ 3266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3369">
                    <a:moveTo>
                      <a:pt x="-129" y="-103"/>
                    </a:moveTo>
                    <a:lnTo>
                      <a:pt x="4753" y="-103"/>
                    </a:lnTo>
                    <a:lnTo>
                      <a:pt x="4753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3A3E4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5" name="Freeform: Shape 1084">
                <a:extLst>
                  <a:ext uri="{FF2B5EF4-FFF2-40B4-BE49-F238E27FC236}">
                    <a16:creationId xmlns:a16="http://schemas.microsoft.com/office/drawing/2014/main" id="{C0C12820-2658-BF76-7C1C-03E4514C8614}"/>
                  </a:ext>
                </a:extLst>
              </p:cNvPr>
              <p:cNvSpPr/>
              <p:nvPr/>
            </p:nvSpPr>
            <p:spPr>
              <a:xfrm>
                <a:off x="8020694" y="1866154"/>
                <a:ext cx="5291" cy="5892"/>
              </a:xfrm>
              <a:custGeom>
                <a:avLst/>
                <a:gdLst>
                  <a:gd name="connsiteX0" fmla="*/ 2953 w 5291"/>
                  <a:gd name="connsiteY0" fmla="*/ 5892 h 5892"/>
                  <a:gd name="connsiteX1" fmla="*/ 0 w 5291"/>
                  <a:gd name="connsiteY1" fmla="*/ 4274 h 5892"/>
                  <a:gd name="connsiteX2" fmla="*/ 2338 w 5291"/>
                  <a:gd name="connsiteY2" fmla="*/ 0 h 5892"/>
                  <a:gd name="connsiteX3" fmla="*/ 5291 w 5291"/>
                  <a:gd name="connsiteY3" fmla="*/ 1618 h 5892"/>
                  <a:gd name="connsiteX4" fmla="*/ 2953 w 5291"/>
                  <a:gd name="connsiteY4" fmla="*/ 5892 h 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1" h="5892">
                    <a:moveTo>
                      <a:pt x="2953" y="5892"/>
                    </a:moveTo>
                    <a:lnTo>
                      <a:pt x="0" y="4274"/>
                    </a:lnTo>
                    <a:lnTo>
                      <a:pt x="2338" y="0"/>
                    </a:lnTo>
                    <a:lnTo>
                      <a:pt x="5291" y="1618"/>
                    </a:lnTo>
                    <a:lnTo>
                      <a:pt x="2953" y="5892"/>
                    </a:lnTo>
                    <a:close/>
                  </a:path>
                </a:pathLst>
              </a:custGeom>
              <a:solidFill>
                <a:srgbClr val="393D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6" name="Freeform: Shape 1085">
                <a:extLst>
                  <a:ext uri="{FF2B5EF4-FFF2-40B4-BE49-F238E27FC236}">
                    <a16:creationId xmlns:a16="http://schemas.microsoft.com/office/drawing/2014/main" id="{39F0159D-A230-FCD0-84FD-BC169721129E}"/>
                  </a:ext>
                </a:extLst>
              </p:cNvPr>
              <p:cNvSpPr/>
              <p:nvPr/>
            </p:nvSpPr>
            <p:spPr>
              <a:xfrm>
                <a:off x="8019995" y="1867301"/>
                <a:ext cx="5376" cy="5909"/>
              </a:xfrm>
              <a:custGeom>
                <a:avLst/>
                <a:gdLst>
                  <a:gd name="connsiteX0" fmla="*/ 2902 w 5376"/>
                  <a:gd name="connsiteY0" fmla="*/ 5909 h 5909"/>
                  <a:gd name="connsiteX1" fmla="*/ 0 w 5376"/>
                  <a:gd name="connsiteY1" fmla="*/ 4203 h 5909"/>
                  <a:gd name="connsiteX2" fmla="*/ 2475 w 5376"/>
                  <a:gd name="connsiteY2" fmla="*/ 0 h 5909"/>
                  <a:gd name="connsiteX3" fmla="*/ 5377 w 5376"/>
                  <a:gd name="connsiteY3" fmla="*/ 1706 h 5909"/>
                  <a:gd name="connsiteX4" fmla="*/ 2902 w 5376"/>
                  <a:gd name="connsiteY4" fmla="*/ 5909 h 5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6" h="5909">
                    <a:moveTo>
                      <a:pt x="2902" y="5909"/>
                    </a:moveTo>
                    <a:lnTo>
                      <a:pt x="0" y="4203"/>
                    </a:lnTo>
                    <a:lnTo>
                      <a:pt x="2475" y="0"/>
                    </a:lnTo>
                    <a:lnTo>
                      <a:pt x="5377" y="1706"/>
                    </a:lnTo>
                    <a:lnTo>
                      <a:pt x="2902" y="5909"/>
                    </a:lnTo>
                    <a:close/>
                  </a:path>
                </a:pathLst>
              </a:custGeom>
              <a:solidFill>
                <a:srgbClr val="383C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7" name="Freeform: Shape 1086">
                <a:extLst>
                  <a:ext uri="{FF2B5EF4-FFF2-40B4-BE49-F238E27FC236}">
                    <a16:creationId xmlns:a16="http://schemas.microsoft.com/office/drawing/2014/main" id="{6471D246-598C-2F3F-C0F4-D4CA8BC890BB}"/>
                  </a:ext>
                </a:extLst>
              </p:cNvPr>
              <p:cNvSpPr/>
              <p:nvPr/>
            </p:nvSpPr>
            <p:spPr>
              <a:xfrm rot="-3468234">
                <a:off x="8019410" y="1869703"/>
                <a:ext cx="4885" cy="3370"/>
              </a:xfrm>
              <a:custGeom>
                <a:avLst/>
                <a:gdLst>
                  <a:gd name="connsiteX0" fmla="*/ -129 w 4885"/>
                  <a:gd name="connsiteY0" fmla="*/ -103 h 3370"/>
                  <a:gd name="connsiteX1" fmla="*/ 4757 w 4885"/>
                  <a:gd name="connsiteY1" fmla="*/ -103 h 3370"/>
                  <a:gd name="connsiteX2" fmla="*/ 4757 w 4885"/>
                  <a:gd name="connsiteY2" fmla="*/ 3268 h 3370"/>
                  <a:gd name="connsiteX3" fmla="*/ -129 w 4885"/>
                  <a:gd name="connsiteY3" fmla="*/ 3268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5" h="3370">
                    <a:moveTo>
                      <a:pt x="-129" y="-103"/>
                    </a:moveTo>
                    <a:lnTo>
                      <a:pt x="4757" y="-103"/>
                    </a:lnTo>
                    <a:lnTo>
                      <a:pt x="4757" y="3268"/>
                    </a:lnTo>
                    <a:lnTo>
                      <a:pt x="-129" y="3268"/>
                    </a:lnTo>
                    <a:close/>
                  </a:path>
                </a:pathLst>
              </a:custGeom>
              <a:solidFill>
                <a:srgbClr val="383B4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8" name="Freeform: Shape 1087">
                <a:extLst>
                  <a:ext uri="{FF2B5EF4-FFF2-40B4-BE49-F238E27FC236}">
                    <a16:creationId xmlns:a16="http://schemas.microsoft.com/office/drawing/2014/main" id="{846E3DAE-18E3-E549-624C-9B4794A02C93}"/>
                  </a:ext>
                </a:extLst>
              </p:cNvPr>
              <p:cNvSpPr/>
              <p:nvPr/>
            </p:nvSpPr>
            <p:spPr>
              <a:xfrm>
                <a:off x="8018527" y="1869526"/>
                <a:ext cx="5512" cy="5931"/>
              </a:xfrm>
              <a:custGeom>
                <a:avLst/>
                <a:gdLst>
                  <a:gd name="connsiteX0" fmla="*/ 2799 w 5512"/>
                  <a:gd name="connsiteY0" fmla="*/ 5931 h 5931"/>
                  <a:gd name="connsiteX1" fmla="*/ 0 w 5512"/>
                  <a:gd name="connsiteY1" fmla="*/ 4051 h 5931"/>
                  <a:gd name="connsiteX2" fmla="*/ 2714 w 5512"/>
                  <a:gd name="connsiteY2" fmla="*/ 0 h 5931"/>
                  <a:gd name="connsiteX3" fmla="*/ 5513 w 5512"/>
                  <a:gd name="connsiteY3" fmla="*/ 1880 h 5931"/>
                  <a:gd name="connsiteX4" fmla="*/ 2799 w 5512"/>
                  <a:gd name="connsiteY4" fmla="*/ 5931 h 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2" h="5931">
                    <a:moveTo>
                      <a:pt x="2799" y="5931"/>
                    </a:moveTo>
                    <a:lnTo>
                      <a:pt x="0" y="4051"/>
                    </a:lnTo>
                    <a:lnTo>
                      <a:pt x="2714" y="0"/>
                    </a:lnTo>
                    <a:lnTo>
                      <a:pt x="5513" y="1880"/>
                    </a:lnTo>
                    <a:lnTo>
                      <a:pt x="2799" y="5931"/>
                    </a:lnTo>
                    <a:close/>
                  </a:path>
                </a:pathLst>
              </a:custGeom>
              <a:solidFill>
                <a:srgbClr val="383B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9" name="Freeform: Shape 1088">
                <a:extLst>
                  <a:ext uri="{FF2B5EF4-FFF2-40B4-BE49-F238E27FC236}">
                    <a16:creationId xmlns:a16="http://schemas.microsoft.com/office/drawing/2014/main" id="{1AE94CA8-A4FF-2222-F631-BF657BBA65C0}"/>
                  </a:ext>
                </a:extLst>
              </p:cNvPr>
              <p:cNvSpPr/>
              <p:nvPr/>
            </p:nvSpPr>
            <p:spPr>
              <a:xfrm rot="-3266531">
                <a:off x="8018099" y="1871886"/>
                <a:ext cx="4879" cy="3368"/>
              </a:xfrm>
              <a:custGeom>
                <a:avLst/>
                <a:gdLst>
                  <a:gd name="connsiteX0" fmla="*/ -129 w 4879"/>
                  <a:gd name="connsiteY0" fmla="*/ -103 h 3368"/>
                  <a:gd name="connsiteX1" fmla="*/ 4751 w 4879"/>
                  <a:gd name="connsiteY1" fmla="*/ -103 h 3368"/>
                  <a:gd name="connsiteX2" fmla="*/ 4751 w 4879"/>
                  <a:gd name="connsiteY2" fmla="*/ 3265 h 3368"/>
                  <a:gd name="connsiteX3" fmla="*/ -129 w 4879"/>
                  <a:gd name="connsiteY3" fmla="*/ 3265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3368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383A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0" name="Freeform: Shape 1089">
                <a:extLst>
                  <a:ext uri="{FF2B5EF4-FFF2-40B4-BE49-F238E27FC236}">
                    <a16:creationId xmlns:a16="http://schemas.microsoft.com/office/drawing/2014/main" id="{F1E46290-155C-AB05-8E6D-78E5E1189338}"/>
                  </a:ext>
                </a:extLst>
              </p:cNvPr>
              <p:cNvSpPr/>
              <p:nvPr/>
            </p:nvSpPr>
            <p:spPr>
              <a:xfrm rot="-3160440">
                <a:off x="8017303" y="1872948"/>
                <a:ext cx="4880" cy="3369"/>
              </a:xfrm>
              <a:custGeom>
                <a:avLst/>
                <a:gdLst>
                  <a:gd name="connsiteX0" fmla="*/ -129 w 4880"/>
                  <a:gd name="connsiteY0" fmla="*/ -103 h 3369"/>
                  <a:gd name="connsiteX1" fmla="*/ 4752 w 4880"/>
                  <a:gd name="connsiteY1" fmla="*/ -103 h 3369"/>
                  <a:gd name="connsiteX2" fmla="*/ 4752 w 4880"/>
                  <a:gd name="connsiteY2" fmla="*/ 3266 h 3369"/>
                  <a:gd name="connsiteX3" fmla="*/ -129 w 4880"/>
                  <a:gd name="connsiteY3" fmla="*/ 3266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3369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373A3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1" name="Freeform: Shape 1090">
                <a:extLst>
                  <a:ext uri="{FF2B5EF4-FFF2-40B4-BE49-F238E27FC236}">
                    <a16:creationId xmlns:a16="http://schemas.microsoft.com/office/drawing/2014/main" id="{B2898304-AA2B-C346-1675-62D123FECA41}"/>
                  </a:ext>
                </a:extLst>
              </p:cNvPr>
              <p:cNvSpPr/>
              <p:nvPr/>
            </p:nvSpPr>
            <p:spPr>
              <a:xfrm>
                <a:off x="8016103" y="1872705"/>
                <a:ext cx="5683" cy="5912"/>
              </a:xfrm>
              <a:custGeom>
                <a:avLst/>
                <a:gdLst>
                  <a:gd name="connsiteX0" fmla="*/ 2611 w 5683"/>
                  <a:gd name="connsiteY0" fmla="*/ 5913 h 5912"/>
                  <a:gd name="connsiteX1" fmla="*/ 0 w 5683"/>
                  <a:gd name="connsiteY1" fmla="*/ 3785 h 5912"/>
                  <a:gd name="connsiteX2" fmla="*/ 3072 w 5683"/>
                  <a:gd name="connsiteY2" fmla="*/ 0 h 5912"/>
                  <a:gd name="connsiteX3" fmla="*/ 5684 w 5683"/>
                  <a:gd name="connsiteY3" fmla="*/ 2128 h 5912"/>
                  <a:gd name="connsiteX4" fmla="*/ 2611 w 5683"/>
                  <a:gd name="connsiteY4" fmla="*/ 5913 h 5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3" h="5912">
                    <a:moveTo>
                      <a:pt x="2611" y="5913"/>
                    </a:moveTo>
                    <a:lnTo>
                      <a:pt x="0" y="3785"/>
                    </a:lnTo>
                    <a:lnTo>
                      <a:pt x="3072" y="0"/>
                    </a:lnTo>
                    <a:lnTo>
                      <a:pt x="5684" y="2128"/>
                    </a:lnTo>
                    <a:lnTo>
                      <a:pt x="2611" y="5913"/>
                    </a:lnTo>
                    <a:close/>
                  </a:path>
                </a:pathLst>
              </a:custGeom>
              <a:solidFill>
                <a:srgbClr val="3639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2" name="Freeform: Shape 1091">
                <a:extLst>
                  <a:ext uri="{FF2B5EF4-FFF2-40B4-BE49-F238E27FC236}">
                    <a16:creationId xmlns:a16="http://schemas.microsoft.com/office/drawing/2014/main" id="{1384F556-F990-CDCB-A7AD-5127D4C2C607}"/>
                  </a:ext>
                </a:extLst>
              </p:cNvPr>
              <p:cNvSpPr/>
              <p:nvPr/>
            </p:nvSpPr>
            <p:spPr>
              <a:xfrm>
                <a:off x="8015232" y="1873714"/>
                <a:ext cx="5751" cy="5898"/>
              </a:xfrm>
              <a:custGeom>
                <a:avLst/>
                <a:gdLst>
                  <a:gd name="connsiteX0" fmla="*/ 2543 w 5751"/>
                  <a:gd name="connsiteY0" fmla="*/ 5899 h 5898"/>
                  <a:gd name="connsiteX1" fmla="*/ 0 w 5751"/>
                  <a:gd name="connsiteY1" fmla="*/ 3693 h 5898"/>
                  <a:gd name="connsiteX2" fmla="*/ 3192 w 5751"/>
                  <a:gd name="connsiteY2" fmla="*/ 0 h 5898"/>
                  <a:gd name="connsiteX3" fmla="*/ 5752 w 5751"/>
                  <a:gd name="connsiteY3" fmla="*/ 2206 h 5898"/>
                  <a:gd name="connsiteX4" fmla="*/ 2543 w 5751"/>
                  <a:gd name="connsiteY4" fmla="*/ 5899 h 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" h="5898">
                    <a:moveTo>
                      <a:pt x="2543" y="5899"/>
                    </a:moveTo>
                    <a:lnTo>
                      <a:pt x="0" y="3693"/>
                    </a:lnTo>
                    <a:lnTo>
                      <a:pt x="3192" y="0"/>
                    </a:lnTo>
                    <a:lnTo>
                      <a:pt x="5752" y="2206"/>
                    </a:lnTo>
                    <a:lnTo>
                      <a:pt x="2543" y="5899"/>
                    </a:lnTo>
                    <a:close/>
                  </a:path>
                </a:pathLst>
              </a:custGeom>
              <a:solidFill>
                <a:srgbClr val="3538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3" name="Freeform: Shape 1092">
                <a:extLst>
                  <a:ext uri="{FF2B5EF4-FFF2-40B4-BE49-F238E27FC236}">
                    <a16:creationId xmlns:a16="http://schemas.microsoft.com/office/drawing/2014/main" id="{3D5607EB-798A-9192-1EE4-87BC81FA4F4B}"/>
                  </a:ext>
                </a:extLst>
              </p:cNvPr>
              <p:cNvSpPr/>
              <p:nvPr/>
            </p:nvSpPr>
            <p:spPr>
              <a:xfrm rot="-2844233">
                <a:off x="8014795" y="1875949"/>
                <a:ext cx="4877" cy="3375"/>
              </a:xfrm>
              <a:custGeom>
                <a:avLst/>
                <a:gdLst>
                  <a:gd name="connsiteX0" fmla="*/ -129 w 4877"/>
                  <a:gd name="connsiteY0" fmla="*/ -103 h 3375"/>
                  <a:gd name="connsiteX1" fmla="*/ 4749 w 4877"/>
                  <a:gd name="connsiteY1" fmla="*/ -103 h 3375"/>
                  <a:gd name="connsiteX2" fmla="*/ 4749 w 4877"/>
                  <a:gd name="connsiteY2" fmla="*/ 3272 h 3375"/>
                  <a:gd name="connsiteX3" fmla="*/ -129 w 4877"/>
                  <a:gd name="connsiteY3" fmla="*/ 3272 h 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75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72"/>
                    </a:lnTo>
                    <a:lnTo>
                      <a:pt x="-129" y="3272"/>
                    </a:lnTo>
                    <a:close/>
                  </a:path>
                </a:pathLst>
              </a:custGeom>
              <a:solidFill>
                <a:srgbClr val="3638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4" name="Freeform: Shape 1093">
                <a:extLst>
                  <a:ext uri="{FF2B5EF4-FFF2-40B4-BE49-F238E27FC236}">
                    <a16:creationId xmlns:a16="http://schemas.microsoft.com/office/drawing/2014/main" id="{82E74EE8-CA6A-0AC4-F730-0C40F8DAF156}"/>
                  </a:ext>
                </a:extLst>
              </p:cNvPr>
              <p:cNvSpPr/>
              <p:nvPr/>
            </p:nvSpPr>
            <p:spPr>
              <a:xfrm rot="-2728152">
                <a:off x="8013905" y="1876891"/>
                <a:ext cx="4882" cy="3370"/>
              </a:xfrm>
              <a:custGeom>
                <a:avLst/>
                <a:gdLst>
                  <a:gd name="connsiteX0" fmla="*/ -129 w 4882"/>
                  <a:gd name="connsiteY0" fmla="*/ -103 h 3370"/>
                  <a:gd name="connsiteX1" fmla="*/ 4754 w 4882"/>
                  <a:gd name="connsiteY1" fmla="*/ -103 h 3370"/>
                  <a:gd name="connsiteX2" fmla="*/ 4754 w 4882"/>
                  <a:gd name="connsiteY2" fmla="*/ 3268 h 3370"/>
                  <a:gd name="connsiteX3" fmla="*/ -129 w 4882"/>
                  <a:gd name="connsiteY3" fmla="*/ 3268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3370">
                    <a:moveTo>
                      <a:pt x="-129" y="-103"/>
                    </a:moveTo>
                    <a:lnTo>
                      <a:pt x="4754" y="-103"/>
                    </a:lnTo>
                    <a:lnTo>
                      <a:pt x="4754" y="3268"/>
                    </a:lnTo>
                    <a:lnTo>
                      <a:pt x="-129" y="3268"/>
                    </a:lnTo>
                    <a:close/>
                  </a:path>
                </a:pathLst>
              </a:custGeom>
              <a:solidFill>
                <a:srgbClr val="3437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5" name="Freeform: Shape 1094">
                <a:extLst>
                  <a:ext uri="{FF2B5EF4-FFF2-40B4-BE49-F238E27FC236}">
                    <a16:creationId xmlns:a16="http://schemas.microsoft.com/office/drawing/2014/main" id="{276DB872-536C-3501-31CE-702FFA95B2C1}"/>
                  </a:ext>
                </a:extLst>
              </p:cNvPr>
              <p:cNvSpPr/>
              <p:nvPr/>
            </p:nvSpPr>
            <p:spPr>
              <a:xfrm>
                <a:off x="8012502" y="1876574"/>
                <a:ext cx="5854" cy="5808"/>
              </a:xfrm>
              <a:custGeom>
                <a:avLst/>
                <a:gdLst>
                  <a:gd name="connsiteX0" fmla="*/ 2321 w 5854"/>
                  <a:gd name="connsiteY0" fmla="*/ 5809 h 5808"/>
                  <a:gd name="connsiteX1" fmla="*/ 0 w 5854"/>
                  <a:gd name="connsiteY1" fmla="*/ 3377 h 5808"/>
                  <a:gd name="connsiteX2" fmla="*/ 3533 w 5854"/>
                  <a:gd name="connsiteY2" fmla="*/ 0 h 5808"/>
                  <a:gd name="connsiteX3" fmla="*/ 5854 w 5854"/>
                  <a:gd name="connsiteY3" fmla="*/ 2433 h 5808"/>
                  <a:gd name="connsiteX4" fmla="*/ 2321 w 5854"/>
                  <a:gd name="connsiteY4" fmla="*/ 5809 h 5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54" h="5808">
                    <a:moveTo>
                      <a:pt x="2321" y="5809"/>
                    </a:moveTo>
                    <a:lnTo>
                      <a:pt x="0" y="3377"/>
                    </a:lnTo>
                    <a:lnTo>
                      <a:pt x="3533" y="0"/>
                    </a:lnTo>
                    <a:lnTo>
                      <a:pt x="5854" y="2433"/>
                    </a:lnTo>
                    <a:lnTo>
                      <a:pt x="2321" y="5809"/>
                    </a:lnTo>
                    <a:close/>
                  </a:path>
                </a:pathLst>
              </a:custGeom>
              <a:solidFill>
                <a:srgbClr val="3638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6" name="Freeform: Shape 1095">
                <a:extLst>
                  <a:ext uri="{FF2B5EF4-FFF2-40B4-BE49-F238E27FC236}">
                    <a16:creationId xmlns:a16="http://schemas.microsoft.com/office/drawing/2014/main" id="{9D720864-1A0E-CAF6-4691-7320B0F99EA0}"/>
                  </a:ext>
                </a:extLst>
              </p:cNvPr>
              <p:cNvSpPr/>
              <p:nvPr/>
            </p:nvSpPr>
            <p:spPr>
              <a:xfrm rot="-2522033">
                <a:off x="8012047" y="1878669"/>
                <a:ext cx="4870" cy="3374"/>
              </a:xfrm>
              <a:custGeom>
                <a:avLst/>
                <a:gdLst>
                  <a:gd name="connsiteX0" fmla="*/ -129 w 4870"/>
                  <a:gd name="connsiteY0" fmla="*/ -103 h 3374"/>
                  <a:gd name="connsiteX1" fmla="*/ 4742 w 4870"/>
                  <a:gd name="connsiteY1" fmla="*/ -103 h 3374"/>
                  <a:gd name="connsiteX2" fmla="*/ 4742 w 4870"/>
                  <a:gd name="connsiteY2" fmla="*/ 3271 h 3374"/>
                  <a:gd name="connsiteX3" fmla="*/ -129 w 4870"/>
                  <a:gd name="connsiteY3" fmla="*/ 3271 h 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0" h="3374">
                    <a:moveTo>
                      <a:pt x="-129" y="-103"/>
                    </a:moveTo>
                    <a:lnTo>
                      <a:pt x="4742" y="-103"/>
                    </a:lnTo>
                    <a:lnTo>
                      <a:pt x="4742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3538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7" name="Freeform: Shape 1096">
                <a:extLst>
                  <a:ext uri="{FF2B5EF4-FFF2-40B4-BE49-F238E27FC236}">
                    <a16:creationId xmlns:a16="http://schemas.microsoft.com/office/drawing/2014/main" id="{E75B91B8-22D3-5627-13E9-9D11745DADDD}"/>
                  </a:ext>
                </a:extLst>
              </p:cNvPr>
              <p:cNvSpPr/>
              <p:nvPr/>
            </p:nvSpPr>
            <p:spPr>
              <a:xfrm rot="-2412835">
                <a:off x="8011072" y="1879520"/>
                <a:ext cx="4875" cy="3371"/>
              </a:xfrm>
              <a:custGeom>
                <a:avLst/>
                <a:gdLst>
                  <a:gd name="connsiteX0" fmla="*/ -129 w 4875"/>
                  <a:gd name="connsiteY0" fmla="*/ -103 h 3371"/>
                  <a:gd name="connsiteX1" fmla="*/ 4747 w 4875"/>
                  <a:gd name="connsiteY1" fmla="*/ -103 h 3371"/>
                  <a:gd name="connsiteX2" fmla="*/ 4747 w 4875"/>
                  <a:gd name="connsiteY2" fmla="*/ 3269 h 3371"/>
                  <a:gd name="connsiteX3" fmla="*/ -129 w 4875"/>
                  <a:gd name="connsiteY3" fmla="*/ 3269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3371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3269"/>
                    </a:lnTo>
                    <a:lnTo>
                      <a:pt x="-129" y="3269"/>
                    </a:lnTo>
                    <a:close/>
                  </a:path>
                </a:pathLst>
              </a:custGeom>
              <a:solidFill>
                <a:srgbClr val="3639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8" name="Freeform: Shape 1097">
                <a:extLst>
                  <a:ext uri="{FF2B5EF4-FFF2-40B4-BE49-F238E27FC236}">
                    <a16:creationId xmlns:a16="http://schemas.microsoft.com/office/drawing/2014/main" id="{4417FF3C-225D-89E8-71CB-444279EA257C}"/>
                  </a:ext>
                </a:extLst>
              </p:cNvPr>
              <p:cNvSpPr/>
              <p:nvPr/>
            </p:nvSpPr>
            <p:spPr>
              <a:xfrm>
                <a:off x="8009549" y="1879189"/>
                <a:ext cx="5922" cy="5668"/>
              </a:xfrm>
              <a:custGeom>
                <a:avLst/>
                <a:gdLst>
                  <a:gd name="connsiteX0" fmla="*/ 2099 w 5922"/>
                  <a:gd name="connsiteY0" fmla="*/ 5669 h 5668"/>
                  <a:gd name="connsiteX1" fmla="*/ 0 w 5922"/>
                  <a:gd name="connsiteY1" fmla="*/ 3036 h 5668"/>
                  <a:gd name="connsiteX2" fmla="*/ 3823 w 5922"/>
                  <a:gd name="connsiteY2" fmla="*/ 0 h 5668"/>
                  <a:gd name="connsiteX3" fmla="*/ 5923 w 5922"/>
                  <a:gd name="connsiteY3" fmla="*/ 2633 h 5668"/>
                  <a:gd name="connsiteX4" fmla="*/ 2099 w 5922"/>
                  <a:gd name="connsiteY4" fmla="*/ 5669 h 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22" h="5668">
                    <a:moveTo>
                      <a:pt x="2099" y="5669"/>
                    </a:moveTo>
                    <a:lnTo>
                      <a:pt x="0" y="3036"/>
                    </a:lnTo>
                    <a:lnTo>
                      <a:pt x="3823" y="0"/>
                    </a:lnTo>
                    <a:lnTo>
                      <a:pt x="5923" y="2633"/>
                    </a:lnTo>
                    <a:lnTo>
                      <a:pt x="2099" y="5669"/>
                    </a:lnTo>
                    <a:close/>
                  </a:path>
                </a:pathLst>
              </a:custGeom>
              <a:solidFill>
                <a:srgbClr val="373A3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9" name="Freeform: Shape 1098">
                <a:extLst>
                  <a:ext uri="{FF2B5EF4-FFF2-40B4-BE49-F238E27FC236}">
                    <a16:creationId xmlns:a16="http://schemas.microsoft.com/office/drawing/2014/main" id="{81CBF0E7-4F6D-0BC5-9794-9FC3DD3EE8CD}"/>
                  </a:ext>
                </a:extLst>
              </p:cNvPr>
              <p:cNvSpPr/>
              <p:nvPr/>
            </p:nvSpPr>
            <p:spPr>
              <a:xfrm rot="-2209316">
                <a:off x="8009039" y="1881122"/>
                <a:ext cx="4883" cy="3375"/>
              </a:xfrm>
              <a:custGeom>
                <a:avLst/>
                <a:gdLst>
                  <a:gd name="connsiteX0" fmla="*/ -129 w 4883"/>
                  <a:gd name="connsiteY0" fmla="*/ -103 h 3375"/>
                  <a:gd name="connsiteX1" fmla="*/ 4755 w 4883"/>
                  <a:gd name="connsiteY1" fmla="*/ -103 h 3375"/>
                  <a:gd name="connsiteX2" fmla="*/ 4755 w 4883"/>
                  <a:gd name="connsiteY2" fmla="*/ 3272 h 3375"/>
                  <a:gd name="connsiteX3" fmla="*/ -129 w 4883"/>
                  <a:gd name="connsiteY3" fmla="*/ 3272 h 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3" h="3375">
                    <a:moveTo>
                      <a:pt x="-129" y="-103"/>
                    </a:moveTo>
                    <a:lnTo>
                      <a:pt x="4755" y="-103"/>
                    </a:lnTo>
                    <a:lnTo>
                      <a:pt x="4755" y="3272"/>
                    </a:lnTo>
                    <a:lnTo>
                      <a:pt x="-129" y="3272"/>
                    </a:lnTo>
                    <a:close/>
                  </a:path>
                </a:pathLst>
              </a:custGeom>
              <a:solidFill>
                <a:srgbClr val="383A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0" name="Freeform: Shape 1099">
                <a:extLst>
                  <a:ext uri="{FF2B5EF4-FFF2-40B4-BE49-F238E27FC236}">
                    <a16:creationId xmlns:a16="http://schemas.microsoft.com/office/drawing/2014/main" id="{B5165EAF-1F49-02D6-2D80-1CCE9C536EF8}"/>
                  </a:ext>
                </a:extLst>
              </p:cNvPr>
              <p:cNvSpPr/>
              <p:nvPr/>
            </p:nvSpPr>
            <p:spPr>
              <a:xfrm rot="-2097733">
                <a:off x="8007981" y="1881895"/>
                <a:ext cx="4880" cy="3367"/>
              </a:xfrm>
              <a:custGeom>
                <a:avLst/>
                <a:gdLst>
                  <a:gd name="connsiteX0" fmla="*/ -129 w 4880"/>
                  <a:gd name="connsiteY0" fmla="*/ -103 h 3367"/>
                  <a:gd name="connsiteX1" fmla="*/ 4752 w 4880"/>
                  <a:gd name="connsiteY1" fmla="*/ -103 h 3367"/>
                  <a:gd name="connsiteX2" fmla="*/ 4752 w 4880"/>
                  <a:gd name="connsiteY2" fmla="*/ 3265 h 3367"/>
                  <a:gd name="connsiteX3" fmla="*/ -129 w 4880"/>
                  <a:gd name="connsiteY3" fmla="*/ 3265 h 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3367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383B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1" name="Freeform: Shape 1100">
                <a:extLst>
                  <a:ext uri="{FF2B5EF4-FFF2-40B4-BE49-F238E27FC236}">
                    <a16:creationId xmlns:a16="http://schemas.microsoft.com/office/drawing/2014/main" id="{847B3DBD-8E75-0ABB-A20A-BB8D820AB348}"/>
                  </a:ext>
                </a:extLst>
              </p:cNvPr>
              <p:cNvSpPr/>
              <p:nvPr/>
            </p:nvSpPr>
            <p:spPr>
              <a:xfrm rot="-1997609">
                <a:off x="8006907" y="1882627"/>
                <a:ext cx="4881" cy="3365"/>
              </a:xfrm>
              <a:custGeom>
                <a:avLst/>
                <a:gdLst>
                  <a:gd name="connsiteX0" fmla="*/ -129 w 4881"/>
                  <a:gd name="connsiteY0" fmla="*/ -103 h 3365"/>
                  <a:gd name="connsiteX1" fmla="*/ 4752 w 4881"/>
                  <a:gd name="connsiteY1" fmla="*/ -103 h 3365"/>
                  <a:gd name="connsiteX2" fmla="*/ 4752 w 4881"/>
                  <a:gd name="connsiteY2" fmla="*/ 3263 h 3365"/>
                  <a:gd name="connsiteX3" fmla="*/ -129 w 4881"/>
                  <a:gd name="connsiteY3" fmla="*/ 3263 h 3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1" h="3365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3263"/>
                    </a:lnTo>
                    <a:lnTo>
                      <a:pt x="-129" y="3263"/>
                    </a:lnTo>
                    <a:close/>
                  </a:path>
                </a:pathLst>
              </a:custGeom>
              <a:solidFill>
                <a:srgbClr val="383B4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2" name="Freeform: Shape 1101">
                <a:extLst>
                  <a:ext uri="{FF2B5EF4-FFF2-40B4-BE49-F238E27FC236}">
                    <a16:creationId xmlns:a16="http://schemas.microsoft.com/office/drawing/2014/main" id="{8308FB1E-E1EE-695A-CAAC-6E16ED0A0DC1}"/>
                  </a:ext>
                </a:extLst>
              </p:cNvPr>
              <p:cNvSpPr/>
              <p:nvPr/>
            </p:nvSpPr>
            <p:spPr>
              <a:xfrm rot="-1894851">
                <a:off x="8005757" y="1883223"/>
                <a:ext cx="4868" cy="3370"/>
              </a:xfrm>
              <a:custGeom>
                <a:avLst/>
                <a:gdLst>
                  <a:gd name="connsiteX0" fmla="*/ -129 w 4868"/>
                  <a:gd name="connsiteY0" fmla="*/ -103 h 3370"/>
                  <a:gd name="connsiteX1" fmla="*/ 4740 w 4868"/>
                  <a:gd name="connsiteY1" fmla="*/ -103 h 3370"/>
                  <a:gd name="connsiteX2" fmla="*/ 4740 w 4868"/>
                  <a:gd name="connsiteY2" fmla="*/ 3267 h 3370"/>
                  <a:gd name="connsiteX3" fmla="*/ -129 w 4868"/>
                  <a:gd name="connsiteY3" fmla="*/ 3267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8" h="3370">
                    <a:moveTo>
                      <a:pt x="-129" y="-103"/>
                    </a:moveTo>
                    <a:lnTo>
                      <a:pt x="4740" y="-103"/>
                    </a:lnTo>
                    <a:lnTo>
                      <a:pt x="4740" y="3267"/>
                    </a:lnTo>
                    <a:lnTo>
                      <a:pt x="-129" y="3267"/>
                    </a:lnTo>
                    <a:close/>
                  </a:path>
                </a:pathLst>
              </a:custGeom>
              <a:solidFill>
                <a:srgbClr val="383C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3" name="Freeform: Shape 1102">
                <a:extLst>
                  <a:ext uri="{FF2B5EF4-FFF2-40B4-BE49-F238E27FC236}">
                    <a16:creationId xmlns:a16="http://schemas.microsoft.com/office/drawing/2014/main" id="{C7734220-ED12-89EA-B890-C5A12150FDE4}"/>
                  </a:ext>
                </a:extLst>
              </p:cNvPr>
              <p:cNvSpPr/>
              <p:nvPr/>
            </p:nvSpPr>
            <p:spPr>
              <a:xfrm rot="-1794798">
                <a:off x="8004670" y="1883998"/>
                <a:ext cx="4878" cy="3374"/>
              </a:xfrm>
              <a:custGeom>
                <a:avLst/>
                <a:gdLst>
                  <a:gd name="connsiteX0" fmla="*/ -129 w 4878"/>
                  <a:gd name="connsiteY0" fmla="*/ -103 h 3374"/>
                  <a:gd name="connsiteX1" fmla="*/ 4750 w 4878"/>
                  <a:gd name="connsiteY1" fmla="*/ -103 h 3374"/>
                  <a:gd name="connsiteX2" fmla="*/ 4750 w 4878"/>
                  <a:gd name="connsiteY2" fmla="*/ 3271 h 3374"/>
                  <a:gd name="connsiteX3" fmla="*/ -129 w 4878"/>
                  <a:gd name="connsiteY3" fmla="*/ 3271 h 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3374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393D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4" name="Freeform: Shape 1103">
                <a:extLst>
                  <a:ext uri="{FF2B5EF4-FFF2-40B4-BE49-F238E27FC236}">
                    <a16:creationId xmlns:a16="http://schemas.microsoft.com/office/drawing/2014/main" id="{089FC082-138F-F1A2-5662-0DDEBE558503}"/>
                  </a:ext>
                </a:extLst>
              </p:cNvPr>
              <p:cNvSpPr/>
              <p:nvPr/>
            </p:nvSpPr>
            <p:spPr>
              <a:xfrm>
                <a:off x="8003012" y="1883686"/>
                <a:ext cx="5888" cy="5276"/>
              </a:xfrm>
              <a:custGeom>
                <a:avLst/>
                <a:gdLst>
                  <a:gd name="connsiteX0" fmla="*/ 1587 w 5888"/>
                  <a:gd name="connsiteY0" fmla="*/ 5276 h 5276"/>
                  <a:gd name="connsiteX1" fmla="*/ 0 w 5888"/>
                  <a:gd name="connsiteY1" fmla="*/ 2304 h 5276"/>
                  <a:gd name="connsiteX2" fmla="*/ 4284 w 5888"/>
                  <a:gd name="connsiteY2" fmla="*/ 0 h 5276"/>
                  <a:gd name="connsiteX3" fmla="*/ 5888 w 5888"/>
                  <a:gd name="connsiteY3" fmla="*/ 2973 h 5276"/>
                  <a:gd name="connsiteX4" fmla="*/ 1587 w 5888"/>
                  <a:gd name="connsiteY4" fmla="*/ 5276 h 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276">
                    <a:moveTo>
                      <a:pt x="1587" y="5276"/>
                    </a:moveTo>
                    <a:lnTo>
                      <a:pt x="0" y="2304"/>
                    </a:lnTo>
                    <a:lnTo>
                      <a:pt x="4284" y="0"/>
                    </a:lnTo>
                    <a:lnTo>
                      <a:pt x="5888" y="2973"/>
                    </a:lnTo>
                    <a:lnTo>
                      <a:pt x="1587" y="5276"/>
                    </a:lnTo>
                    <a:close/>
                  </a:path>
                </a:pathLst>
              </a:custGeom>
              <a:solidFill>
                <a:srgbClr val="3A3E4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5" name="Freeform: Shape 1104">
                <a:extLst>
                  <a:ext uri="{FF2B5EF4-FFF2-40B4-BE49-F238E27FC236}">
                    <a16:creationId xmlns:a16="http://schemas.microsoft.com/office/drawing/2014/main" id="{62BA9E7F-2A49-A4A1-0ADD-187A71EF8D6E}"/>
                  </a:ext>
                </a:extLst>
              </p:cNvPr>
              <p:cNvSpPr/>
              <p:nvPr/>
            </p:nvSpPr>
            <p:spPr>
              <a:xfrm rot="-1595693">
                <a:off x="8002331" y="1885248"/>
                <a:ext cx="4874" cy="3366"/>
              </a:xfrm>
              <a:custGeom>
                <a:avLst/>
                <a:gdLst>
                  <a:gd name="connsiteX0" fmla="*/ -129 w 4874"/>
                  <a:gd name="connsiteY0" fmla="*/ -103 h 3366"/>
                  <a:gd name="connsiteX1" fmla="*/ 4745 w 4874"/>
                  <a:gd name="connsiteY1" fmla="*/ -103 h 3366"/>
                  <a:gd name="connsiteX2" fmla="*/ 4745 w 4874"/>
                  <a:gd name="connsiteY2" fmla="*/ 3263 h 3366"/>
                  <a:gd name="connsiteX3" fmla="*/ -129 w 4874"/>
                  <a:gd name="connsiteY3" fmla="*/ 3263 h 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4" h="3366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3263"/>
                    </a:lnTo>
                    <a:lnTo>
                      <a:pt x="-129" y="3263"/>
                    </a:lnTo>
                    <a:close/>
                  </a:path>
                </a:pathLst>
              </a:custGeom>
              <a:solidFill>
                <a:srgbClr val="3A3E4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6" name="Freeform: Shape 1105">
                <a:extLst>
                  <a:ext uri="{FF2B5EF4-FFF2-40B4-BE49-F238E27FC236}">
                    <a16:creationId xmlns:a16="http://schemas.microsoft.com/office/drawing/2014/main" id="{5EF5F53D-B838-949D-FFC2-BA8A321363E6}"/>
                  </a:ext>
                </a:extLst>
              </p:cNvPr>
              <p:cNvSpPr/>
              <p:nvPr/>
            </p:nvSpPr>
            <p:spPr>
              <a:xfrm rot="-1491114">
                <a:off x="8001137" y="1885824"/>
                <a:ext cx="4873" cy="3364"/>
              </a:xfrm>
              <a:custGeom>
                <a:avLst/>
                <a:gdLst>
                  <a:gd name="connsiteX0" fmla="*/ -129 w 4873"/>
                  <a:gd name="connsiteY0" fmla="*/ -103 h 3364"/>
                  <a:gd name="connsiteX1" fmla="*/ 4745 w 4873"/>
                  <a:gd name="connsiteY1" fmla="*/ -103 h 3364"/>
                  <a:gd name="connsiteX2" fmla="*/ 4745 w 4873"/>
                  <a:gd name="connsiteY2" fmla="*/ 3262 h 3364"/>
                  <a:gd name="connsiteX3" fmla="*/ -129 w 4873"/>
                  <a:gd name="connsiteY3" fmla="*/ 3262 h 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3" h="3364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3262"/>
                    </a:lnTo>
                    <a:lnTo>
                      <a:pt x="-129" y="3262"/>
                    </a:lnTo>
                    <a:close/>
                  </a:path>
                </a:pathLst>
              </a:custGeom>
              <a:solidFill>
                <a:srgbClr val="3B3F4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7" name="Freeform: Shape 1106">
                <a:extLst>
                  <a:ext uri="{FF2B5EF4-FFF2-40B4-BE49-F238E27FC236}">
                    <a16:creationId xmlns:a16="http://schemas.microsoft.com/office/drawing/2014/main" id="{680DE563-86A5-0256-F176-22AA3F4B02D2}"/>
                  </a:ext>
                </a:extLst>
              </p:cNvPr>
              <p:cNvSpPr/>
              <p:nvPr/>
            </p:nvSpPr>
            <p:spPr>
              <a:xfrm rot="-1384513">
                <a:off x="7999925" y="1886356"/>
                <a:ext cx="4877" cy="3370"/>
              </a:xfrm>
              <a:custGeom>
                <a:avLst/>
                <a:gdLst>
                  <a:gd name="connsiteX0" fmla="*/ -129 w 4877"/>
                  <a:gd name="connsiteY0" fmla="*/ -103 h 3370"/>
                  <a:gd name="connsiteX1" fmla="*/ 4749 w 4877"/>
                  <a:gd name="connsiteY1" fmla="*/ -103 h 3370"/>
                  <a:gd name="connsiteX2" fmla="*/ 4749 w 4877"/>
                  <a:gd name="connsiteY2" fmla="*/ 3268 h 3370"/>
                  <a:gd name="connsiteX3" fmla="*/ -129 w 4877"/>
                  <a:gd name="connsiteY3" fmla="*/ 3268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70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68"/>
                    </a:lnTo>
                    <a:lnTo>
                      <a:pt x="-129" y="3268"/>
                    </a:lnTo>
                    <a:close/>
                  </a:path>
                </a:pathLst>
              </a:custGeom>
              <a:solidFill>
                <a:srgbClr val="3B3F4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8" name="Freeform: Shape 1107">
                <a:extLst>
                  <a:ext uri="{FF2B5EF4-FFF2-40B4-BE49-F238E27FC236}">
                    <a16:creationId xmlns:a16="http://schemas.microsoft.com/office/drawing/2014/main" id="{475F7373-71DA-67D2-7846-0D7B22B70E1F}"/>
                  </a:ext>
                </a:extLst>
              </p:cNvPr>
              <p:cNvSpPr/>
              <p:nvPr/>
            </p:nvSpPr>
            <p:spPr>
              <a:xfrm rot="-1293913">
                <a:off x="7998699" y="1886864"/>
                <a:ext cx="4870" cy="3369"/>
              </a:xfrm>
              <a:custGeom>
                <a:avLst/>
                <a:gdLst>
                  <a:gd name="connsiteX0" fmla="*/ -129 w 4870"/>
                  <a:gd name="connsiteY0" fmla="*/ -103 h 3369"/>
                  <a:gd name="connsiteX1" fmla="*/ 4742 w 4870"/>
                  <a:gd name="connsiteY1" fmla="*/ -103 h 3369"/>
                  <a:gd name="connsiteX2" fmla="*/ 4742 w 4870"/>
                  <a:gd name="connsiteY2" fmla="*/ 3266 h 3369"/>
                  <a:gd name="connsiteX3" fmla="*/ -129 w 4870"/>
                  <a:gd name="connsiteY3" fmla="*/ 3266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0" h="3369">
                    <a:moveTo>
                      <a:pt x="-129" y="-103"/>
                    </a:moveTo>
                    <a:lnTo>
                      <a:pt x="4742" y="-103"/>
                    </a:lnTo>
                    <a:lnTo>
                      <a:pt x="4742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3C414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9" name="Freeform: Shape 1108">
                <a:extLst>
                  <a:ext uri="{FF2B5EF4-FFF2-40B4-BE49-F238E27FC236}">
                    <a16:creationId xmlns:a16="http://schemas.microsoft.com/office/drawing/2014/main" id="{46BBD388-9694-1C74-22E7-5E26F92F705F}"/>
                  </a:ext>
                </a:extLst>
              </p:cNvPr>
              <p:cNvSpPr/>
              <p:nvPr/>
            </p:nvSpPr>
            <p:spPr>
              <a:xfrm rot="-1183184">
                <a:off x="7997277" y="1887394"/>
                <a:ext cx="4879" cy="3363"/>
              </a:xfrm>
              <a:custGeom>
                <a:avLst/>
                <a:gdLst>
                  <a:gd name="connsiteX0" fmla="*/ -129 w 4879"/>
                  <a:gd name="connsiteY0" fmla="*/ -103 h 3363"/>
                  <a:gd name="connsiteX1" fmla="*/ 4751 w 4879"/>
                  <a:gd name="connsiteY1" fmla="*/ -103 h 3363"/>
                  <a:gd name="connsiteX2" fmla="*/ 4751 w 4879"/>
                  <a:gd name="connsiteY2" fmla="*/ 3260 h 3363"/>
                  <a:gd name="connsiteX3" fmla="*/ -129 w 4879"/>
                  <a:gd name="connsiteY3" fmla="*/ 3260 h 3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3363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3260"/>
                    </a:lnTo>
                    <a:lnTo>
                      <a:pt x="-129" y="3260"/>
                    </a:lnTo>
                    <a:close/>
                  </a:path>
                </a:pathLst>
              </a:custGeom>
              <a:solidFill>
                <a:srgbClr val="3D404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0" name="Freeform: Shape 1109">
                <a:extLst>
                  <a:ext uri="{FF2B5EF4-FFF2-40B4-BE49-F238E27FC236}">
                    <a16:creationId xmlns:a16="http://schemas.microsoft.com/office/drawing/2014/main" id="{CCEB4B68-CFD8-2D6D-8605-37AC7226FFF4}"/>
                  </a:ext>
                </a:extLst>
              </p:cNvPr>
              <p:cNvSpPr/>
              <p:nvPr/>
            </p:nvSpPr>
            <p:spPr>
              <a:xfrm rot="-1080857">
                <a:off x="7996170" y="1887765"/>
                <a:ext cx="4877" cy="3368"/>
              </a:xfrm>
              <a:custGeom>
                <a:avLst/>
                <a:gdLst>
                  <a:gd name="connsiteX0" fmla="*/ -129 w 4877"/>
                  <a:gd name="connsiteY0" fmla="*/ -103 h 3368"/>
                  <a:gd name="connsiteX1" fmla="*/ 4749 w 4877"/>
                  <a:gd name="connsiteY1" fmla="*/ -103 h 3368"/>
                  <a:gd name="connsiteX2" fmla="*/ 4749 w 4877"/>
                  <a:gd name="connsiteY2" fmla="*/ 3266 h 3368"/>
                  <a:gd name="connsiteX3" fmla="*/ -129 w 4877"/>
                  <a:gd name="connsiteY3" fmla="*/ 3266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68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3D414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1" name="Freeform: Shape 1110">
                <a:extLst>
                  <a:ext uri="{FF2B5EF4-FFF2-40B4-BE49-F238E27FC236}">
                    <a16:creationId xmlns:a16="http://schemas.microsoft.com/office/drawing/2014/main" id="{D6A47402-FDAF-2DCB-F8AF-9226FD648B2C}"/>
                  </a:ext>
                </a:extLst>
              </p:cNvPr>
              <p:cNvSpPr/>
              <p:nvPr/>
            </p:nvSpPr>
            <p:spPr>
              <a:xfrm rot="-991964">
                <a:off x="7994889" y="1888162"/>
                <a:ext cx="4882" cy="3370"/>
              </a:xfrm>
              <a:custGeom>
                <a:avLst/>
                <a:gdLst>
                  <a:gd name="connsiteX0" fmla="*/ -129 w 4882"/>
                  <a:gd name="connsiteY0" fmla="*/ -103 h 3370"/>
                  <a:gd name="connsiteX1" fmla="*/ 4754 w 4882"/>
                  <a:gd name="connsiteY1" fmla="*/ -103 h 3370"/>
                  <a:gd name="connsiteX2" fmla="*/ 4754 w 4882"/>
                  <a:gd name="connsiteY2" fmla="*/ 3267 h 3370"/>
                  <a:gd name="connsiteX3" fmla="*/ -129 w 4882"/>
                  <a:gd name="connsiteY3" fmla="*/ 3267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3370">
                    <a:moveTo>
                      <a:pt x="-129" y="-103"/>
                    </a:moveTo>
                    <a:lnTo>
                      <a:pt x="4754" y="-103"/>
                    </a:lnTo>
                    <a:lnTo>
                      <a:pt x="4754" y="3267"/>
                    </a:lnTo>
                    <a:lnTo>
                      <a:pt x="-129" y="3267"/>
                    </a:lnTo>
                    <a:close/>
                  </a:path>
                </a:pathLst>
              </a:custGeom>
              <a:solidFill>
                <a:srgbClr val="3D41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2" name="Freeform: Shape 1111">
                <a:extLst>
                  <a:ext uri="{FF2B5EF4-FFF2-40B4-BE49-F238E27FC236}">
                    <a16:creationId xmlns:a16="http://schemas.microsoft.com/office/drawing/2014/main" id="{21CE9B8A-5ED8-6B6B-C6FC-91938E1BC9A0}"/>
                  </a:ext>
                </a:extLst>
              </p:cNvPr>
              <p:cNvSpPr/>
              <p:nvPr/>
            </p:nvSpPr>
            <p:spPr>
              <a:xfrm rot="-882636">
                <a:off x="7993594" y="1888522"/>
                <a:ext cx="4885" cy="3368"/>
              </a:xfrm>
              <a:custGeom>
                <a:avLst/>
                <a:gdLst>
                  <a:gd name="connsiteX0" fmla="*/ -129 w 4885"/>
                  <a:gd name="connsiteY0" fmla="*/ -103 h 3368"/>
                  <a:gd name="connsiteX1" fmla="*/ 4757 w 4885"/>
                  <a:gd name="connsiteY1" fmla="*/ -103 h 3368"/>
                  <a:gd name="connsiteX2" fmla="*/ 4757 w 4885"/>
                  <a:gd name="connsiteY2" fmla="*/ 3266 h 3368"/>
                  <a:gd name="connsiteX3" fmla="*/ -129 w 4885"/>
                  <a:gd name="connsiteY3" fmla="*/ 3266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5" h="3368">
                    <a:moveTo>
                      <a:pt x="-129" y="-103"/>
                    </a:moveTo>
                    <a:lnTo>
                      <a:pt x="4757" y="-103"/>
                    </a:lnTo>
                    <a:lnTo>
                      <a:pt x="4757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3F42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3" name="Freeform: Shape 1112">
                <a:extLst>
                  <a:ext uri="{FF2B5EF4-FFF2-40B4-BE49-F238E27FC236}">
                    <a16:creationId xmlns:a16="http://schemas.microsoft.com/office/drawing/2014/main" id="{B4918DE6-F016-52D0-9150-437A2F6D0165}"/>
                  </a:ext>
                </a:extLst>
              </p:cNvPr>
              <p:cNvSpPr/>
              <p:nvPr/>
            </p:nvSpPr>
            <p:spPr>
              <a:xfrm rot="-784813">
                <a:off x="7992296" y="1888840"/>
                <a:ext cx="4875" cy="3367"/>
              </a:xfrm>
              <a:custGeom>
                <a:avLst/>
                <a:gdLst>
                  <a:gd name="connsiteX0" fmla="*/ -129 w 4875"/>
                  <a:gd name="connsiteY0" fmla="*/ -103 h 3367"/>
                  <a:gd name="connsiteX1" fmla="*/ 4746 w 4875"/>
                  <a:gd name="connsiteY1" fmla="*/ -103 h 3367"/>
                  <a:gd name="connsiteX2" fmla="*/ 4746 w 4875"/>
                  <a:gd name="connsiteY2" fmla="*/ 3265 h 3367"/>
                  <a:gd name="connsiteX3" fmla="*/ -129 w 4875"/>
                  <a:gd name="connsiteY3" fmla="*/ 3265 h 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3367">
                    <a:moveTo>
                      <a:pt x="-129" y="-103"/>
                    </a:moveTo>
                    <a:lnTo>
                      <a:pt x="4746" y="-103"/>
                    </a:lnTo>
                    <a:lnTo>
                      <a:pt x="4746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3E43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4" name="Freeform: Shape 1113">
                <a:extLst>
                  <a:ext uri="{FF2B5EF4-FFF2-40B4-BE49-F238E27FC236}">
                    <a16:creationId xmlns:a16="http://schemas.microsoft.com/office/drawing/2014/main" id="{1C4A1C64-B543-7E91-E252-B90D71373A5B}"/>
                  </a:ext>
                </a:extLst>
              </p:cNvPr>
              <p:cNvSpPr/>
              <p:nvPr/>
            </p:nvSpPr>
            <p:spPr>
              <a:xfrm rot="-687005">
                <a:off x="7990965" y="1889129"/>
                <a:ext cx="4888" cy="3369"/>
              </a:xfrm>
              <a:custGeom>
                <a:avLst/>
                <a:gdLst>
                  <a:gd name="connsiteX0" fmla="*/ -129 w 4888"/>
                  <a:gd name="connsiteY0" fmla="*/ -103 h 3369"/>
                  <a:gd name="connsiteX1" fmla="*/ 4760 w 4888"/>
                  <a:gd name="connsiteY1" fmla="*/ -103 h 3369"/>
                  <a:gd name="connsiteX2" fmla="*/ 4760 w 4888"/>
                  <a:gd name="connsiteY2" fmla="*/ 3266 h 3369"/>
                  <a:gd name="connsiteX3" fmla="*/ -129 w 4888"/>
                  <a:gd name="connsiteY3" fmla="*/ 3266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8" h="3369">
                    <a:moveTo>
                      <a:pt x="-129" y="-103"/>
                    </a:moveTo>
                    <a:lnTo>
                      <a:pt x="4760" y="-103"/>
                    </a:lnTo>
                    <a:lnTo>
                      <a:pt x="4760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3F43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5" name="Freeform: Shape 1114">
                <a:extLst>
                  <a:ext uri="{FF2B5EF4-FFF2-40B4-BE49-F238E27FC236}">
                    <a16:creationId xmlns:a16="http://schemas.microsoft.com/office/drawing/2014/main" id="{2F6A6E07-B638-782A-8EA8-15C9D5DDE8F1}"/>
                  </a:ext>
                </a:extLst>
              </p:cNvPr>
              <p:cNvSpPr/>
              <p:nvPr/>
            </p:nvSpPr>
            <p:spPr>
              <a:xfrm>
                <a:off x="7989374" y="1888991"/>
                <a:ext cx="5376" cy="4132"/>
              </a:xfrm>
              <a:custGeom>
                <a:avLst/>
                <a:gdLst>
                  <a:gd name="connsiteX0" fmla="*/ 563 w 5376"/>
                  <a:gd name="connsiteY0" fmla="*/ 4133 h 4132"/>
                  <a:gd name="connsiteX1" fmla="*/ 0 w 5376"/>
                  <a:gd name="connsiteY1" fmla="*/ 814 h 4132"/>
                  <a:gd name="connsiteX2" fmla="*/ 4813 w 5376"/>
                  <a:gd name="connsiteY2" fmla="*/ 0 h 4132"/>
                  <a:gd name="connsiteX3" fmla="*/ 5376 w 5376"/>
                  <a:gd name="connsiteY3" fmla="*/ 3319 h 4132"/>
                  <a:gd name="connsiteX4" fmla="*/ 563 w 5376"/>
                  <a:gd name="connsiteY4" fmla="*/ 4133 h 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6" h="4132">
                    <a:moveTo>
                      <a:pt x="563" y="4133"/>
                    </a:moveTo>
                    <a:lnTo>
                      <a:pt x="0" y="814"/>
                    </a:lnTo>
                    <a:lnTo>
                      <a:pt x="4813" y="0"/>
                    </a:lnTo>
                    <a:lnTo>
                      <a:pt x="5376" y="3319"/>
                    </a:lnTo>
                    <a:lnTo>
                      <a:pt x="563" y="4133"/>
                    </a:lnTo>
                    <a:close/>
                  </a:path>
                </a:pathLst>
              </a:custGeom>
              <a:solidFill>
                <a:srgbClr val="4045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6" name="Freeform: Shape 1115">
                <a:extLst>
                  <a:ext uri="{FF2B5EF4-FFF2-40B4-BE49-F238E27FC236}">
                    <a16:creationId xmlns:a16="http://schemas.microsoft.com/office/drawing/2014/main" id="{BB68F4E2-469D-D1C3-5B1E-7867D5B1BFDC}"/>
                  </a:ext>
                </a:extLst>
              </p:cNvPr>
              <p:cNvSpPr/>
              <p:nvPr/>
            </p:nvSpPr>
            <p:spPr>
              <a:xfrm rot="-482280">
                <a:off x="7988288" y="1889573"/>
                <a:ext cx="4884" cy="3374"/>
              </a:xfrm>
              <a:custGeom>
                <a:avLst/>
                <a:gdLst>
                  <a:gd name="connsiteX0" fmla="*/ -129 w 4884"/>
                  <a:gd name="connsiteY0" fmla="*/ -103 h 3374"/>
                  <a:gd name="connsiteX1" fmla="*/ 4756 w 4884"/>
                  <a:gd name="connsiteY1" fmla="*/ -103 h 3374"/>
                  <a:gd name="connsiteX2" fmla="*/ 4756 w 4884"/>
                  <a:gd name="connsiteY2" fmla="*/ 3272 h 3374"/>
                  <a:gd name="connsiteX3" fmla="*/ -129 w 4884"/>
                  <a:gd name="connsiteY3" fmla="*/ 3272 h 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4" h="3374">
                    <a:moveTo>
                      <a:pt x="-129" y="-103"/>
                    </a:moveTo>
                    <a:lnTo>
                      <a:pt x="4756" y="-103"/>
                    </a:lnTo>
                    <a:lnTo>
                      <a:pt x="4756" y="3272"/>
                    </a:lnTo>
                    <a:lnTo>
                      <a:pt x="-129" y="3272"/>
                    </a:lnTo>
                    <a:close/>
                  </a:path>
                </a:pathLst>
              </a:custGeom>
              <a:solidFill>
                <a:srgbClr val="4145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7" name="Freeform: Shape 1116">
                <a:extLst>
                  <a:ext uri="{FF2B5EF4-FFF2-40B4-BE49-F238E27FC236}">
                    <a16:creationId xmlns:a16="http://schemas.microsoft.com/office/drawing/2014/main" id="{96B52213-45E5-43ED-8F9E-0A40C6DD40E0}"/>
                  </a:ext>
                </a:extLst>
              </p:cNvPr>
              <p:cNvSpPr/>
              <p:nvPr/>
            </p:nvSpPr>
            <p:spPr>
              <a:xfrm rot="-375827">
                <a:off x="7986920" y="1889739"/>
                <a:ext cx="4868" cy="3373"/>
              </a:xfrm>
              <a:custGeom>
                <a:avLst/>
                <a:gdLst>
                  <a:gd name="connsiteX0" fmla="*/ -129 w 4868"/>
                  <a:gd name="connsiteY0" fmla="*/ -103 h 3373"/>
                  <a:gd name="connsiteX1" fmla="*/ 4740 w 4868"/>
                  <a:gd name="connsiteY1" fmla="*/ -103 h 3373"/>
                  <a:gd name="connsiteX2" fmla="*/ 4740 w 4868"/>
                  <a:gd name="connsiteY2" fmla="*/ 3270 h 3373"/>
                  <a:gd name="connsiteX3" fmla="*/ -129 w 4868"/>
                  <a:gd name="connsiteY3" fmla="*/ 3270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8" h="3373">
                    <a:moveTo>
                      <a:pt x="-129" y="-103"/>
                    </a:moveTo>
                    <a:lnTo>
                      <a:pt x="4740" y="-103"/>
                    </a:lnTo>
                    <a:lnTo>
                      <a:pt x="4740" y="3270"/>
                    </a:lnTo>
                    <a:lnTo>
                      <a:pt x="-129" y="3270"/>
                    </a:lnTo>
                    <a:close/>
                  </a:path>
                </a:pathLst>
              </a:custGeom>
              <a:solidFill>
                <a:srgbClr val="4145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8" name="Freeform: Shape 1117">
                <a:extLst>
                  <a:ext uri="{FF2B5EF4-FFF2-40B4-BE49-F238E27FC236}">
                    <a16:creationId xmlns:a16="http://schemas.microsoft.com/office/drawing/2014/main" id="{81C03F11-D686-9DDF-0379-C5354C795CC7}"/>
                  </a:ext>
                </a:extLst>
              </p:cNvPr>
              <p:cNvSpPr/>
              <p:nvPr/>
            </p:nvSpPr>
            <p:spPr>
              <a:xfrm rot="-269742">
                <a:off x="7985553" y="1889867"/>
                <a:ext cx="4876" cy="3370"/>
              </a:xfrm>
              <a:custGeom>
                <a:avLst/>
                <a:gdLst>
                  <a:gd name="connsiteX0" fmla="*/ -129 w 4876"/>
                  <a:gd name="connsiteY0" fmla="*/ -103 h 3370"/>
                  <a:gd name="connsiteX1" fmla="*/ 4748 w 4876"/>
                  <a:gd name="connsiteY1" fmla="*/ -103 h 3370"/>
                  <a:gd name="connsiteX2" fmla="*/ 4748 w 4876"/>
                  <a:gd name="connsiteY2" fmla="*/ 3267 h 3370"/>
                  <a:gd name="connsiteX3" fmla="*/ -129 w 4876"/>
                  <a:gd name="connsiteY3" fmla="*/ 3267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6" h="3370">
                    <a:moveTo>
                      <a:pt x="-129" y="-103"/>
                    </a:moveTo>
                    <a:lnTo>
                      <a:pt x="4748" y="-103"/>
                    </a:lnTo>
                    <a:lnTo>
                      <a:pt x="4748" y="3267"/>
                    </a:lnTo>
                    <a:lnTo>
                      <a:pt x="-129" y="3267"/>
                    </a:lnTo>
                    <a:close/>
                  </a:path>
                </a:pathLst>
              </a:custGeom>
              <a:solidFill>
                <a:srgbClr val="4146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9" name="Freeform: Shape 1118">
                <a:extLst>
                  <a:ext uri="{FF2B5EF4-FFF2-40B4-BE49-F238E27FC236}">
                    <a16:creationId xmlns:a16="http://schemas.microsoft.com/office/drawing/2014/main" id="{ED68C688-DBFE-6617-3898-C6C539242B2D}"/>
                  </a:ext>
                </a:extLst>
              </p:cNvPr>
              <p:cNvSpPr/>
              <p:nvPr/>
            </p:nvSpPr>
            <p:spPr>
              <a:xfrm rot="-163566">
                <a:off x="7984189" y="1889948"/>
                <a:ext cx="4869" cy="3370"/>
              </a:xfrm>
              <a:custGeom>
                <a:avLst/>
                <a:gdLst>
                  <a:gd name="connsiteX0" fmla="*/ -129 w 4869"/>
                  <a:gd name="connsiteY0" fmla="*/ -103 h 3370"/>
                  <a:gd name="connsiteX1" fmla="*/ 4741 w 4869"/>
                  <a:gd name="connsiteY1" fmla="*/ -103 h 3370"/>
                  <a:gd name="connsiteX2" fmla="*/ 4741 w 4869"/>
                  <a:gd name="connsiteY2" fmla="*/ 3267 h 3370"/>
                  <a:gd name="connsiteX3" fmla="*/ -129 w 4869"/>
                  <a:gd name="connsiteY3" fmla="*/ 3267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9" h="3370">
                    <a:moveTo>
                      <a:pt x="-129" y="-103"/>
                    </a:moveTo>
                    <a:lnTo>
                      <a:pt x="4741" y="-103"/>
                    </a:lnTo>
                    <a:lnTo>
                      <a:pt x="4741" y="3267"/>
                    </a:lnTo>
                    <a:lnTo>
                      <a:pt x="-129" y="3267"/>
                    </a:lnTo>
                    <a:close/>
                  </a:path>
                </a:pathLst>
              </a:custGeom>
              <a:solidFill>
                <a:srgbClr val="4146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0" name="Freeform: Shape 1119">
                <a:extLst>
                  <a:ext uri="{FF2B5EF4-FFF2-40B4-BE49-F238E27FC236}">
                    <a16:creationId xmlns:a16="http://schemas.microsoft.com/office/drawing/2014/main" id="{25FA87DB-C6C8-7899-6DEB-9E7214112EAC}"/>
                  </a:ext>
                </a:extLst>
              </p:cNvPr>
              <p:cNvSpPr/>
              <p:nvPr/>
            </p:nvSpPr>
            <p:spPr>
              <a:xfrm rot="-57486">
                <a:off x="7982805" y="1889987"/>
                <a:ext cx="4887" cy="3373"/>
              </a:xfrm>
              <a:custGeom>
                <a:avLst/>
                <a:gdLst>
                  <a:gd name="connsiteX0" fmla="*/ -129 w 4887"/>
                  <a:gd name="connsiteY0" fmla="*/ -103 h 3373"/>
                  <a:gd name="connsiteX1" fmla="*/ 4759 w 4887"/>
                  <a:gd name="connsiteY1" fmla="*/ -103 h 3373"/>
                  <a:gd name="connsiteX2" fmla="*/ 4759 w 4887"/>
                  <a:gd name="connsiteY2" fmla="*/ 3271 h 3373"/>
                  <a:gd name="connsiteX3" fmla="*/ -129 w 4887"/>
                  <a:gd name="connsiteY3" fmla="*/ 3271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3373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1" name="Freeform: Shape 1120">
                <a:extLst>
                  <a:ext uri="{FF2B5EF4-FFF2-40B4-BE49-F238E27FC236}">
                    <a16:creationId xmlns:a16="http://schemas.microsoft.com/office/drawing/2014/main" id="{42E093E2-E1CB-0EA7-A9E7-38E601B116DB}"/>
                  </a:ext>
                </a:extLst>
              </p:cNvPr>
              <p:cNvSpPr/>
              <p:nvPr/>
            </p:nvSpPr>
            <p:spPr>
              <a:xfrm rot="-2767602">
                <a:off x="7952205" y="1876678"/>
                <a:ext cx="3371" cy="4881"/>
              </a:xfrm>
              <a:custGeom>
                <a:avLst/>
                <a:gdLst>
                  <a:gd name="connsiteX0" fmla="*/ -129 w 3371"/>
                  <a:gd name="connsiteY0" fmla="*/ -103 h 4881"/>
                  <a:gd name="connsiteX1" fmla="*/ 3243 w 3371"/>
                  <a:gd name="connsiteY1" fmla="*/ -103 h 4881"/>
                  <a:gd name="connsiteX2" fmla="*/ 3243 w 3371"/>
                  <a:gd name="connsiteY2" fmla="*/ 4778 h 4881"/>
                  <a:gd name="connsiteX3" fmla="*/ -129 w 3371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1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8B939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2" name="Freeform: Shape 1121">
                <a:extLst>
                  <a:ext uri="{FF2B5EF4-FFF2-40B4-BE49-F238E27FC236}">
                    <a16:creationId xmlns:a16="http://schemas.microsoft.com/office/drawing/2014/main" id="{34A8B17D-8B4A-8574-544C-D6DD031795B9}"/>
                  </a:ext>
                </a:extLst>
              </p:cNvPr>
              <p:cNvSpPr/>
              <p:nvPr/>
            </p:nvSpPr>
            <p:spPr>
              <a:xfrm rot="-2855747">
                <a:off x="7953094" y="1877525"/>
                <a:ext cx="3373" cy="4876"/>
              </a:xfrm>
              <a:custGeom>
                <a:avLst/>
                <a:gdLst>
                  <a:gd name="connsiteX0" fmla="*/ -129 w 3373"/>
                  <a:gd name="connsiteY0" fmla="*/ -103 h 4876"/>
                  <a:gd name="connsiteX1" fmla="*/ 3245 w 3373"/>
                  <a:gd name="connsiteY1" fmla="*/ -103 h 4876"/>
                  <a:gd name="connsiteX2" fmla="*/ 3245 w 3373"/>
                  <a:gd name="connsiteY2" fmla="*/ 4773 h 4876"/>
                  <a:gd name="connsiteX3" fmla="*/ -129 w 3373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6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888F9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3" name="Freeform: Shape 1122">
                <a:extLst>
                  <a:ext uri="{FF2B5EF4-FFF2-40B4-BE49-F238E27FC236}">
                    <a16:creationId xmlns:a16="http://schemas.microsoft.com/office/drawing/2014/main" id="{E69F737B-7915-102A-C6AF-9FDD24870F67}"/>
                  </a:ext>
                </a:extLst>
              </p:cNvPr>
              <p:cNvSpPr/>
              <p:nvPr/>
            </p:nvSpPr>
            <p:spPr>
              <a:xfrm>
                <a:off x="7952746" y="1877911"/>
                <a:ext cx="5905" cy="5735"/>
              </a:xfrm>
              <a:custGeom>
                <a:avLst/>
                <a:gdLst>
                  <a:gd name="connsiteX0" fmla="*/ 3704 w 5905"/>
                  <a:gd name="connsiteY0" fmla="*/ 5735 h 5735"/>
                  <a:gd name="connsiteX1" fmla="*/ 0 w 5905"/>
                  <a:gd name="connsiteY1" fmla="*/ 2551 h 5735"/>
                  <a:gd name="connsiteX2" fmla="*/ 2202 w 5905"/>
                  <a:gd name="connsiteY2" fmla="*/ 0 h 5735"/>
                  <a:gd name="connsiteX3" fmla="*/ 5906 w 5905"/>
                  <a:gd name="connsiteY3" fmla="*/ 3184 h 5735"/>
                  <a:gd name="connsiteX4" fmla="*/ 3704 w 5905"/>
                  <a:gd name="connsiteY4" fmla="*/ 5735 h 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735">
                    <a:moveTo>
                      <a:pt x="3704" y="5735"/>
                    </a:moveTo>
                    <a:lnTo>
                      <a:pt x="0" y="2551"/>
                    </a:lnTo>
                    <a:lnTo>
                      <a:pt x="2202" y="0"/>
                    </a:lnTo>
                    <a:lnTo>
                      <a:pt x="5906" y="3184"/>
                    </a:lnTo>
                    <a:lnTo>
                      <a:pt x="3704" y="5735"/>
                    </a:lnTo>
                    <a:close/>
                  </a:path>
                </a:pathLst>
              </a:custGeom>
              <a:solidFill>
                <a:srgbClr val="848C9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4" name="Freeform: Shape 1123">
                <a:extLst>
                  <a:ext uri="{FF2B5EF4-FFF2-40B4-BE49-F238E27FC236}">
                    <a16:creationId xmlns:a16="http://schemas.microsoft.com/office/drawing/2014/main" id="{2F45C9CC-C522-E698-255E-6FA427A4D2E2}"/>
                  </a:ext>
                </a:extLst>
              </p:cNvPr>
              <p:cNvSpPr/>
              <p:nvPr/>
            </p:nvSpPr>
            <p:spPr>
              <a:xfrm>
                <a:off x="7953685" y="1878732"/>
                <a:ext cx="5905" cy="5701"/>
              </a:xfrm>
              <a:custGeom>
                <a:avLst/>
                <a:gdLst>
                  <a:gd name="connsiteX0" fmla="*/ 3772 w 5905"/>
                  <a:gd name="connsiteY0" fmla="*/ 5701 h 5701"/>
                  <a:gd name="connsiteX1" fmla="*/ 0 w 5905"/>
                  <a:gd name="connsiteY1" fmla="*/ 2602 h 5701"/>
                  <a:gd name="connsiteX2" fmla="*/ 2151 w 5905"/>
                  <a:gd name="connsiteY2" fmla="*/ 0 h 5701"/>
                  <a:gd name="connsiteX3" fmla="*/ 5906 w 5905"/>
                  <a:gd name="connsiteY3" fmla="*/ 3099 h 5701"/>
                  <a:gd name="connsiteX4" fmla="*/ 3772 w 5905"/>
                  <a:gd name="connsiteY4" fmla="*/ 5701 h 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701">
                    <a:moveTo>
                      <a:pt x="3772" y="5701"/>
                    </a:moveTo>
                    <a:lnTo>
                      <a:pt x="0" y="2602"/>
                    </a:lnTo>
                    <a:lnTo>
                      <a:pt x="2151" y="0"/>
                    </a:lnTo>
                    <a:lnTo>
                      <a:pt x="5906" y="3099"/>
                    </a:lnTo>
                    <a:lnTo>
                      <a:pt x="3772" y="5701"/>
                    </a:lnTo>
                    <a:close/>
                  </a:path>
                </a:pathLst>
              </a:custGeom>
              <a:solidFill>
                <a:srgbClr val="81888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5" name="Freeform: Shape 1124">
                <a:extLst>
                  <a:ext uri="{FF2B5EF4-FFF2-40B4-BE49-F238E27FC236}">
                    <a16:creationId xmlns:a16="http://schemas.microsoft.com/office/drawing/2014/main" id="{378A35F8-FF0D-6985-D880-C04CA83B3A76}"/>
                  </a:ext>
                </a:extLst>
              </p:cNvPr>
              <p:cNvSpPr/>
              <p:nvPr/>
            </p:nvSpPr>
            <p:spPr>
              <a:xfrm rot="-3131903">
                <a:off x="7955802" y="1880006"/>
                <a:ext cx="3370" cy="4867"/>
              </a:xfrm>
              <a:custGeom>
                <a:avLst/>
                <a:gdLst>
                  <a:gd name="connsiteX0" fmla="*/ -129 w 3370"/>
                  <a:gd name="connsiteY0" fmla="*/ -103 h 4867"/>
                  <a:gd name="connsiteX1" fmla="*/ 3242 w 3370"/>
                  <a:gd name="connsiteY1" fmla="*/ -103 h 4867"/>
                  <a:gd name="connsiteX2" fmla="*/ 3242 w 3370"/>
                  <a:gd name="connsiteY2" fmla="*/ 4764 h 4867"/>
                  <a:gd name="connsiteX3" fmla="*/ -129 w 3370"/>
                  <a:gd name="connsiteY3" fmla="*/ 4764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67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64"/>
                    </a:lnTo>
                    <a:lnTo>
                      <a:pt x="-129" y="4764"/>
                    </a:lnTo>
                    <a:close/>
                  </a:path>
                </a:pathLst>
              </a:custGeom>
              <a:solidFill>
                <a:srgbClr val="7E858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6" name="Freeform: Shape 1125">
                <a:extLst>
                  <a:ext uri="{FF2B5EF4-FFF2-40B4-BE49-F238E27FC236}">
                    <a16:creationId xmlns:a16="http://schemas.microsoft.com/office/drawing/2014/main" id="{5125EEBE-675B-E8CC-2284-01D6D37D3A31}"/>
                  </a:ext>
                </a:extLst>
              </p:cNvPr>
              <p:cNvSpPr/>
              <p:nvPr/>
            </p:nvSpPr>
            <p:spPr>
              <a:xfrm rot="-3220038">
                <a:off x="7956912" y="1880671"/>
                <a:ext cx="3373" cy="4875"/>
              </a:xfrm>
              <a:custGeom>
                <a:avLst/>
                <a:gdLst>
                  <a:gd name="connsiteX0" fmla="*/ -129 w 3373"/>
                  <a:gd name="connsiteY0" fmla="*/ -103 h 4875"/>
                  <a:gd name="connsiteX1" fmla="*/ 3245 w 3373"/>
                  <a:gd name="connsiteY1" fmla="*/ -103 h 4875"/>
                  <a:gd name="connsiteX2" fmla="*/ 3245 w 3373"/>
                  <a:gd name="connsiteY2" fmla="*/ 4773 h 4875"/>
                  <a:gd name="connsiteX3" fmla="*/ -129 w 3373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5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7A828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7" name="Freeform: Shape 1126">
                <a:extLst>
                  <a:ext uri="{FF2B5EF4-FFF2-40B4-BE49-F238E27FC236}">
                    <a16:creationId xmlns:a16="http://schemas.microsoft.com/office/drawing/2014/main" id="{B3600CF5-AD9A-D8C4-40E1-4F7F1BB0EFE0}"/>
                  </a:ext>
                </a:extLst>
              </p:cNvPr>
              <p:cNvSpPr/>
              <p:nvPr/>
            </p:nvSpPr>
            <p:spPr>
              <a:xfrm>
                <a:off x="7956637" y="1881070"/>
                <a:ext cx="5939" cy="5549"/>
              </a:xfrm>
              <a:custGeom>
                <a:avLst/>
                <a:gdLst>
                  <a:gd name="connsiteX0" fmla="*/ 4011 w 5939"/>
                  <a:gd name="connsiteY0" fmla="*/ 5549 h 5549"/>
                  <a:gd name="connsiteX1" fmla="*/ 0 w 5939"/>
                  <a:gd name="connsiteY1" fmla="*/ 2766 h 5549"/>
                  <a:gd name="connsiteX2" fmla="*/ 1929 w 5939"/>
                  <a:gd name="connsiteY2" fmla="*/ 0 h 5549"/>
                  <a:gd name="connsiteX3" fmla="*/ 5940 w 5939"/>
                  <a:gd name="connsiteY3" fmla="*/ 2783 h 5549"/>
                  <a:gd name="connsiteX4" fmla="*/ 4011 w 5939"/>
                  <a:gd name="connsiteY4" fmla="*/ 5549 h 5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9" h="5549">
                    <a:moveTo>
                      <a:pt x="4011" y="5549"/>
                    </a:moveTo>
                    <a:lnTo>
                      <a:pt x="0" y="2766"/>
                    </a:lnTo>
                    <a:lnTo>
                      <a:pt x="1929" y="0"/>
                    </a:lnTo>
                    <a:lnTo>
                      <a:pt x="5940" y="2783"/>
                    </a:lnTo>
                    <a:lnTo>
                      <a:pt x="4011" y="5549"/>
                    </a:lnTo>
                    <a:close/>
                  </a:path>
                </a:pathLst>
              </a:custGeom>
              <a:solidFill>
                <a:srgbClr val="777E8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8" name="Freeform: Shape 1127">
                <a:extLst>
                  <a:ext uri="{FF2B5EF4-FFF2-40B4-BE49-F238E27FC236}">
                    <a16:creationId xmlns:a16="http://schemas.microsoft.com/office/drawing/2014/main" id="{F9733EEC-41F6-2F04-5177-B45154113BD1}"/>
                  </a:ext>
                </a:extLst>
              </p:cNvPr>
              <p:cNvSpPr/>
              <p:nvPr/>
            </p:nvSpPr>
            <p:spPr>
              <a:xfrm rot="-3399050">
                <a:off x="7958958" y="1882097"/>
                <a:ext cx="3373" cy="4873"/>
              </a:xfrm>
              <a:custGeom>
                <a:avLst/>
                <a:gdLst>
                  <a:gd name="connsiteX0" fmla="*/ -129 w 3373"/>
                  <a:gd name="connsiteY0" fmla="*/ -103 h 4873"/>
                  <a:gd name="connsiteX1" fmla="*/ 3245 w 3373"/>
                  <a:gd name="connsiteY1" fmla="*/ -103 h 4873"/>
                  <a:gd name="connsiteX2" fmla="*/ 3245 w 3373"/>
                  <a:gd name="connsiteY2" fmla="*/ 4770 h 4873"/>
                  <a:gd name="connsiteX3" fmla="*/ -129 w 3373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3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747B8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9" name="Freeform: Shape 1128">
                <a:extLst>
                  <a:ext uri="{FF2B5EF4-FFF2-40B4-BE49-F238E27FC236}">
                    <a16:creationId xmlns:a16="http://schemas.microsoft.com/office/drawing/2014/main" id="{DB693C77-A296-1148-96D4-642D898ACB20}"/>
                  </a:ext>
                </a:extLst>
              </p:cNvPr>
              <p:cNvSpPr/>
              <p:nvPr/>
            </p:nvSpPr>
            <p:spPr>
              <a:xfrm rot="-3498624">
                <a:off x="7960003" y="1882781"/>
                <a:ext cx="3366" cy="4879"/>
              </a:xfrm>
              <a:custGeom>
                <a:avLst/>
                <a:gdLst>
                  <a:gd name="connsiteX0" fmla="*/ -129 w 3366"/>
                  <a:gd name="connsiteY0" fmla="*/ -103 h 4879"/>
                  <a:gd name="connsiteX1" fmla="*/ 3238 w 3366"/>
                  <a:gd name="connsiteY1" fmla="*/ -103 h 4879"/>
                  <a:gd name="connsiteX2" fmla="*/ 3238 w 3366"/>
                  <a:gd name="connsiteY2" fmla="*/ 4777 h 4879"/>
                  <a:gd name="connsiteX3" fmla="*/ -129 w 3366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6" h="4879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70787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0" name="Freeform: Shape 1129">
                <a:extLst>
                  <a:ext uri="{FF2B5EF4-FFF2-40B4-BE49-F238E27FC236}">
                    <a16:creationId xmlns:a16="http://schemas.microsoft.com/office/drawing/2014/main" id="{670B955B-BFB3-85E8-2BD4-82D6C84275F7}"/>
                  </a:ext>
                </a:extLst>
              </p:cNvPr>
              <p:cNvSpPr/>
              <p:nvPr/>
            </p:nvSpPr>
            <p:spPr>
              <a:xfrm rot="-3584046">
                <a:off x="7961079" y="1883428"/>
                <a:ext cx="3367" cy="4878"/>
              </a:xfrm>
              <a:custGeom>
                <a:avLst/>
                <a:gdLst>
                  <a:gd name="connsiteX0" fmla="*/ -129 w 3367"/>
                  <a:gd name="connsiteY0" fmla="*/ -103 h 4878"/>
                  <a:gd name="connsiteX1" fmla="*/ 3239 w 3367"/>
                  <a:gd name="connsiteY1" fmla="*/ -103 h 4878"/>
                  <a:gd name="connsiteX2" fmla="*/ 3239 w 3367"/>
                  <a:gd name="connsiteY2" fmla="*/ 4775 h 4878"/>
                  <a:gd name="connsiteX3" fmla="*/ -129 w 3367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78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6E757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1" name="Freeform: Shape 1130">
                <a:extLst>
                  <a:ext uri="{FF2B5EF4-FFF2-40B4-BE49-F238E27FC236}">
                    <a16:creationId xmlns:a16="http://schemas.microsoft.com/office/drawing/2014/main" id="{E20479E1-8EB9-1CD8-62E3-810DCAE7CE81}"/>
                  </a:ext>
                </a:extLst>
              </p:cNvPr>
              <p:cNvSpPr/>
              <p:nvPr/>
            </p:nvSpPr>
            <p:spPr>
              <a:xfrm rot="-3682229">
                <a:off x="7962170" y="1884060"/>
                <a:ext cx="3371" cy="4869"/>
              </a:xfrm>
              <a:custGeom>
                <a:avLst/>
                <a:gdLst>
                  <a:gd name="connsiteX0" fmla="*/ -129 w 3371"/>
                  <a:gd name="connsiteY0" fmla="*/ -103 h 4869"/>
                  <a:gd name="connsiteX1" fmla="*/ 3243 w 3371"/>
                  <a:gd name="connsiteY1" fmla="*/ -103 h 4869"/>
                  <a:gd name="connsiteX2" fmla="*/ 3243 w 3371"/>
                  <a:gd name="connsiteY2" fmla="*/ 4766 h 4869"/>
                  <a:gd name="connsiteX3" fmla="*/ -129 w 3371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69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A727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2" name="Freeform: Shape 1131">
                <a:extLst>
                  <a:ext uri="{FF2B5EF4-FFF2-40B4-BE49-F238E27FC236}">
                    <a16:creationId xmlns:a16="http://schemas.microsoft.com/office/drawing/2014/main" id="{21FA37D9-3984-0215-1102-823EC41C38E3}"/>
                  </a:ext>
                </a:extLst>
              </p:cNvPr>
              <p:cNvSpPr/>
              <p:nvPr/>
            </p:nvSpPr>
            <p:spPr>
              <a:xfrm>
                <a:off x="7962031" y="1884469"/>
                <a:ext cx="5871" cy="5213"/>
              </a:xfrm>
              <a:custGeom>
                <a:avLst/>
                <a:gdLst>
                  <a:gd name="connsiteX0" fmla="*/ 4352 w 5871"/>
                  <a:gd name="connsiteY0" fmla="*/ 5213 h 5213"/>
                  <a:gd name="connsiteX1" fmla="*/ 0 w 5871"/>
                  <a:gd name="connsiteY1" fmla="*/ 3005 h 5213"/>
                  <a:gd name="connsiteX2" fmla="*/ 1519 w 5871"/>
                  <a:gd name="connsiteY2" fmla="*/ 0 h 5213"/>
                  <a:gd name="connsiteX3" fmla="*/ 5871 w 5871"/>
                  <a:gd name="connsiteY3" fmla="*/ 2208 h 5213"/>
                  <a:gd name="connsiteX4" fmla="*/ 4352 w 5871"/>
                  <a:gd name="connsiteY4" fmla="*/ 5213 h 5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" h="5213">
                    <a:moveTo>
                      <a:pt x="4352" y="5213"/>
                    </a:moveTo>
                    <a:lnTo>
                      <a:pt x="0" y="3005"/>
                    </a:lnTo>
                    <a:lnTo>
                      <a:pt x="1519" y="0"/>
                    </a:lnTo>
                    <a:lnTo>
                      <a:pt x="5871" y="2208"/>
                    </a:lnTo>
                    <a:lnTo>
                      <a:pt x="4352" y="5213"/>
                    </a:lnTo>
                    <a:close/>
                  </a:path>
                </a:pathLst>
              </a:custGeom>
              <a:solidFill>
                <a:srgbClr val="676E7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3" name="Freeform: Shape 1132">
                <a:extLst>
                  <a:ext uri="{FF2B5EF4-FFF2-40B4-BE49-F238E27FC236}">
                    <a16:creationId xmlns:a16="http://schemas.microsoft.com/office/drawing/2014/main" id="{88981EF1-881A-B400-DEA4-DD4E840F02CF}"/>
                  </a:ext>
                </a:extLst>
              </p:cNvPr>
              <p:cNvSpPr/>
              <p:nvPr/>
            </p:nvSpPr>
            <p:spPr>
              <a:xfrm rot="-3879155">
                <a:off x="7964406" y="1885183"/>
                <a:ext cx="3371" cy="4886"/>
              </a:xfrm>
              <a:custGeom>
                <a:avLst/>
                <a:gdLst>
                  <a:gd name="connsiteX0" fmla="*/ -129 w 3371"/>
                  <a:gd name="connsiteY0" fmla="*/ -103 h 4886"/>
                  <a:gd name="connsiteX1" fmla="*/ 3243 w 3371"/>
                  <a:gd name="connsiteY1" fmla="*/ -103 h 4886"/>
                  <a:gd name="connsiteX2" fmla="*/ 3243 w 3371"/>
                  <a:gd name="connsiteY2" fmla="*/ 4783 h 4886"/>
                  <a:gd name="connsiteX3" fmla="*/ -129 w 3371"/>
                  <a:gd name="connsiteY3" fmla="*/ 4783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6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83"/>
                    </a:lnTo>
                    <a:lnTo>
                      <a:pt x="-129" y="4783"/>
                    </a:lnTo>
                    <a:close/>
                  </a:path>
                </a:pathLst>
              </a:custGeom>
              <a:solidFill>
                <a:srgbClr val="646A6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4" name="Freeform: Shape 1133">
                <a:extLst>
                  <a:ext uri="{FF2B5EF4-FFF2-40B4-BE49-F238E27FC236}">
                    <a16:creationId xmlns:a16="http://schemas.microsoft.com/office/drawing/2014/main" id="{42D150A3-BFA1-8203-0B28-854B8E5F7D0A}"/>
                  </a:ext>
                </a:extLst>
              </p:cNvPr>
              <p:cNvSpPr/>
              <p:nvPr/>
            </p:nvSpPr>
            <p:spPr>
              <a:xfrm rot="-3983891">
                <a:off x="7965533" y="1885703"/>
                <a:ext cx="3374" cy="4885"/>
              </a:xfrm>
              <a:custGeom>
                <a:avLst/>
                <a:gdLst>
                  <a:gd name="connsiteX0" fmla="*/ -129 w 3374"/>
                  <a:gd name="connsiteY0" fmla="*/ -103 h 4885"/>
                  <a:gd name="connsiteX1" fmla="*/ 3245 w 3374"/>
                  <a:gd name="connsiteY1" fmla="*/ -103 h 4885"/>
                  <a:gd name="connsiteX2" fmla="*/ 3245 w 3374"/>
                  <a:gd name="connsiteY2" fmla="*/ 4782 h 4885"/>
                  <a:gd name="connsiteX3" fmla="*/ -129 w 3374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4" h="4885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6067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5" name="Freeform: Shape 1134">
                <a:extLst>
                  <a:ext uri="{FF2B5EF4-FFF2-40B4-BE49-F238E27FC236}">
                    <a16:creationId xmlns:a16="http://schemas.microsoft.com/office/drawing/2014/main" id="{DD7E55F8-EC60-5090-097D-715F59FCD8B6}"/>
                  </a:ext>
                </a:extLst>
              </p:cNvPr>
              <p:cNvSpPr/>
              <p:nvPr/>
            </p:nvSpPr>
            <p:spPr>
              <a:xfrm rot="-4082928">
                <a:off x="7966693" y="1886193"/>
                <a:ext cx="3370" cy="4869"/>
              </a:xfrm>
              <a:custGeom>
                <a:avLst/>
                <a:gdLst>
                  <a:gd name="connsiteX0" fmla="*/ -129 w 3370"/>
                  <a:gd name="connsiteY0" fmla="*/ -103 h 4869"/>
                  <a:gd name="connsiteX1" fmla="*/ 3241 w 3370"/>
                  <a:gd name="connsiteY1" fmla="*/ -103 h 4869"/>
                  <a:gd name="connsiteX2" fmla="*/ 3241 w 3370"/>
                  <a:gd name="connsiteY2" fmla="*/ 4766 h 4869"/>
                  <a:gd name="connsiteX3" fmla="*/ -129 w 3370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69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5E64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6" name="Freeform: Shape 1135">
                <a:extLst>
                  <a:ext uri="{FF2B5EF4-FFF2-40B4-BE49-F238E27FC236}">
                    <a16:creationId xmlns:a16="http://schemas.microsoft.com/office/drawing/2014/main" id="{7C157CBD-A9F4-0165-A4A2-D2433AE9DD03}"/>
                  </a:ext>
                </a:extLst>
              </p:cNvPr>
              <p:cNvSpPr/>
              <p:nvPr/>
            </p:nvSpPr>
            <p:spPr>
              <a:xfrm rot="-4187803">
                <a:off x="7967854" y="1886653"/>
                <a:ext cx="3373" cy="4877"/>
              </a:xfrm>
              <a:custGeom>
                <a:avLst/>
                <a:gdLst>
                  <a:gd name="connsiteX0" fmla="*/ -129 w 3373"/>
                  <a:gd name="connsiteY0" fmla="*/ -103 h 4877"/>
                  <a:gd name="connsiteX1" fmla="*/ 3245 w 3373"/>
                  <a:gd name="connsiteY1" fmla="*/ -103 h 4877"/>
                  <a:gd name="connsiteX2" fmla="*/ 3245 w 3373"/>
                  <a:gd name="connsiteY2" fmla="*/ 4774 h 4877"/>
                  <a:gd name="connsiteX3" fmla="*/ -129 w 3373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7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5B616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7" name="Freeform: Shape 1136">
                <a:extLst>
                  <a:ext uri="{FF2B5EF4-FFF2-40B4-BE49-F238E27FC236}">
                    <a16:creationId xmlns:a16="http://schemas.microsoft.com/office/drawing/2014/main" id="{92A03A31-2730-9767-7282-0EDD88786F2A}"/>
                  </a:ext>
                </a:extLst>
              </p:cNvPr>
              <p:cNvSpPr/>
              <p:nvPr/>
            </p:nvSpPr>
            <p:spPr>
              <a:xfrm rot="-4299155">
                <a:off x="7969040" y="1887056"/>
                <a:ext cx="3367" cy="4885"/>
              </a:xfrm>
              <a:custGeom>
                <a:avLst/>
                <a:gdLst>
                  <a:gd name="connsiteX0" fmla="*/ -129 w 3367"/>
                  <a:gd name="connsiteY0" fmla="*/ -103 h 4885"/>
                  <a:gd name="connsiteX1" fmla="*/ 3239 w 3367"/>
                  <a:gd name="connsiteY1" fmla="*/ -103 h 4885"/>
                  <a:gd name="connsiteX2" fmla="*/ 3239 w 3367"/>
                  <a:gd name="connsiteY2" fmla="*/ 4783 h 4885"/>
                  <a:gd name="connsiteX3" fmla="*/ -129 w 3367"/>
                  <a:gd name="connsiteY3" fmla="*/ 4783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85">
                    <a:moveTo>
                      <a:pt x="-129" y="-103"/>
                    </a:moveTo>
                    <a:lnTo>
                      <a:pt x="3239" y="-103"/>
                    </a:lnTo>
                    <a:lnTo>
                      <a:pt x="3239" y="4783"/>
                    </a:lnTo>
                    <a:lnTo>
                      <a:pt x="-129" y="4783"/>
                    </a:lnTo>
                    <a:close/>
                  </a:path>
                </a:pathLst>
              </a:custGeom>
              <a:solidFill>
                <a:srgbClr val="575E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8" name="Freeform: Shape 1137">
                <a:extLst>
                  <a:ext uri="{FF2B5EF4-FFF2-40B4-BE49-F238E27FC236}">
                    <a16:creationId xmlns:a16="http://schemas.microsoft.com/office/drawing/2014/main" id="{9044A1A9-BA0E-B834-4631-FB111B46F445}"/>
                  </a:ext>
                </a:extLst>
              </p:cNvPr>
              <p:cNvSpPr/>
              <p:nvPr/>
            </p:nvSpPr>
            <p:spPr>
              <a:xfrm rot="-2031709">
                <a:off x="7946297" y="1869648"/>
                <a:ext cx="3374" cy="4876"/>
              </a:xfrm>
              <a:custGeom>
                <a:avLst/>
                <a:gdLst>
                  <a:gd name="connsiteX0" fmla="*/ -129 w 3374"/>
                  <a:gd name="connsiteY0" fmla="*/ -103 h 4876"/>
                  <a:gd name="connsiteX1" fmla="*/ 3246 w 3374"/>
                  <a:gd name="connsiteY1" fmla="*/ -103 h 4876"/>
                  <a:gd name="connsiteX2" fmla="*/ 3246 w 3374"/>
                  <a:gd name="connsiteY2" fmla="*/ 4773 h 4876"/>
                  <a:gd name="connsiteX3" fmla="*/ -129 w 3374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4" h="4876">
                    <a:moveTo>
                      <a:pt x="-129" y="-103"/>
                    </a:moveTo>
                    <a:lnTo>
                      <a:pt x="3246" y="-103"/>
                    </a:lnTo>
                    <a:lnTo>
                      <a:pt x="3246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A0A7A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9" name="Freeform: Shape 1138">
                <a:extLst>
                  <a:ext uri="{FF2B5EF4-FFF2-40B4-BE49-F238E27FC236}">
                    <a16:creationId xmlns:a16="http://schemas.microsoft.com/office/drawing/2014/main" id="{C923D2AE-9191-4FBD-9173-B790A396A296}"/>
                  </a:ext>
                </a:extLst>
              </p:cNvPr>
              <p:cNvSpPr/>
              <p:nvPr/>
            </p:nvSpPr>
            <p:spPr>
              <a:xfrm>
                <a:off x="7945662" y="1869813"/>
                <a:ext cx="5581" cy="5926"/>
              </a:xfrm>
              <a:custGeom>
                <a:avLst/>
                <a:gdLst>
                  <a:gd name="connsiteX0" fmla="*/ 2833 w 5581"/>
                  <a:gd name="connsiteY0" fmla="*/ 5926 h 5926"/>
                  <a:gd name="connsiteX1" fmla="*/ 0 w 5581"/>
                  <a:gd name="connsiteY1" fmla="*/ 1940 h 5926"/>
                  <a:gd name="connsiteX2" fmla="*/ 2748 w 5581"/>
                  <a:gd name="connsiteY2" fmla="*/ 0 h 5926"/>
                  <a:gd name="connsiteX3" fmla="*/ 5581 w 5581"/>
                  <a:gd name="connsiteY3" fmla="*/ 3986 h 5926"/>
                  <a:gd name="connsiteX4" fmla="*/ 2833 w 5581"/>
                  <a:gd name="connsiteY4" fmla="*/ 5926 h 5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1" h="5926">
                    <a:moveTo>
                      <a:pt x="2833" y="5926"/>
                    </a:moveTo>
                    <a:lnTo>
                      <a:pt x="0" y="1940"/>
                    </a:lnTo>
                    <a:lnTo>
                      <a:pt x="2748" y="0"/>
                    </a:lnTo>
                    <a:lnTo>
                      <a:pt x="5581" y="3986"/>
                    </a:lnTo>
                    <a:lnTo>
                      <a:pt x="2833" y="5926"/>
                    </a:lnTo>
                    <a:close/>
                  </a:path>
                </a:pathLst>
              </a:custGeom>
              <a:solidFill>
                <a:srgbClr val="9EA5A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0" name="Freeform: Shape 1139">
                <a:extLst>
                  <a:ext uri="{FF2B5EF4-FFF2-40B4-BE49-F238E27FC236}">
                    <a16:creationId xmlns:a16="http://schemas.microsoft.com/office/drawing/2014/main" id="{85AC5794-FF4F-1DE6-0779-B39DD17F026F}"/>
                  </a:ext>
                </a:extLst>
              </p:cNvPr>
              <p:cNvSpPr/>
              <p:nvPr/>
            </p:nvSpPr>
            <p:spPr>
              <a:xfrm>
                <a:off x="7946140" y="1870494"/>
                <a:ext cx="5598" cy="5917"/>
              </a:xfrm>
              <a:custGeom>
                <a:avLst/>
                <a:gdLst>
                  <a:gd name="connsiteX0" fmla="*/ 2902 w 5598"/>
                  <a:gd name="connsiteY0" fmla="*/ 5918 h 5917"/>
                  <a:gd name="connsiteX1" fmla="*/ 0 w 5598"/>
                  <a:gd name="connsiteY1" fmla="*/ 1996 h 5917"/>
                  <a:gd name="connsiteX2" fmla="*/ 2697 w 5598"/>
                  <a:gd name="connsiteY2" fmla="*/ 0 h 5917"/>
                  <a:gd name="connsiteX3" fmla="*/ 5598 w 5598"/>
                  <a:gd name="connsiteY3" fmla="*/ 3921 h 5917"/>
                  <a:gd name="connsiteX4" fmla="*/ 2902 w 5598"/>
                  <a:gd name="connsiteY4" fmla="*/ 5918 h 5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98" h="5917">
                    <a:moveTo>
                      <a:pt x="2902" y="5918"/>
                    </a:moveTo>
                    <a:lnTo>
                      <a:pt x="0" y="1996"/>
                    </a:lnTo>
                    <a:lnTo>
                      <a:pt x="2697" y="0"/>
                    </a:lnTo>
                    <a:lnTo>
                      <a:pt x="5598" y="3921"/>
                    </a:lnTo>
                    <a:lnTo>
                      <a:pt x="2902" y="5918"/>
                    </a:lnTo>
                    <a:close/>
                  </a:path>
                </a:pathLst>
              </a:custGeom>
              <a:solidFill>
                <a:srgbClr val="9CA4A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1" name="Freeform: Shape 1140">
                <a:extLst>
                  <a:ext uri="{FF2B5EF4-FFF2-40B4-BE49-F238E27FC236}">
                    <a16:creationId xmlns:a16="http://schemas.microsoft.com/office/drawing/2014/main" id="{79FE7C4C-1D1A-E691-AC28-FC136F88C772}"/>
                  </a:ext>
                </a:extLst>
              </p:cNvPr>
              <p:cNvSpPr/>
              <p:nvPr/>
            </p:nvSpPr>
            <p:spPr>
              <a:xfrm rot="-2247354">
                <a:off x="7947766" y="1871678"/>
                <a:ext cx="3373" cy="4873"/>
              </a:xfrm>
              <a:custGeom>
                <a:avLst/>
                <a:gdLst>
                  <a:gd name="connsiteX0" fmla="*/ -129 w 3373"/>
                  <a:gd name="connsiteY0" fmla="*/ -103 h 4873"/>
                  <a:gd name="connsiteX1" fmla="*/ 3245 w 3373"/>
                  <a:gd name="connsiteY1" fmla="*/ -103 h 4873"/>
                  <a:gd name="connsiteX2" fmla="*/ 3245 w 3373"/>
                  <a:gd name="connsiteY2" fmla="*/ 4771 h 4873"/>
                  <a:gd name="connsiteX3" fmla="*/ -129 w 3373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3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9BA3A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2" name="Freeform: Shape 1141">
                <a:extLst>
                  <a:ext uri="{FF2B5EF4-FFF2-40B4-BE49-F238E27FC236}">
                    <a16:creationId xmlns:a16="http://schemas.microsoft.com/office/drawing/2014/main" id="{6904B3B5-5756-7412-F19E-3DF604F97E56}"/>
                  </a:ext>
                </a:extLst>
              </p:cNvPr>
              <p:cNvSpPr/>
              <p:nvPr/>
            </p:nvSpPr>
            <p:spPr>
              <a:xfrm rot="-2320501">
                <a:off x="7948332" y="1872491"/>
                <a:ext cx="3371" cy="4874"/>
              </a:xfrm>
              <a:custGeom>
                <a:avLst/>
                <a:gdLst>
                  <a:gd name="connsiteX0" fmla="*/ -129 w 3371"/>
                  <a:gd name="connsiteY0" fmla="*/ -103 h 4874"/>
                  <a:gd name="connsiteX1" fmla="*/ 3243 w 3371"/>
                  <a:gd name="connsiteY1" fmla="*/ -103 h 4874"/>
                  <a:gd name="connsiteX2" fmla="*/ 3243 w 3371"/>
                  <a:gd name="connsiteY2" fmla="*/ 4772 h 4874"/>
                  <a:gd name="connsiteX3" fmla="*/ -129 w 3371"/>
                  <a:gd name="connsiteY3" fmla="*/ 4772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4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99A1A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3" name="Freeform: Shape 1142">
                <a:extLst>
                  <a:ext uri="{FF2B5EF4-FFF2-40B4-BE49-F238E27FC236}">
                    <a16:creationId xmlns:a16="http://schemas.microsoft.com/office/drawing/2014/main" id="{5E17F40C-8DDA-C629-4350-8EE9427CD352}"/>
                  </a:ext>
                </a:extLst>
              </p:cNvPr>
              <p:cNvSpPr/>
              <p:nvPr/>
            </p:nvSpPr>
            <p:spPr>
              <a:xfrm rot="-2389332">
                <a:off x="7948805" y="1872985"/>
                <a:ext cx="3371" cy="4885"/>
              </a:xfrm>
              <a:custGeom>
                <a:avLst/>
                <a:gdLst>
                  <a:gd name="connsiteX0" fmla="*/ -129 w 3371"/>
                  <a:gd name="connsiteY0" fmla="*/ -103 h 4885"/>
                  <a:gd name="connsiteX1" fmla="*/ 3243 w 3371"/>
                  <a:gd name="connsiteY1" fmla="*/ -103 h 4885"/>
                  <a:gd name="connsiteX2" fmla="*/ 3243 w 3371"/>
                  <a:gd name="connsiteY2" fmla="*/ 4782 h 4885"/>
                  <a:gd name="connsiteX3" fmla="*/ -129 w 3371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5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989FA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4" name="Freeform: Shape 1143">
                <a:extLst>
                  <a:ext uri="{FF2B5EF4-FFF2-40B4-BE49-F238E27FC236}">
                    <a16:creationId xmlns:a16="http://schemas.microsoft.com/office/drawing/2014/main" id="{6CB8F893-A135-D256-DF5F-5E1B98C88286}"/>
                  </a:ext>
                </a:extLst>
              </p:cNvPr>
              <p:cNvSpPr/>
              <p:nvPr/>
            </p:nvSpPr>
            <p:spPr>
              <a:xfrm rot="-2451182">
                <a:off x="7949350" y="1873636"/>
                <a:ext cx="3369" cy="4877"/>
              </a:xfrm>
              <a:custGeom>
                <a:avLst/>
                <a:gdLst>
                  <a:gd name="connsiteX0" fmla="*/ -129 w 3369"/>
                  <a:gd name="connsiteY0" fmla="*/ -103 h 4877"/>
                  <a:gd name="connsiteX1" fmla="*/ 3241 w 3369"/>
                  <a:gd name="connsiteY1" fmla="*/ -103 h 4877"/>
                  <a:gd name="connsiteX2" fmla="*/ 3241 w 3369"/>
                  <a:gd name="connsiteY2" fmla="*/ 4774 h 4877"/>
                  <a:gd name="connsiteX3" fmla="*/ -129 w 3369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7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969DA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5" name="Freeform: Shape 1144">
                <a:extLst>
                  <a:ext uri="{FF2B5EF4-FFF2-40B4-BE49-F238E27FC236}">
                    <a16:creationId xmlns:a16="http://schemas.microsoft.com/office/drawing/2014/main" id="{8ABAA0EA-D38B-5B0C-A322-5AB531399A2C}"/>
                  </a:ext>
                </a:extLst>
              </p:cNvPr>
              <p:cNvSpPr/>
              <p:nvPr/>
            </p:nvSpPr>
            <p:spPr>
              <a:xfrm>
                <a:off x="7948701" y="1873767"/>
                <a:ext cx="5751" cy="5880"/>
              </a:xfrm>
              <a:custGeom>
                <a:avLst/>
                <a:gdLst>
                  <a:gd name="connsiteX0" fmla="*/ 3260 w 5751"/>
                  <a:gd name="connsiteY0" fmla="*/ 5880 h 5880"/>
                  <a:gd name="connsiteX1" fmla="*/ 0 w 5751"/>
                  <a:gd name="connsiteY1" fmla="*/ 2254 h 5880"/>
                  <a:gd name="connsiteX2" fmla="*/ 2509 w 5751"/>
                  <a:gd name="connsiteY2" fmla="*/ 0 h 5880"/>
                  <a:gd name="connsiteX3" fmla="*/ 5752 w 5751"/>
                  <a:gd name="connsiteY3" fmla="*/ 3626 h 5880"/>
                  <a:gd name="connsiteX4" fmla="*/ 3260 w 5751"/>
                  <a:gd name="connsiteY4" fmla="*/ 5880 h 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" h="5880">
                    <a:moveTo>
                      <a:pt x="3260" y="5880"/>
                    </a:moveTo>
                    <a:lnTo>
                      <a:pt x="0" y="2254"/>
                    </a:lnTo>
                    <a:lnTo>
                      <a:pt x="2509" y="0"/>
                    </a:lnTo>
                    <a:lnTo>
                      <a:pt x="5752" y="3626"/>
                    </a:lnTo>
                    <a:lnTo>
                      <a:pt x="3260" y="5880"/>
                    </a:lnTo>
                    <a:close/>
                  </a:path>
                </a:pathLst>
              </a:custGeom>
              <a:solidFill>
                <a:srgbClr val="949BA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6" name="Freeform: Shape 1145">
                <a:extLst>
                  <a:ext uri="{FF2B5EF4-FFF2-40B4-BE49-F238E27FC236}">
                    <a16:creationId xmlns:a16="http://schemas.microsoft.com/office/drawing/2014/main" id="{45A12EF7-3EA5-1866-EDCE-12C5B4F7EDFE}"/>
                  </a:ext>
                </a:extLst>
              </p:cNvPr>
              <p:cNvSpPr/>
              <p:nvPr/>
            </p:nvSpPr>
            <p:spPr>
              <a:xfrm>
                <a:off x="7949247" y="1874395"/>
                <a:ext cx="5803" cy="5863"/>
              </a:xfrm>
              <a:custGeom>
                <a:avLst/>
                <a:gdLst>
                  <a:gd name="connsiteX0" fmla="*/ 3345 w 5803"/>
                  <a:gd name="connsiteY0" fmla="*/ 5863 h 5863"/>
                  <a:gd name="connsiteX1" fmla="*/ 0 w 5803"/>
                  <a:gd name="connsiteY1" fmla="*/ 2300 h 5863"/>
                  <a:gd name="connsiteX2" fmla="*/ 2475 w 5803"/>
                  <a:gd name="connsiteY2" fmla="*/ 0 h 5863"/>
                  <a:gd name="connsiteX3" fmla="*/ 5803 w 5803"/>
                  <a:gd name="connsiteY3" fmla="*/ 3563 h 5863"/>
                  <a:gd name="connsiteX4" fmla="*/ 3345 w 5803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3" h="5863">
                    <a:moveTo>
                      <a:pt x="3345" y="5863"/>
                    </a:moveTo>
                    <a:lnTo>
                      <a:pt x="0" y="2300"/>
                    </a:lnTo>
                    <a:lnTo>
                      <a:pt x="2475" y="0"/>
                    </a:lnTo>
                    <a:lnTo>
                      <a:pt x="5803" y="3563"/>
                    </a:lnTo>
                    <a:lnTo>
                      <a:pt x="3345" y="5863"/>
                    </a:lnTo>
                    <a:close/>
                  </a:path>
                </a:pathLst>
              </a:custGeom>
              <a:solidFill>
                <a:srgbClr val="92999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7" name="Freeform: Shape 1146">
                <a:extLst>
                  <a:ext uri="{FF2B5EF4-FFF2-40B4-BE49-F238E27FC236}">
                    <a16:creationId xmlns:a16="http://schemas.microsoft.com/office/drawing/2014/main" id="{C664E8AF-DE28-AB39-FD26-C522E6FEBF3E}"/>
                  </a:ext>
                </a:extLst>
              </p:cNvPr>
              <p:cNvSpPr/>
              <p:nvPr/>
            </p:nvSpPr>
            <p:spPr>
              <a:xfrm rot="-2648406">
                <a:off x="7951027" y="1875503"/>
                <a:ext cx="3372" cy="4875"/>
              </a:xfrm>
              <a:custGeom>
                <a:avLst/>
                <a:gdLst>
                  <a:gd name="connsiteX0" fmla="*/ -129 w 3372"/>
                  <a:gd name="connsiteY0" fmla="*/ -103 h 4875"/>
                  <a:gd name="connsiteX1" fmla="*/ 3244 w 3372"/>
                  <a:gd name="connsiteY1" fmla="*/ -103 h 4875"/>
                  <a:gd name="connsiteX2" fmla="*/ 3244 w 3372"/>
                  <a:gd name="connsiteY2" fmla="*/ 4773 h 4875"/>
                  <a:gd name="connsiteX3" fmla="*/ -129 w 3372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75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90969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8" name="Freeform: Shape 1147">
                <a:extLst>
                  <a:ext uri="{FF2B5EF4-FFF2-40B4-BE49-F238E27FC236}">
                    <a16:creationId xmlns:a16="http://schemas.microsoft.com/office/drawing/2014/main" id="{ED939350-BE18-C3C4-5FF5-94226661CB66}"/>
                  </a:ext>
                </a:extLst>
              </p:cNvPr>
              <p:cNvSpPr/>
              <p:nvPr/>
            </p:nvSpPr>
            <p:spPr>
              <a:xfrm rot="-2705479">
                <a:off x="7951608" y="1876087"/>
                <a:ext cx="3371" cy="4881"/>
              </a:xfrm>
              <a:custGeom>
                <a:avLst/>
                <a:gdLst>
                  <a:gd name="connsiteX0" fmla="*/ -129 w 3371"/>
                  <a:gd name="connsiteY0" fmla="*/ -103 h 4881"/>
                  <a:gd name="connsiteX1" fmla="*/ 3243 w 3371"/>
                  <a:gd name="connsiteY1" fmla="*/ -103 h 4881"/>
                  <a:gd name="connsiteX2" fmla="*/ 3243 w 3371"/>
                  <a:gd name="connsiteY2" fmla="*/ 4778 h 4881"/>
                  <a:gd name="connsiteX3" fmla="*/ -129 w 3371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1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8D959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9" name="Freeform: Shape 1148">
                <a:extLst>
                  <a:ext uri="{FF2B5EF4-FFF2-40B4-BE49-F238E27FC236}">
                    <a16:creationId xmlns:a16="http://schemas.microsoft.com/office/drawing/2014/main" id="{E6B9ADAC-EDDB-71B0-4272-0DF3E42F3735}"/>
                  </a:ext>
                </a:extLst>
              </p:cNvPr>
              <p:cNvSpPr/>
              <p:nvPr/>
            </p:nvSpPr>
            <p:spPr>
              <a:xfrm rot="-2767602">
                <a:off x="7952205" y="1876678"/>
                <a:ext cx="3371" cy="4881"/>
              </a:xfrm>
              <a:custGeom>
                <a:avLst/>
                <a:gdLst>
                  <a:gd name="connsiteX0" fmla="*/ -129 w 3371"/>
                  <a:gd name="connsiteY0" fmla="*/ -103 h 4881"/>
                  <a:gd name="connsiteX1" fmla="*/ 3243 w 3371"/>
                  <a:gd name="connsiteY1" fmla="*/ -103 h 4881"/>
                  <a:gd name="connsiteX2" fmla="*/ 3243 w 3371"/>
                  <a:gd name="connsiteY2" fmla="*/ 4778 h 4881"/>
                  <a:gd name="connsiteX3" fmla="*/ -129 w 3371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1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8B939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0" name="Freeform: Shape 1149">
                <a:extLst>
                  <a:ext uri="{FF2B5EF4-FFF2-40B4-BE49-F238E27FC236}">
                    <a16:creationId xmlns:a16="http://schemas.microsoft.com/office/drawing/2014/main" id="{B685C7B6-92C9-3B5F-8667-C4FDFEBEE707}"/>
                  </a:ext>
                </a:extLst>
              </p:cNvPr>
              <p:cNvSpPr/>
              <p:nvPr/>
            </p:nvSpPr>
            <p:spPr>
              <a:xfrm rot="-695323">
                <a:off x="7939590" y="1854102"/>
                <a:ext cx="3367" cy="4879"/>
              </a:xfrm>
              <a:custGeom>
                <a:avLst/>
                <a:gdLst>
                  <a:gd name="connsiteX0" fmla="*/ -129 w 3367"/>
                  <a:gd name="connsiteY0" fmla="*/ -103 h 4879"/>
                  <a:gd name="connsiteX1" fmla="*/ 3238 w 3367"/>
                  <a:gd name="connsiteY1" fmla="*/ -103 h 4879"/>
                  <a:gd name="connsiteX2" fmla="*/ 3238 w 3367"/>
                  <a:gd name="connsiteY2" fmla="*/ 4776 h 4879"/>
                  <a:gd name="connsiteX3" fmla="*/ -129 w 3367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79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DCDFE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1" name="Freeform: Shape 1150">
                <a:extLst>
                  <a:ext uri="{FF2B5EF4-FFF2-40B4-BE49-F238E27FC236}">
                    <a16:creationId xmlns:a16="http://schemas.microsoft.com/office/drawing/2014/main" id="{3B79187F-31D3-3E38-E278-E2A95EF28E67}"/>
                  </a:ext>
                </a:extLst>
              </p:cNvPr>
              <p:cNvSpPr/>
              <p:nvPr/>
            </p:nvSpPr>
            <p:spPr>
              <a:xfrm>
                <a:off x="7939228" y="1854510"/>
                <a:ext cx="4420" cy="5520"/>
              </a:xfrm>
              <a:custGeom>
                <a:avLst/>
                <a:gdLst>
                  <a:gd name="connsiteX0" fmla="*/ 1126 w 4420"/>
                  <a:gd name="connsiteY0" fmla="*/ 5520 h 5520"/>
                  <a:gd name="connsiteX1" fmla="*/ 0 w 4420"/>
                  <a:gd name="connsiteY1" fmla="*/ 773 h 5520"/>
                  <a:gd name="connsiteX2" fmla="*/ 3294 w 4420"/>
                  <a:gd name="connsiteY2" fmla="*/ 0 h 5520"/>
                  <a:gd name="connsiteX3" fmla="*/ 4421 w 4420"/>
                  <a:gd name="connsiteY3" fmla="*/ 4747 h 5520"/>
                  <a:gd name="connsiteX4" fmla="*/ 1126 w 4420"/>
                  <a:gd name="connsiteY4" fmla="*/ 5520 h 5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20" h="5520">
                    <a:moveTo>
                      <a:pt x="1126" y="5520"/>
                    </a:moveTo>
                    <a:lnTo>
                      <a:pt x="0" y="773"/>
                    </a:lnTo>
                    <a:lnTo>
                      <a:pt x="3294" y="0"/>
                    </a:lnTo>
                    <a:lnTo>
                      <a:pt x="4421" y="4747"/>
                    </a:lnTo>
                    <a:lnTo>
                      <a:pt x="1126" y="5520"/>
                    </a:lnTo>
                    <a:close/>
                  </a:path>
                </a:pathLst>
              </a:custGeom>
              <a:solidFill>
                <a:srgbClr val="D9DDD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2" name="Freeform: Shape 1151">
                <a:extLst>
                  <a:ext uri="{FF2B5EF4-FFF2-40B4-BE49-F238E27FC236}">
                    <a16:creationId xmlns:a16="http://schemas.microsoft.com/office/drawing/2014/main" id="{8F37CEFB-3BB5-991A-2BDF-A31C5D159597}"/>
                  </a:ext>
                </a:extLst>
              </p:cNvPr>
              <p:cNvSpPr/>
              <p:nvPr/>
            </p:nvSpPr>
            <p:spPr>
              <a:xfrm>
                <a:off x="7939364" y="1855217"/>
                <a:ext cx="4506" cy="5569"/>
              </a:xfrm>
              <a:custGeom>
                <a:avLst/>
                <a:gdLst>
                  <a:gd name="connsiteX0" fmla="*/ 1229 w 4506"/>
                  <a:gd name="connsiteY0" fmla="*/ 5570 h 5569"/>
                  <a:gd name="connsiteX1" fmla="*/ 0 w 4506"/>
                  <a:gd name="connsiteY1" fmla="*/ 855 h 5569"/>
                  <a:gd name="connsiteX2" fmla="*/ 3277 w 4506"/>
                  <a:gd name="connsiteY2" fmla="*/ 0 h 5569"/>
                  <a:gd name="connsiteX3" fmla="*/ 4506 w 4506"/>
                  <a:gd name="connsiteY3" fmla="*/ 4713 h 5569"/>
                  <a:gd name="connsiteX4" fmla="*/ 1229 w 4506"/>
                  <a:gd name="connsiteY4" fmla="*/ 5570 h 5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6" h="5569">
                    <a:moveTo>
                      <a:pt x="1229" y="5570"/>
                    </a:moveTo>
                    <a:lnTo>
                      <a:pt x="0" y="855"/>
                    </a:lnTo>
                    <a:lnTo>
                      <a:pt x="3277" y="0"/>
                    </a:lnTo>
                    <a:lnTo>
                      <a:pt x="4506" y="4713"/>
                    </a:lnTo>
                    <a:lnTo>
                      <a:pt x="1229" y="5570"/>
                    </a:lnTo>
                    <a:close/>
                  </a:path>
                </a:pathLst>
              </a:custGeom>
              <a:solidFill>
                <a:srgbClr val="D6DAD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3" name="Freeform: Shape 1152">
                <a:extLst>
                  <a:ext uri="{FF2B5EF4-FFF2-40B4-BE49-F238E27FC236}">
                    <a16:creationId xmlns:a16="http://schemas.microsoft.com/office/drawing/2014/main" id="{EEC63A56-14A6-BFCA-D11E-645BE677C28F}"/>
                  </a:ext>
                </a:extLst>
              </p:cNvPr>
              <p:cNvSpPr/>
              <p:nvPr/>
            </p:nvSpPr>
            <p:spPr>
              <a:xfrm rot="-967348">
                <a:off x="7940213" y="1856293"/>
                <a:ext cx="3375" cy="4872"/>
              </a:xfrm>
              <a:custGeom>
                <a:avLst/>
                <a:gdLst>
                  <a:gd name="connsiteX0" fmla="*/ -129 w 3375"/>
                  <a:gd name="connsiteY0" fmla="*/ -103 h 4872"/>
                  <a:gd name="connsiteX1" fmla="*/ 3247 w 3375"/>
                  <a:gd name="connsiteY1" fmla="*/ -103 h 4872"/>
                  <a:gd name="connsiteX2" fmla="*/ 3247 w 3375"/>
                  <a:gd name="connsiteY2" fmla="*/ 4770 h 4872"/>
                  <a:gd name="connsiteX3" fmla="*/ -129 w 3375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5" h="4872">
                    <a:moveTo>
                      <a:pt x="-129" y="-103"/>
                    </a:moveTo>
                    <a:lnTo>
                      <a:pt x="3247" y="-103"/>
                    </a:lnTo>
                    <a:lnTo>
                      <a:pt x="3247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D4D8D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4" name="Freeform: Shape 1153">
                <a:extLst>
                  <a:ext uri="{FF2B5EF4-FFF2-40B4-BE49-F238E27FC236}">
                    <a16:creationId xmlns:a16="http://schemas.microsoft.com/office/drawing/2014/main" id="{8100EA75-B19E-6BBA-C511-F7A6E782295E}"/>
                  </a:ext>
                </a:extLst>
              </p:cNvPr>
              <p:cNvSpPr/>
              <p:nvPr/>
            </p:nvSpPr>
            <p:spPr>
              <a:xfrm rot="-1043928">
                <a:off x="7940342" y="1857019"/>
                <a:ext cx="3375" cy="4871"/>
              </a:xfrm>
              <a:custGeom>
                <a:avLst/>
                <a:gdLst>
                  <a:gd name="connsiteX0" fmla="*/ -129 w 3375"/>
                  <a:gd name="connsiteY0" fmla="*/ -103 h 4871"/>
                  <a:gd name="connsiteX1" fmla="*/ 3247 w 3375"/>
                  <a:gd name="connsiteY1" fmla="*/ -103 h 4871"/>
                  <a:gd name="connsiteX2" fmla="*/ 3247 w 3375"/>
                  <a:gd name="connsiteY2" fmla="*/ 4768 h 4871"/>
                  <a:gd name="connsiteX3" fmla="*/ -129 w 3375"/>
                  <a:gd name="connsiteY3" fmla="*/ 4768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5" h="4871">
                    <a:moveTo>
                      <a:pt x="-129" y="-103"/>
                    </a:moveTo>
                    <a:lnTo>
                      <a:pt x="3247" y="-103"/>
                    </a:lnTo>
                    <a:lnTo>
                      <a:pt x="3247" y="4768"/>
                    </a:lnTo>
                    <a:lnTo>
                      <a:pt x="-129" y="4768"/>
                    </a:lnTo>
                    <a:close/>
                  </a:path>
                </a:pathLst>
              </a:custGeom>
              <a:solidFill>
                <a:srgbClr val="D0D5D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5" name="Freeform: Shape 1154">
                <a:extLst>
                  <a:ext uri="{FF2B5EF4-FFF2-40B4-BE49-F238E27FC236}">
                    <a16:creationId xmlns:a16="http://schemas.microsoft.com/office/drawing/2014/main" id="{33243E60-960F-8A7C-D9B1-CC063F968EC8}"/>
                  </a:ext>
                </a:extLst>
              </p:cNvPr>
              <p:cNvSpPr/>
              <p:nvPr/>
            </p:nvSpPr>
            <p:spPr>
              <a:xfrm rot="-1120520">
                <a:off x="7940545" y="1857743"/>
                <a:ext cx="3377" cy="4872"/>
              </a:xfrm>
              <a:custGeom>
                <a:avLst/>
                <a:gdLst>
                  <a:gd name="connsiteX0" fmla="*/ -129 w 3377"/>
                  <a:gd name="connsiteY0" fmla="*/ -103 h 4872"/>
                  <a:gd name="connsiteX1" fmla="*/ 3249 w 3377"/>
                  <a:gd name="connsiteY1" fmla="*/ -103 h 4872"/>
                  <a:gd name="connsiteX2" fmla="*/ 3249 w 3377"/>
                  <a:gd name="connsiteY2" fmla="*/ 4769 h 4872"/>
                  <a:gd name="connsiteX3" fmla="*/ -129 w 3377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" h="4872">
                    <a:moveTo>
                      <a:pt x="-129" y="-103"/>
                    </a:moveTo>
                    <a:lnTo>
                      <a:pt x="3249" y="-103"/>
                    </a:lnTo>
                    <a:lnTo>
                      <a:pt x="3249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CDD1D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6" name="Freeform: Shape 1155">
                <a:extLst>
                  <a:ext uri="{FF2B5EF4-FFF2-40B4-BE49-F238E27FC236}">
                    <a16:creationId xmlns:a16="http://schemas.microsoft.com/office/drawing/2014/main" id="{92634E3F-26BD-17FE-680F-20D02651F94C}"/>
                  </a:ext>
                </a:extLst>
              </p:cNvPr>
              <p:cNvSpPr/>
              <p:nvPr/>
            </p:nvSpPr>
            <p:spPr>
              <a:xfrm>
                <a:off x="7940064" y="1858035"/>
                <a:ext cx="4830" cy="5728"/>
              </a:xfrm>
              <a:custGeom>
                <a:avLst/>
                <a:gdLst>
                  <a:gd name="connsiteX0" fmla="*/ 1656 w 4830"/>
                  <a:gd name="connsiteY0" fmla="*/ 5728 h 5728"/>
                  <a:gd name="connsiteX1" fmla="*/ 0 w 4830"/>
                  <a:gd name="connsiteY1" fmla="*/ 1147 h 5728"/>
                  <a:gd name="connsiteX2" fmla="*/ 3158 w 4830"/>
                  <a:gd name="connsiteY2" fmla="*/ 0 h 5728"/>
                  <a:gd name="connsiteX3" fmla="*/ 4830 w 4830"/>
                  <a:gd name="connsiteY3" fmla="*/ 4583 h 5728"/>
                  <a:gd name="connsiteX4" fmla="*/ 1656 w 4830"/>
                  <a:gd name="connsiteY4" fmla="*/ 5728 h 5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0" h="5728">
                    <a:moveTo>
                      <a:pt x="1656" y="5728"/>
                    </a:moveTo>
                    <a:lnTo>
                      <a:pt x="0" y="1147"/>
                    </a:lnTo>
                    <a:lnTo>
                      <a:pt x="3158" y="0"/>
                    </a:lnTo>
                    <a:lnTo>
                      <a:pt x="4830" y="4583"/>
                    </a:lnTo>
                    <a:lnTo>
                      <a:pt x="1656" y="5728"/>
                    </a:lnTo>
                    <a:close/>
                  </a:path>
                </a:pathLst>
              </a:custGeom>
              <a:solidFill>
                <a:srgbClr val="CACFD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7" name="Freeform: Shape 1156">
                <a:extLst>
                  <a:ext uri="{FF2B5EF4-FFF2-40B4-BE49-F238E27FC236}">
                    <a16:creationId xmlns:a16="http://schemas.microsoft.com/office/drawing/2014/main" id="{05C2A3D0-6C78-026C-8BDE-4F4609AA1A1B}"/>
                  </a:ext>
                </a:extLst>
              </p:cNvPr>
              <p:cNvSpPr/>
              <p:nvPr/>
            </p:nvSpPr>
            <p:spPr>
              <a:xfrm>
                <a:off x="7940269" y="1858730"/>
                <a:ext cx="4898" cy="5764"/>
              </a:xfrm>
              <a:custGeom>
                <a:avLst/>
                <a:gdLst>
                  <a:gd name="connsiteX0" fmla="*/ 1758 w 4898"/>
                  <a:gd name="connsiteY0" fmla="*/ 5764 h 5764"/>
                  <a:gd name="connsiteX1" fmla="*/ 0 w 4898"/>
                  <a:gd name="connsiteY1" fmla="*/ 1213 h 5764"/>
                  <a:gd name="connsiteX2" fmla="*/ 3158 w 4898"/>
                  <a:gd name="connsiteY2" fmla="*/ 0 h 5764"/>
                  <a:gd name="connsiteX3" fmla="*/ 4899 w 4898"/>
                  <a:gd name="connsiteY3" fmla="*/ 4551 h 5764"/>
                  <a:gd name="connsiteX4" fmla="*/ 1758 w 4898"/>
                  <a:gd name="connsiteY4" fmla="*/ 5764 h 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8" h="5764">
                    <a:moveTo>
                      <a:pt x="1758" y="5764"/>
                    </a:moveTo>
                    <a:lnTo>
                      <a:pt x="0" y="1213"/>
                    </a:lnTo>
                    <a:lnTo>
                      <a:pt x="3158" y="0"/>
                    </a:lnTo>
                    <a:lnTo>
                      <a:pt x="4899" y="4551"/>
                    </a:lnTo>
                    <a:lnTo>
                      <a:pt x="1758" y="5764"/>
                    </a:lnTo>
                    <a:close/>
                  </a:path>
                </a:pathLst>
              </a:custGeom>
              <a:solidFill>
                <a:srgbClr val="C7CCC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8" name="Freeform: Shape 1157">
                <a:extLst>
                  <a:ext uri="{FF2B5EF4-FFF2-40B4-BE49-F238E27FC236}">
                    <a16:creationId xmlns:a16="http://schemas.microsoft.com/office/drawing/2014/main" id="{5BA79246-9B4B-216E-B552-F4AA8A179215}"/>
                  </a:ext>
                </a:extLst>
              </p:cNvPr>
              <p:cNvSpPr/>
              <p:nvPr/>
            </p:nvSpPr>
            <p:spPr>
              <a:xfrm>
                <a:off x="7940491" y="1859424"/>
                <a:ext cx="4949" cy="5788"/>
              </a:xfrm>
              <a:custGeom>
                <a:avLst/>
                <a:gdLst>
                  <a:gd name="connsiteX0" fmla="*/ 1826 w 4949"/>
                  <a:gd name="connsiteY0" fmla="*/ 5788 h 5788"/>
                  <a:gd name="connsiteX1" fmla="*/ 0 w 4949"/>
                  <a:gd name="connsiteY1" fmla="*/ 1270 h 5788"/>
                  <a:gd name="connsiteX2" fmla="*/ 3123 w 4949"/>
                  <a:gd name="connsiteY2" fmla="*/ 0 h 5788"/>
                  <a:gd name="connsiteX3" fmla="*/ 4950 w 4949"/>
                  <a:gd name="connsiteY3" fmla="*/ 4519 h 5788"/>
                  <a:gd name="connsiteX4" fmla="*/ 1826 w 4949"/>
                  <a:gd name="connsiteY4" fmla="*/ 5788 h 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9" h="5788">
                    <a:moveTo>
                      <a:pt x="1826" y="5788"/>
                    </a:moveTo>
                    <a:lnTo>
                      <a:pt x="0" y="1270"/>
                    </a:lnTo>
                    <a:lnTo>
                      <a:pt x="3123" y="0"/>
                    </a:lnTo>
                    <a:lnTo>
                      <a:pt x="4950" y="4519"/>
                    </a:lnTo>
                    <a:lnTo>
                      <a:pt x="1826" y="5788"/>
                    </a:lnTo>
                    <a:close/>
                  </a:path>
                </a:pathLst>
              </a:custGeom>
              <a:solidFill>
                <a:srgbClr val="C5CAC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9" name="Freeform: Shape 1158">
                <a:extLst>
                  <a:ext uri="{FF2B5EF4-FFF2-40B4-BE49-F238E27FC236}">
                    <a16:creationId xmlns:a16="http://schemas.microsoft.com/office/drawing/2014/main" id="{177C6463-C342-C4A6-4D68-EDDF399044EF}"/>
                  </a:ext>
                </a:extLst>
              </p:cNvPr>
              <p:cNvSpPr/>
              <p:nvPr/>
            </p:nvSpPr>
            <p:spPr>
              <a:xfrm>
                <a:off x="7940730" y="1860112"/>
                <a:ext cx="5017" cy="5811"/>
              </a:xfrm>
              <a:custGeom>
                <a:avLst/>
                <a:gdLst>
                  <a:gd name="connsiteX0" fmla="*/ 1929 w 5017"/>
                  <a:gd name="connsiteY0" fmla="*/ 5812 h 5811"/>
                  <a:gd name="connsiteX1" fmla="*/ 0 w 5017"/>
                  <a:gd name="connsiteY1" fmla="*/ 1328 h 5811"/>
                  <a:gd name="connsiteX2" fmla="*/ 3089 w 5017"/>
                  <a:gd name="connsiteY2" fmla="*/ 0 h 5811"/>
                  <a:gd name="connsiteX3" fmla="*/ 5018 w 5017"/>
                  <a:gd name="connsiteY3" fmla="*/ 4486 h 5811"/>
                  <a:gd name="connsiteX4" fmla="*/ 1929 w 5017"/>
                  <a:gd name="connsiteY4" fmla="*/ 5812 h 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7" h="5811">
                    <a:moveTo>
                      <a:pt x="1929" y="5812"/>
                    </a:moveTo>
                    <a:lnTo>
                      <a:pt x="0" y="1328"/>
                    </a:lnTo>
                    <a:lnTo>
                      <a:pt x="3089" y="0"/>
                    </a:lnTo>
                    <a:lnTo>
                      <a:pt x="5018" y="4486"/>
                    </a:lnTo>
                    <a:lnTo>
                      <a:pt x="1929" y="5812"/>
                    </a:lnTo>
                    <a:close/>
                  </a:path>
                </a:pathLst>
              </a:custGeom>
              <a:solidFill>
                <a:srgbClr val="C2C8C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0" name="Freeform: Shape 1159">
                <a:extLst>
                  <a:ext uri="{FF2B5EF4-FFF2-40B4-BE49-F238E27FC236}">
                    <a16:creationId xmlns:a16="http://schemas.microsoft.com/office/drawing/2014/main" id="{E4967AAD-1AFD-2669-D51F-8B4F0C6E27E6}"/>
                  </a:ext>
                </a:extLst>
              </p:cNvPr>
              <p:cNvSpPr/>
              <p:nvPr/>
            </p:nvSpPr>
            <p:spPr>
              <a:xfrm>
                <a:off x="7940969" y="1860796"/>
                <a:ext cx="5069" cy="5825"/>
              </a:xfrm>
              <a:custGeom>
                <a:avLst/>
                <a:gdLst>
                  <a:gd name="connsiteX0" fmla="*/ 1997 w 5069"/>
                  <a:gd name="connsiteY0" fmla="*/ 5826 h 5825"/>
                  <a:gd name="connsiteX1" fmla="*/ 0 w 5069"/>
                  <a:gd name="connsiteY1" fmla="*/ 1382 h 5825"/>
                  <a:gd name="connsiteX2" fmla="*/ 3072 w 5069"/>
                  <a:gd name="connsiteY2" fmla="*/ 0 h 5825"/>
                  <a:gd name="connsiteX3" fmla="*/ 5069 w 5069"/>
                  <a:gd name="connsiteY3" fmla="*/ 4443 h 5825"/>
                  <a:gd name="connsiteX4" fmla="*/ 1997 w 5069"/>
                  <a:gd name="connsiteY4" fmla="*/ 5826 h 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9" h="5825">
                    <a:moveTo>
                      <a:pt x="1997" y="5826"/>
                    </a:moveTo>
                    <a:lnTo>
                      <a:pt x="0" y="1382"/>
                    </a:lnTo>
                    <a:lnTo>
                      <a:pt x="3072" y="0"/>
                    </a:lnTo>
                    <a:lnTo>
                      <a:pt x="5069" y="4443"/>
                    </a:lnTo>
                    <a:lnTo>
                      <a:pt x="1997" y="5826"/>
                    </a:lnTo>
                    <a:close/>
                  </a:path>
                </a:pathLst>
              </a:custGeom>
              <a:solidFill>
                <a:srgbClr val="BFC4C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1" name="Freeform: Shape 1160">
                <a:extLst>
                  <a:ext uri="{FF2B5EF4-FFF2-40B4-BE49-F238E27FC236}">
                    <a16:creationId xmlns:a16="http://schemas.microsoft.com/office/drawing/2014/main" id="{F777656E-1E28-DFED-41D3-E3BD3213EF86}"/>
                  </a:ext>
                </a:extLst>
              </p:cNvPr>
              <p:cNvSpPr/>
              <p:nvPr/>
            </p:nvSpPr>
            <p:spPr>
              <a:xfrm>
                <a:off x="7941225" y="1861469"/>
                <a:ext cx="5120" cy="5840"/>
              </a:xfrm>
              <a:custGeom>
                <a:avLst/>
                <a:gdLst>
                  <a:gd name="connsiteX0" fmla="*/ 2065 w 5120"/>
                  <a:gd name="connsiteY0" fmla="*/ 5841 h 5840"/>
                  <a:gd name="connsiteX1" fmla="*/ 0 w 5120"/>
                  <a:gd name="connsiteY1" fmla="*/ 1430 h 5840"/>
                  <a:gd name="connsiteX2" fmla="*/ 3038 w 5120"/>
                  <a:gd name="connsiteY2" fmla="*/ 0 h 5840"/>
                  <a:gd name="connsiteX3" fmla="*/ 5120 w 5120"/>
                  <a:gd name="connsiteY3" fmla="*/ 4411 h 5840"/>
                  <a:gd name="connsiteX4" fmla="*/ 2065 w 5120"/>
                  <a:gd name="connsiteY4" fmla="*/ 5841 h 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0" h="5840">
                    <a:moveTo>
                      <a:pt x="2065" y="5841"/>
                    </a:moveTo>
                    <a:lnTo>
                      <a:pt x="0" y="1430"/>
                    </a:lnTo>
                    <a:lnTo>
                      <a:pt x="3038" y="0"/>
                    </a:lnTo>
                    <a:lnTo>
                      <a:pt x="5120" y="4411"/>
                    </a:lnTo>
                    <a:lnTo>
                      <a:pt x="2065" y="5841"/>
                    </a:lnTo>
                    <a:close/>
                  </a:path>
                </a:pathLst>
              </a:custGeom>
              <a:solidFill>
                <a:srgbClr val="BBC1C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2" name="Freeform: Shape 1161">
                <a:extLst>
                  <a:ext uri="{FF2B5EF4-FFF2-40B4-BE49-F238E27FC236}">
                    <a16:creationId xmlns:a16="http://schemas.microsoft.com/office/drawing/2014/main" id="{A8706811-5656-D7B2-99B4-4CDBEE50B5CA}"/>
                  </a:ext>
                </a:extLst>
              </p:cNvPr>
              <p:cNvSpPr/>
              <p:nvPr/>
            </p:nvSpPr>
            <p:spPr>
              <a:xfrm>
                <a:off x="7938716" y="1845657"/>
                <a:ext cx="3430" cy="4928"/>
              </a:xfrm>
              <a:custGeom>
                <a:avLst/>
                <a:gdLst>
                  <a:gd name="connsiteX0" fmla="*/ 68 w 3430"/>
                  <a:gd name="connsiteY0" fmla="*/ 4928 h 4928"/>
                  <a:gd name="connsiteX1" fmla="*/ 0 w 3430"/>
                  <a:gd name="connsiteY1" fmla="*/ 51 h 4928"/>
                  <a:gd name="connsiteX2" fmla="*/ 3362 w 3430"/>
                  <a:gd name="connsiteY2" fmla="*/ 0 h 4928"/>
                  <a:gd name="connsiteX3" fmla="*/ 3431 w 3430"/>
                  <a:gd name="connsiteY3" fmla="*/ 4877 h 4928"/>
                  <a:gd name="connsiteX4" fmla="*/ 68 w 3430"/>
                  <a:gd name="connsiteY4" fmla="*/ 4928 h 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0" h="4928">
                    <a:moveTo>
                      <a:pt x="68" y="4928"/>
                    </a:moveTo>
                    <a:lnTo>
                      <a:pt x="0" y="51"/>
                    </a:lnTo>
                    <a:lnTo>
                      <a:pt x="3362" y="0"/>
                    </a:lnTo>
                    <a:lnTo>
                      <a:pt x="3431" y="4877"/>
                    </a:lnTo>
                    <a:lnTo>
                      <a:pt x="68" y="4928"/>
                    </a:ln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3" name="Freeform: Shape 1162">
                <a:extLst>
                  <a:ext uri="{FF2B5EF4-FFF2-40B4-BE49-F238E27FC236}">
                    <a16:creationId xmlns:a16="http://schemas.microsoft.com/office/drawing/2014/main" id="{F0FAEBF3-9EC8-5836-5450-9536757994EF}"/>
                  </a:ext>
                </a:extLst>
              </p:cNvPr>
              <p:cNvSpPr/>
              <p:nvPr/>
            </p:nvSpPr>
            <p:spPr>
              <a:xfrm>
                <a:off x="7938699" y="1846412"/>
                <a:ext cx="3499" cy="4967"/>
              </a:xfrm>
              <a:custGeom>
                <a:avLst/>
                <a:gdLst>
                  <a:gd name="connsiteX0" fmla="*/ 119 w 3499"/>
                  <a:gd name="connsiteY0" fmla="*/ 4967 h 4967"/>
                  <a:gd name="connsiteX1" fmla="*/ 0 w 3499"/>
                  <a:gd name="connsiteY1" fmla="*/ 94 h 4967"/>
                  <a:gd name="connsiteX2" fmla="*/ 3362 w 3499"/>
                  <a:gd name="connsiteY2" fmla="*/ 0 h 4967"/>
                  <a:gd name="connsiteX3" fmla="*/ 3499 w 3499"/>
                  <a:gd name="connsiteY3" fmla="*/ 4875 h 4967"/>
                  <a:gd name="connsiteX4" fmla="*/ 119 w 3499"/>
                  <a:gd name="connsiteY4" fmla="*/ 4967 h 4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9" h="4967">
                    <a:moveTo>
                      <a:pt x="119" y="4967"/>
                    </a:moveTo>
                    <a:lnTo>
                      <a:pt x="0" y="94"/>
                    </a:lnTo>
                    <a:lnTo>
                      <a:pt x="3362" y="0"/>
                    </a:lnTo>
                    <a:lnTo>
                      <a:pt x="3499" y="4875"/>
                    </a:lnTo>
                    <a:lnTo>
                      <a:pt x="119" y="4967"/>
                    </a:lnTo>
                    <a:close/>
                  </a:path>
                </a:pathLst>
              </a:custGeom>
              <a:solidFill>
                <a:srgbClr val="FCFDF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4" name="Freeform: Shape 1163">
                <a:extLst>
                  <a:ext uri="{FF2B5EF4-FFF2-40B4-BE49-F238E27FC236}">
                    <a16:creationId xmlns:a16="http://schemas.microsoft.com/office/drawing/2014/main" id="{442E108B-4F2A-2A7E-3FEC-8CFCFBB0E3DF}"/>
                  </a:ext>
                </a:extLst>
              </p:cNvPr>
              <p:cNvSpPr/>
              <p:nvPr/>
            </p:nvSpPr>
            <p:spPr>
              <a:xfrm rot="-149484">
                <a:off x="7938788" y="1847235"/>
                <a:ext cx="3370" cy="4878"/>
              </a:xfrm>
              <a:custGeom>
                <a:avLst/>
                <a:gdLst>
                  <a:gd name="connsiteX0" fmla="*/ -129 w 3370"/>
                  <a:gd name="connsiteY0" fmla="*/ -103 h 4878"/>
                  <a:gd name="connsiteX1" fmla="*/ 3242 w 3370"/>
                  <a:gd name="connsiteY1" fmla="*/ -103 h 4878"/>
                  <a:gd name="connsiteX2" fmla="*/ 3242 w 3370"/>
                  <a:gd name="connsiteY2" fmla="*/ 4775 h 4878"/>
                  <a:gd name="connsiteX3" fmla="*/ -129 w 3370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8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F9FAF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5" name="Freeform: Shape 1164">
                <a:extLst>
                  <a:ext uri="{FF2B5EF4-FFF2-40B4-BE49-F238E27FC236}">
                    <a16:creationId xmlns:a16="http://schemas.microsoft.com/office/drawing/2014/main" id="{FCA9E49B-49F5-CD4D-058D-701F9308FBEC}"/>
                  </a:ext>
                </a:extLst>
              </p:cNvPr>
              <p:cNvSpPr/>
              <p:nvPr/>
            </p:nvSpPr>
            <p:spPr>
              <a:xfrm rot="-193404">
                <a:off x="7938821" y="1848012"/>
                <a:ext cx="3372" cy="4880"/>
              </a:xfrm>
              <a:custGeom>
                <a:avLst/>
                <a:gdLst>
                  <a:gd name="connsiteX0" fmla="*/ -129 w 3372"/>
                  <a:gd name="connsiteY0" fmla="*/ -103 h 4880"/>
                  <a:gd name="connsiteX1" fmla="*/ 3244 w 3372"/>
                  <a:gd name="connsiteY1" fmla="*/ -103 h 4880"/>
                  <a:gd name="connsiteX2" fmla="*/ 3244 w 3372"/>
                  <a:gd name="connsiteY2" fmla="*/ 4777 h 4880"/>
                  <a:gd name="connsiteX3" fmla="*/ -129 w 3372"/>
                  <a:gd name="connsiteY3" fmla="*/ 4777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80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F5F6F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6" name="Freeform: Shape 1165">
                <a:extLst>
                  <a:ext uri="{FF2B5EF4-FFF2-40B4-BE49-F238E27FC236}">
                    <a16:creationId xmlns:a16="http://schemas.microsoft.com/office/drawing/2014/main" id="{22E0E3FF-03C1-A400-1613-39D3D840D748}"/>
                  </a:ext>
                </a:extLst>
              </p:cNvPr>
              <p:cNvSpPr/>
              <p:nvPr/>
            </p:nvSpPr>
            <p:spPr>
              <a:xfrm rot="-252324">
                <a:off x="7938874" y="1848794"/>
                <a:ext cx="3375" cy="4874"/>
              </a:xfrm>
              <a:custGeom>
                <a:avLst/>
                <a:gdLst>
                  <a:gd name="connsiteX0" fmla="*/ -129 w 3375"/>
                  <a:gd name="connsiteY0" fmla="*/ -103 h 4874"/>
                  <a:gd name="connsiteX1" fmla="*/ 3247 w 3375"/>
                  <a:gd name="connsiteY1" fmla="*/ -103 h 4874"/>
                  <a:gd name="connsiteX2" fmla="*/ 3247 w 3375"/>
                  <a:gd name="connsiteY2" fmla="*/ 4771 h 4874"/>
                  <a:gd name="connsiteX3" fmla="*/ -129 w 3375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5" h="4874">
                    <a:moveTo>
                      <a:pt x="-129" y="-103"/>
                    </a:moveTo>
                    <a:lnTo>
                      <a:pt x="3247" y="-103"/>
                    </a:lnTo>
                    <a:lnTo>
                      <a:pt x="3247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F2F3F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7" name="Freeform: Shape 1166">
                <a:extLst>
                  <a:ext uri="{FF2B5EF4-FFF2-40B4-BE49-F238E27FC236}">
                    <a16:creationId xmlns:a16="http://schemas.microsoft.com/office/drawing/2014/main" id="{EBF9A0DD-F788-A706-25B1-C5986661A6C5}"/>
                  </a:ext>
                </a:extLst>
              </p:cNvPr>
              <p:cNvSpPr/>
              <p:nvPr/>
            </p:nvSpPr>
            <p:spPr>
              <a:xfrm>
                <a:off x="7938716" y="1849422"/>
                <a:ext cx="3806" cy="5160"/>
              </a:xfrm>
              <a:custGeom>
                <a:avLst/>
                <a:gdLst>
                  <a:gd name="connsiteX0" fmla="*/ 444 w 3806"/>
                  <a:gd name="connsiteY0" fmla="*/ 5160 h 5160"/>
                  <a:gd name="connsiteX1" fmla="*/ 0 w 3806"/>
                  <a:gd name="connsiteY1" fmla="*/ 300 h 5160"/>
                  <a:gd name="connsiteX2" fmla="*/ 3362 w 3806"/>
                  <a:gd name="connsiteY2" fmla="*/ 0 h 5160"/>
                  <a:gd name="connsiteX3" fmla="*/ 3806 w 3806"/>
                  <a:gd name="connsiteY3" fmla="*/ 4860 h 5160"/>
                  <a:gd name="connsiteX4" fmla="*/ 444 w 3806"/>
                  <a:gd name="connsiteY4" fmla="*/ 5160 h 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6" h="5160">
                    <a:moveTo>
                      <a:pt x="444" y="5160"/>
                    </a:moveTo>
                    <a:lnTo>
                      <a:pt x="0" y="300"/>
                    </a:lnTo>
                    <a:lnTo>
                      <a:pt x="3362" y="0"/>
                    </a:lnTo>
                    <a:lnTo>
                      <a:pt x="3806" y="4860"/>
                    </a:lnTo>
                    <a:lnTo>
                      <a:pt x="444" y="5160"/>
                    </a:lnTo>
                    <a:close/>
                  </a:path>
                </a:pathLst>
              </a:custGeom>
              <a:solidFill>
                <a:srgbClr val="EFF0F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8" name="Freeform: Shape 1167">
                <a:extLst>
                  <a:ext uri="{FF2B5EF4-FFF2-40B4-BE49-F238E27FC236}">
                    <a16:creationId xmlns:a16="http://schemas.microsoft.com/office/drawing/2014/main" id="{229E53CF-6DEE-022E-1752-01F86DFF60D3}"/>
                  </a:ext>
                </a:extLst>
              </p:cNvPr>
              <p:cNvSpPr/>
              <p:nvPr/>
            </p:nvSpPr>
            <p:spPr>
              <a:xfrm>
                <a:off x="7938767" y="1850171"/>
                <a:ext cx="3874" cy="5204"/>
              </a:xfrm>
              <a:custGeom>
                <a:avLst/>
                <a:gdLst>
                  <a:gd name="connsiteX0" fmla="*/ 512 w 3874"/>
                  <a:gd name="connsiteY0" fmla="*/ 5204 h 5204"/>
                  <a:gd name="connsiteX1" fmla="*/ 0 w 3874"/>
                  <a:gd name="connsiteY1" fmla="*/ 357 h 5204"/>
                  <a:gd name="connsiteX2" fmla="*/ 3345 w 3874"/>
                  <a:gd name="connsiteY2" fmla="*/ 0 h 5204"/>
                  <a:gd name="connsiteX3" fmla="*/ 3875 w 3874"/>
                  <a:gd name="connsiteY3" fmla="*/ 4848 h 5204"/>
                  <a:gd name="connsiteX4" fmla="*/ 512 w 3874"/>
                  <a:gd name="connsiteY4" fmla="*/ 5204 h 5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4" h="5204">
                    <a:moveTo>
                      <a:pt x="512" y="5204"/>
                    </a:moveTo>
                    <a:lnTo>
                      <a:pt x="0" y="357"/>
                    </a:lnTo>
                    <a:lnTo>
                      <a:pt x="3345" y="0"/>
                    </a:lnTo>
                    <a:lnTo>
                      <a:pt x="3875" y="4848"/>
                    </a:lnTo>
                    <a:lnTo>
                      <a:pt x="512" y="5204"/>
                    </a:lnTo>
                    <a:close/>
                  </a:path>
                </a:pathLst>
              </a:custGeom>
              <a:solidFill>
                <a:srgbClr val="ECEEE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9" name="Freeform: Shape 1168">
                <a:extLst>
                  <a:ext uri="{FF2B5EF4-FFF2-40B4-BE49-F238E27FC236}">
                    <a16:creationId xmlns:a16="http://schemas.microsoft.com/office/drawing/2014/main" id="{B84AE893-D45B-41EE-B0DA-1E6915A57841}"/>
                  </a:ext>
                </a:extLst>
              </p:cNvPr>
              <p:cNvSpPr/>
              <p:nvPr/>
            </p:nvSpPr>
            <p:spPr>
              <a:xfrm>
                <a:off x="7938801" y="1850913"/>
                <a:ext cx="3959" cy="5252"/>
              </a:xfrm>
              <a:custGeom>
                <a:avLst/>
                <a:gdLst>
                  <a:gd name="connsiteX0" fmla="*/ 614 w 3959"/>
                  <a:gd name="connsiteY0" fmla="*/ 5252 h 5252"/>
                  <a:gd name="connsiteX1" fmla="*/ 0 w 3959"/>
                  <a:gd name="connsiteY1" fmla="*/ 415 h 5252"/>
                  <a:gd name="connsiteX2" fmla="*/ 3362 w 3959"/>
                  <a:gd name="connsiteY2" fmla="*/ 0 h 5252"/>
                  <a:gd name="connsiteX3" fmla="*/ 3960 w 3959"/>
                  <a:gd name="connsiteY3" fmla="*/ 4836 h 5252"/>
                  <a:gd name="connsiteX4" fmla="*/ 614 w 3959"/>
                  <a:gd name="connsiteY4" fmla="*/ 5252 h 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9" h="5252">
                    <a:moveTo>
                      <a:pt x="614" y="5252"/>
                    </a:moveTo>
                    <a:lnTo>
                      <a:pt x="0" y="415"/>
                    </a:lnTo>
                    <a:lnTo>
                      <a:pt x="3362" y="0"/>
                    </a:lnTo>
                    <a:lnTo>
                      <a:pt x="3960" y="4836"/>
                    </a:lnTo>
                    <a:lnTo>
                      <a:pt x="614" y="5252"/>
                    </a:lnTo>
                    <a:close/>
                  </a:path>
                </a:pathLst>
              </a:custGeom>
              <a:solidFill>
                <a:srgbClr val="E8EBE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0" name="Freeform: Shape 1169">
                <a:extLst>
                  <a:ext uri="{FF2B5EF4-FFF2-40B4-BE49-F238E27FC236}">
                    <a16:creationId xmlns:a16="http://schemas.microsoft.com/office/drawing/2014/main" id="{E983F735-78D2-94D9-4333-BEA7D95D7D25}"/>
                  </a:ext>
                </a:extLst>
              </p:cNvPr>
              <p:cNvSpPr/>
              <p:nvPr/>
            </p:nvSpPr>
            <p:spPr>
              <a:xfrm rot="-488041">
                <a:off x="7939215" y="1851860"/>
                <a:ext cx="3365" cy="4874"/>
              </a:xfrm>
              <a:custGeom>
                <a:avLst/>
                <a:gdLst>
                  <a:gd name="connsiteX0" fmla="*/ -129 w 3365"/>
                  <a:gd name="connsiteY0" fmla="*/ -103 h 4874"/>
                  <a:gd name="connsiteX1" fmla="*/ 3237 w 3365"/>
                  <a:gd name="connsiteY1" fmla="*/ -103 h 4874"/>
                  <a:gd name="connsiteX2" fmla="*/ 3237 w 3365"/>
                  <a:gd name="connsiteY2" fmla="*/ 4771 h 4874"/>
                  <a:gd name="connsiteX3" fmla="*/ -129 w 3365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5" h="4874">
                    <a:moveTo>
                      <a:pt x="-129" y="-103"/>
                    </a:moveTo>
                    <a:lnTo>
                      <a:pt x="3237" y="-103"/>
                    </a:lnTo>
                    <a:lnTo>
                      <a:pt x="3237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E6E8E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1" name="Freeform: Shape 1170">
                <a:extLst>
                  <a:ext uri="{FF2B5EF4-FFF2-40B4-BE49-F238E27FC236}">
                    <a16:creationId xmlns:a16="http://schemas.microsoft.com/office/drawing/2014/main" id="{C6324CDD-3F77-F719-1605-326F78AC9138}"/>
                  </a:ext>
                </a:extLst>
              </p:cNvPr>
              <p:cNvSpPr/>
              <p:nvPr/>
            </p:nvSpPr>
            <p:spPr>
              <a:xfrm>
                <a:off x="7938938" y="1852377"/>
                <a:ext cx="4130" cy="5358"/>
              </a:xfrm>
              <a:custGeom>
                <a:avLst/>
                <a:gdLst>
                  <a:gd name="connsiteX0" fmla="*/ 802 w 4130"/>
                  <a:gd name="connsiteY0" fmla="*/ 5358 h 5358"/>
                  <a:gd name="connsiteX1" fmla="*/ 0 w 4130"/>
                  <a:gd name="connsiteY1" fmla="*/ 544 h 5358"/>
                  <a:gd name="connsiteX2" fmla="*/ 3328 w 4130"/>
                  <a:gd name="connsiteY2" fmla="*/ 0 h 5358"/>
                  <a:gd name="connsiteX3" fmla="*/ 4131 w 4130"/>
                  <a:gd name="connsiteY3" fmla="*/ 4814 h 5358"/>
                  <a:gd name="connsiteX4" fmla="*/ 802 w 4130"/>
                  <a:gd name="connsiteY4" fmla="*/ 5358 h 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0" h="5358">
                    <a:moveTo>
                      <a:pt x="802" y="5358"/>
                    </a:moveTo>
                    <a:lnTo>
                      <a:pt x="0" y="544"/>
                    </a:lnTo>
                    <a:lnTo>
                      <a:pt x="3328" y="0"/>
                    </a:lnTo>
                    <a:lnTo>
                      <a:pt x="4131" y="4814"/>
                    </a:lnTo>
                    <a:lnTo>
                      <a:pt x="802" y="5358"/>
                    </a:lnTo>
                    <a:close/>
                  </a:path>
                </a:pathLst>
              </a:custGeom>
              <a:solidFill>
                <a:srgbClr val="E2E5E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2" name="Freeform: Shape 1171">
                <a:extLst>
                  <a:ext uri="{FF2B5EF4-FFF2-40B4-BE49-F238E27FC236}">
                    <a16:creationId xmlns:a16="http://schemas.microsoft.com/office/drawing/2014/main" id="{2D2C6C34-42E5-13D1-47CC-145041FA6FFD}"/>
                  </a:ext>
                </a:extLst>
              </p:cNvPr>
              <p:cNvSpPr/>
              <p:nvPr/>
            </p:nvSpPr>
            <p:spPr>
              <a:xfrm>
                <a:off x="7939040" y="1853099"/>
                <a:ext cx="4198" cy="5404"/>
              </a:xfrm>
              <a:custGeom>
                <a:avLst/>
                <a:gdLst>
                  <a:gd name="connsiteX0" fmla="*/ 870 w 4198"/>
                  <a:gd name="connsiteY0" fmla="*/ 5404 h 5404"/>
                  <a:gd name="connsiteX1" fmla="*/ 0 w 4198"/>
                  <a:gd name="connsiteY1" fmla="*/ 613 h 5404"/>
                  <a:gd name="connsiteX2" fmla="*/ 3311 w 4198"/>
                  <a:gd name="connsiteY2" fmla="*/ 0 h 5404"/>
                  <a:gd name="connsiteX3" fmla="*/ 4199 w 4198"/>
                  <a:gd name="connsiteY3" fmla="*/ 4792 h 5404"/>
                  <a:gd name="connsiteX4" fmla="*/ 870 w 4198"/>
                  <a:gd name="connsiteY4" fmla="*/ 5404 h 5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" h="5404">
                    <a:moveTo>
                      <a:pt x="870" y="5404"/>
                    </a:moveTo>
                    <a:lnTo>
                      <a:pt x="0" y="613"/>
                    </a:lnTo>
                    <a:lnTo>
                      <a:pt x="3311" y="0"/>
                    </a:lnTo>
                    <a:lnTo>
                      <a:pt x="4199" y="4792"/>
                    </a:lnTo>
                    <a:lnTo>
                      <a:pt x="870" y="5404"/>
                    </a:lnTo>
                    <a:close/>
                  </a:path>
                </a:pathLst>
              </a:custGeom>
              <a:solidFill>
                <a:srgbClr val="DFE2E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3" name="Freeform: Shape 1172">
                <a:extLst>
                  <a:ext uri="{FF2B5EF4-FFF2-40B4-BE49-F238E27FC236}">
                    <a16:creationId xmlns:a16="http://schemas.microsoft.com/office/drawing/2014/main" id="{50648B81-D664-4866-2391-127A62BC8E79}"/>
                  </a:ext>
                </a:extLst>
              </p:cNvPr>
              <p:cNvSpPr/>
              <p:nvPr/>
            </p:nvSpPr>
            <p:spPr>
              <a:xfrm>
                <a:off x="7939125" y="1853810"/>
                <a:ext cx="4301" cy="5463"/>
              </a:xfrm>
              <a:custGeom>
                <a:avLst/>
                <a:gdLst>
                  <a:gd name="connsiteX0" fmla="*/ 1007 w 4301"/>
                  <a:gd name="connsiteY0" fmla="*/ 5464 h 5463"/>
                  <a:gd name="connsiteX1" fmla="*/ 0 w 4301"/>
                  <a:gd name="connsiteY1" fmla="*/ 684 h 5463"/>
                  <a:gd name="connsiteX2" fmla="*/ 3311 w 4301"/>
                  <a:gd name="connsiteY2" fmla="*/ 0 h 5463"/>
                  <a:gd name="connsiteX3" fmla="*/ 4301 w 4301"/>
                  <a:gd name="connsiteY3" fmla="*/ 4780 h 5463"/>
                  <a:gd name="connsiteX4" fmla="*/ 1007 w 4301"/>
                  <a:gd name="connsiteY4" fmla="*/ 5464 h 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" h="5463">
                    <a:moveTo>
                      <a:pt x="1007" y="5464"/>
                    </a:moveTo>
                    <a:lnTo>
                      <a:pt x="0" y="684"/>
                    </a:lnTo>
                    <a:lnTo>
                      <a:pt x="3311" y="0"/>
                    </a:lnTo>
                    <a:lnTo>
                      <a:pt x="4301" y="4780"/>
                    </a:lnTo>
                    <a:lnTo>
                      <a:pt x="1007" y="5464"/>
                    </a:lnTo>
                    <a:close/>
                  </a:path>
                </a:pathLst>
              </a:custGeom>
              <a:solidFill>
                <a:srgbClr val="DCDFE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74" name="Obrázek 5">
              <a:extLst>
                <a:ext uri="{FF2B5EF4-FFF2-40B4-BE49-F238E27FC236}">
                  <a16:creationId xmlns:a16="http://schemas.microsoft.com/office/drawing/2014/main" id="{CA6FF398-9AAA-1492-8413-63162B54CFD8}"/>
                </a:ext>
              </a:extLst>
            </p:cNvPr>
            <p:cNvGrpSpPr/>
            <p:nvPr/>
          </p:nvGrpSpPr>
          <p:grpSpPr>
            <a:xfrm>
              <a:off x="7943870" y="1806801"/>
              <a:ext cx="83633" cy="83555"/>
              <a:chOff x="7943870" y="1806801"/>
              <a:chExt cx="83633" cy="83555"/>
            </a:xfrm>
          </p:grpSpPr>
          <p:sp>
            <p:nvSpPr>
              <p:cNvPr id="1175" name="Freeform: Shape 1174">
                <a:extLst>
                  <a:ext uri="{FF2B5EF4-FFF2-40B4-BE49-F238E27FC236}">
                    <a16:creationId xmlns:a16="http://schemas.microsoft.com/office/drawing/2014/main" id="{0DD1C191-161F-CAF1-7868-832C86852E81}"/>
                  </a:ext>
                </a:extLst>
              </p:cNvPr>
              <p:cNvSpPr/>
              <p:nvPr/>
            </p:nvSpPr>
            <p:spPr>
              <a:xfrm rot="-46896">
                <a:off x="7981680" y="1806878"/>
                <a:ext cx="4887" cy="3373"/>
              </a:xfrm>
              <a:custGeom>
                <a:avLst/>
                <a:gdLst>
                  <a:gd name="connsiteX0" fmla="*/ -129 w 4887"/>
                  <a:gd name="connsiteY0" fmla="*/ -103 h 3373"/>
                  <a:gd name="connsiteX1" fmla="*/ 4759 w 4887"/>
                  <a:gd name="connsiteY1" fmla="*/ -103 h 3373"/>
                  <a:gd name="connsiteX2" fmla="*/ 4759 w 4887"/>
                  <a:gd name="connsiteY2" fmla="*/ 3271 h 3373"/>
                  <a:gd name="connsiteX3" fmla="*/ -129 w 4887"/>
                  <a:gd name="connsiteY3" fmla="*/ 3271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3373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6" name="Freeform: Shape 1175">
                <a:extLst>
                  <a:ext uri="{FF2B5EF4-FFF2-40B4-BE49-F238E27FC236}">
                    <a16:creationId xmlns:a16="http://schemas.microsoft.com/office/drawing/2014/main" id="{619885B2-21D6-92B6-5C58-B0A3D7E435DB}"/>
                  </a:ext>
                </a:extLst>
              </p:cNvPr>
              <p:cNvSpPr/>
              <p:nvPr/>
            </p:nvSpPr>
            <p:spPr>
              <a:xfrm rot="-5329410">
                <a:off x="7983934" y="1806133"/>
                <a:ext cx="3381" cy="4868"/>
              </a:xfrm>
              <a:custGeom>
                <a:avLst/>
                <a:gdLst>
                  <a:gd name="connsiteX0" fmla="*/ -129 w 3381"/>
                  <a:gd name="connsiteY0" fmla="*/ -103 h 4868"/>
                  <a:gd name="connsiteX1" fmla="*/ 3253 w 3381"/>
                  <a:gd name="connsiteY1" fmla="*/ -103 h 4868"/>
                  <a:gd name="connsiteX2" fmla="*/ 3253 w 3381"/>
                  <a:gd name="connsiteY2" fmla="*/ 4765 h 4868"/>
                  <a:gd name="connsiteX3" fmla="*/ -129 w 3381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1" h="4868">
                    <a:moveTo>
                      <a:pt x="-129" y="-103"/>
                    </a:moveTo>
                    <a:lnTo>
                      <a:pt x="3253" y="-103"/>
                    </a:lnTo>
                    <a:lnTo>
                      <a:pt x="3253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464B5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7" name="Freeform: Shape 1176">
                <a:extLst>
                  <a:ext uri="{FF2B5EF4-FFF2-40B4-BE49-F238E27FC236}">
                    <a16:creationId xmlns:a16="http://schemas.microsoft.com/office/drawing/2014/main" id="{F33AF502-F5C2-52EF-EBE1-F2CA9AF5CD28}"/>
                  </a:ext>
                </a:extLst>
              </p:cNvPr>
              <p:cNvSpPr/>
              <p:nvPr/>
            </p:nvSpPr>
            <p:spPr>
              <a:xfrm rot="-5204892">
                <a:off x="7985415" y="1806186"/>
                <a:ext cx="3377" cy="4877"/>
              </a:xfrm>
              <a:custGeom>
                <a:avLst/>
                <a:gdLst>
                  <a:gd name="connsiteX0" fmla="*/ -129 w 3377"/>
                  <a:gd name="connsiteY0" fmla="*/ -103 h 4877"/>
                  <a:gd name="connsiteX1" fmla="*/ 3249 w 3377"/>
                  <a:gd name="connsiteY1" fmla="*/ -103 h 4877"/>
                  <a:gd name="connsiteX2" fmla="*/ 3249 w 3377"/>
                  <a:gd name="connsiteY2" fmla="*/ 4774 h 4877"/>
                  <a:gd name="connsiteX3" fmla="*/ -129 w 3377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" h="4877">
                    <a:moveTo>
                      <a:pt x="-129" y="-103"/>
                    </a:moveTo>
                    <a:lnTo>
                      <a:pt x="3249" y="-103"/>
                    </a:lnTo>
                    <a:lnTo>
                      <a:pt x="3249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494E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8" name="Freeform: Shape 1177">
                <a:extLst>
                  <a:ext uri="{FF2B5EF4-FFF2-40B4-BE49-F238E27FC236}">
                    <a16:creationId xmlns:a16="http://schemas.microsoft.com/office/drawing/2014/main" id="{F8CD5855-72FF-285A-0D55-A80A62893E10}"/>
                  </a:ext>
                </a:extLst>
              </p:cNvPr>
              <p:cNvSpPr/>
              <p:nvPr/>
            </p:nvSpPr>
            <p:spPr>
              <a:xfrm rot="-5064864">
                <a:off x="7986886" y="1806324"/>
                <a:ext cx="3369" cy="4874"/>
              </a:xfrm>
              <a:custGeom>
                <a:avLst/>
                <a:gdLst>
                  <a:gd name="connsiteX0" fmla="*/ -129 w 3369"/>
                  <a:gd name="connsiteY0" fmla="*/ -103 h 4874"/>
                  <a:gd name="connsiteX1" fmla="*/ 3241 w 3369"/>
                  <a:gd name="connsiteY1" fmla="*/ -103 h 4874"/>
                  <a:gd name="connsiteX2" fmla="*/ 3241 w 3369"/>
                  <a:gd name="connsiteY2" fmla="*/ 4772 h 4874"/>
                  <a:gd name="connsiteX3" fmla="*/ -129 w 3369"/>
                  <a:gd name="connsiteY3" fmla="*/ 4772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4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4B515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" name="Freeform: Shape 1178">
                <a:extLst>
                  <a:ext uri="{FF2B5EF4-FFF2-40B4-BE49-F238E27FC236}">
                    <a16:creationId xmlns:a16="http://schemas.microsoft.com/office/drawing/2014/main" id="{F3B27107-272F-ACFA-774C-F620E049BDE2}"/>
                  </a:ext>
                </a:extLst>
              </p:cNvPr>
              <p:cNvSpPr/>
              <p:nvPr/>
            </p:nvSpPr>
            <p:spPr>
              <a:xfrm rot="-4932151">
                <a:off x="7988337" y="1806485"/>
                <a:ext cx="3364" cy="4878"/>
              </a:xfrm>
              <a:custGeom>
                <a:avLst/>
                <a:gdLst>
                  <a:gd name="connsiteX0" fmla="*/ -129 w 3364"/>
                  <a:gd name="connsiteY0" fmla="*/ -103 h 4878"/>
                  <a:gd name="connsiteX1" fmla="*/ 3236 w 3364"/>
                  <a:gd name="connsiteY1" fmla="*/ -103 h 4878"/>
                  <a:gd name="connsiteX2" fmla="*/ 3236 w 3364"/>
                  <a:gd name="connsiteY2" fmla="*/ 4775 h 4878"/>
                  <a:gd name="connsiteX3" fmla="*/ -129 w 3364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4" h="4878">
                    <a:moveTo>
                      <a:pt x="-129" y="-103"/>
                    </a:moveTo>
                    <a:lnTo>
                      <a:pt x="3236" y="-103"/>
                    </a:lnTo>
                    <a:lnTo>
                      <a:pt x="3236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4F545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0" name="Freeform: Shape 1179">
                <a:extLst>
                  <a:ext uri="{FF2B5EF4-FFF2-40B4-BE49-F238E27FC236}">
                    <a16:creationId xmlns:a16="http://schemas.microsoft.com/office/drawing/2014/main" id="{97D02ADA-A3A1-18EE-2211-98003FD49976}"/>
                  </a:ext>
                </a:extLst>
              </p:cNvPr>
              <p:cNvSpPr/>
              <p:nvPr/>
            </p:nvSpPr>
            <p:spPr>
              <a:xfrm>
                <a:off x="7988743" y="1807085"/>
                <a:ext cx="5393" cy="4137"/>
              </a:xfrm>
              <a:custGeom>
                <a:avLst/>
                <a:gdLst>
                  <a:gd name="connsiteX0" fmla="*/ 4830 w 5393"/>
                  <a:gd name="connsiteY0" fmla="*/ 4138 h 4137"/>
                  <a:gd name="connsiteX1" fmla="*/ 0 w 5393"/>
                  <a:gd name="connsiteY1" fmla="*/ 3319 h 4137"/>
                  <a:gd name="connsiteX2" fmla="*/ 580 w 5393"/>
                  <a:gd name="connsiteY2" fmla="*/ 0 h 4137"/>
                  <a:gd name="connsiteX3" fmla="*/ 5394 w 5393"/>
                  <a:gd name="connsiteY3" fmla="*/ 817 h 4137"/>
                  <a:gd name="connsiteX4" fmla="*/ 4830 w 5393"/>
                  <a:gd name="connsiteY4" fmla="*/ 4138 h 4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3" h="4137">
                    <a:moveTo>
                      <a:pt x="4830" y="4138"/>
                    </a:moveTo>
                    <a:lnTo>
                      <a:pt x="0" y="3319"/>
                    </a:lnTo>
                    <a:lnTo>
                      <a:pt x="580" y="0"/>
                    </a:lnTo>
                    <a:lnTo>
                      <a:pt x="5394" y="817"/>
                    </a:lnTo>
                    <a:lnTo>
                      <a:pt x="4830" y="4138"/>
                    </a:lnTo>
                    <a:close/>
                  </a:path>
                </a:pathLst>
              </a:custGeom>
              <a:solidFill>
                <a:srgbClr val="52585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1" name="Freeform: Shape 1180">
                <a:extLst>
                  <a:ext uri="{FF2B5EF4-FFF2-40B4-BE49-F238E27FC236}">
                    <a16:creationId xmlns:a16="http://schemas.microsoft.com/office/drawing/2014/main" id="{27328F94-9C80-F50E-7B65-A63EC9380A8B}"/>
                  </a:ext>
                </a:extLst>
              </p:cNvPr>
              <p:cNvSpPr/>
              <p:nvPr/>
            </p:nvSpPr>
            <p:spPr>
              <a:xfrm rot="-4700729">
                <a:off x="7991171" y="1806989"/>
                <a:ext cx="3370" cy="4875"/>
              </a:xfrm>
              <a:custGeom>
                <a:avLst/>
                <a:gdLst>
                  <a:gd name="connsiteX0" fmla="*/ -129 w 3370"/>
                  <a:gd name="connsiteY0" fmla="*/ -103 h 4875"/>
                  <a:gd name="connsiteX1" fmla="*/ 3242 w 3370"/>
                  <a:gd name="connsiteY1" fmla="*/ -103 h 4875"/>
                  <a:gd name="connsiteX2" fmla="*/ 3242 w 3370"/>
                  <a:gd name="connsiteY2" fmla="*/ 4773 h 4875"/>
                  <a:gd name="connsiteX3" fmla="*/ -129 w 3370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5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555B6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2" name="Freeform: Shape 1181">
                <a:extLst>
                  <a:ext uri="{FF2B5EF4-FFF2-40B4-BE49-F238E27FC236}">
                    <a16:creationId xmlns:a16="http://schemas.microsoft.com/office/drawing/2014/main" id="{1EB7F430-A6E3-B92D-BFCC-02FCF009323C}"/>
                  </a:ext>
                </a:extLst>
              </p:cNvPr>
              <p:cNvSpPr/>
              <p:nvPr/>
            </p:nvSpPr>
            <p:spPr>
              <a:xfrm rot="-4558554">
                <a:off x="7992563" y="1807304"/>
                <a:ext cx="3372" cy="4881"/>
              </a:xfrm>
              <a:custGeom>
                <a:avLst/>
                <a:gdLst>
                  <a:gd name="connsiteX0" fmla="*/ -129 w 3372"/>
                  <a:gd name="connsiteY0" fmla="*/ -103 h 4881"/>
                  <a:gd name="connsiteX1" fmla="*/ 3244 w 3372"/>
                  <a:gd name="connsiteY1" fmla="*/ -103 h 4881"/>
                  <a:gd name="connsiteX2" fmla="*/ 3244 w 3372"/>
                  <a:gd name="connsiteY2" fmla="*/ 4779 h 4881"/>
                  <a:gd name="connsiteX3" fmla="*/ -129 w 3372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81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585E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3" name="Freeform: Shape 1182">
                <a:extLst>
                  <a:ext uri="{FF2B5EF4-FFF2-40B4-BE49-F238E27FC236}">
                    <a16:creationId xmlns:a16="http://schemas.microsoft.com/office/drawing/2014/main" id="{98887EFA-EBAF-6773-7EE8-9CC5882651DC}"/>
                  </a:ext>
                </a:extLst>
              </p:cNvPr>
              <p:cNvSpPr/>
              <p:nvPr/>
            </p:nvSpPr>
            <p:spPr>
              <a:xfrm rot="-4437937">
                <a:off x="7993930" y="1807688"/>
                <a:ext cx="3378" cy="4887"/>
              </a:xfrm>
              <a:custGeom>
                <a:avLst/>
                <a:gdLst>
                  <a:gd name="connsiteX0" fmla="*/ -129 w 3378"/>
                  <a:gd name="connsiteY0" fmla="*/ -103 h 4887"/>
                  <a:gd name="connsiteX1" fmla="*/ 3250 w 3378"/>
                  <a:gd name="connsiteY1" fmla="*/ -103 h 4887"/>
                  <a:gd name="connsiteX2" fmla="*/ 3250 w 3378"/>
                  <a:gd name="connsiteY2" fmla="*/ 4784 h 4887"/>
                  <a:gd name="connsiteX3" fmla="*/ -129 w 3378"/>
                  <a:gd name="connsiteY3" fmla="*/ 4784 h 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8" h="4887">
                    <a:moveTo>
                      <a:pt x="-129" y="-103"/>
                    </a:moveTo>
                    <a:lnTo>
                      <a:pt x="3250" y="-103"/>
                    </a:lnTo>
                    <a:lnTo>
                      <a:pt x="3250" y="4784"/>
                    </a:lnTo>
                    <a:lnTo>
                      <a:pt x="-129" y="4784"/>
                    </a:lnTo>
                    <a:close/>
                  </a:path>
                </a:pathLst>
              </a:custGeom>
              <a:solidFill>
                <a:srgbClr val="5B61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4" name="Freeform: Shape 1183">
                <a:extLst>
                  <a:ext uri="{FF2B5EF4-FFF2-40B4-BE49-F238E27FC236}">
                    <a16:creationId xmlns:a16="http://schemas.microsoft.com/office/drawing/2014/main" id="{5B5AB5DB-203C-7508-90C5-16465C2F50A0}"/>
                  </a:ext>
                </a:extLst>
              </p:cNvPr>
              <p:cNvSpPr/>
              <p:nvPr/>
            </p:nvSpPr>
            <p:spPr>
              <a:xfrm rot="-4319935">
                <a:off x="7995297" y="1808121"/>
                <a:ext cx="3365" cy="4875"/>
              </a:xfrm>
              <a:custGeom>
                <a:avLst/>
                <a:gdLst>
                  <a:gd name="connsiteX0" fmla="*/ -129 w 3365"/>
                  <a:gd name="connsiteY0" fmla="*/ -103 h 4875"/>
                  <a:gd name="connsiteX1" fmla="*/ 3237 w 3365"/>
                  <a:gd name="connsiteY1" fmla="*/ -103 h 4875"/>
                  <a:gd name="connsiteX2" fmla="*/ 3237 w 3365"/>
                  <a:gd name="connsiteY2" fmla="*/ 4773 h 4875"/>
                  <a:gd name="connsiteX3" fmla="*/ -129 w 3365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5" h="4875">
                    <a:moveTo>
                      <a:pt x="-129" y="-103"/>
                    </a:moveTo>
                    <a:lnTo>
                      <a:pt x="3237" y="-103"/>
                    </a:lnTo>
                    <a:lnTo>
                      <a:pt x="323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5E65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5" name="Freeform: Shape 1184">
                <a:extLst>
                  <a:ext uri="{FF2B5EF4-FFF2-40B4-BE49-F238E27FC236}">
                    <a16:creationId xmlns:a16="http://schemas.microsoft.com/office/drawing/2014/main" id="{8065B833-B01F-C2EB-6CBD-2A96F6BA59E5}"/>
                  </a:ext>
                </a:extLst>
              </p:cNvPr>
              <p:cNvSpPr/>
              <p:nvPr/>
            </p:nvSpPr>
            <p:spPr>
              <a:xfrm rot="-4201507">
                <a:off x="7996629" y="1808611"/>
                <a:ext cx="3379" cy="4869"/>
              </a:xfrm>
              <a:custGeom>
                <a:avLst/>
                <a:gdLst>
                  <a:gd name="connsiteX0" fmla="*/ -129 w 3379"/>
                  <a:gd name="connsiteY0" fmla="*/ -103 h 4869"/>
                  <a:gd name="connsiteX1" fmla="*/ 3251 w 3379"/>
                  <a:gd name="connsiteY1" fmla="*/ -103 h 4869"/>
                  <a:gd name="connsiteX2" fmla="*/ 3251 w 3379"/>
                  <a:gd name="connsiteY2" fmla="*/ 4767 h 4869"/>
                  <a:gd name="connsiteX3" fmla="*/ -129 w 3379"/>
                  <a:gd name="connsiteY3" fmla="*/ 4767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" h="4869">
                    <a:moveTo>
                      <a:pt x="-129" y="-103"/>
                    </a:moveTo>
                    <a:lnTo>
                      <a:pt x="3251" y="-103"/>
                    </a:lnTo>
                    <a:lnTo>
                      <a:pt x="3251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6067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6" name="Freeform: Shape 1185">
                <a:extLst>
                  <a:ext uri="{FF2B5EF4-FFF2-40B4-BE49-F238E27FC236}">
                    <a16:creationId xmlns:a16="http://schemas.microsoft.com/office/drawing/2014/main" id="{E6E71AF9-F0B5-F027-04DE-794ED14C9C4C}"/>
                  </a:ext>
                </a:extLst>
              </p:cNvPr>
              <p:cNvSpPr/>
              <p:nvPr/>
            </p:nvSpPr>
            <p:spPr>
              <a:xfrm rot="-4076167">
                <a:off x="7997948" y="1809147"/>
                <a:ext cx="3378" cy="4873"/>
              </a:xfrm>
              <a:custGeom>
                <a:avLst/>
                <a:gdLst>
                  <a:gd name="connsiteX0" fmla="*/ -129 w 3378"/>
                  <a:gd name="connsiteY0" fmla="*/ -103 h 4873"/>
                  <a:gd name="connsiteX1" fmla="*/ 3250 w 3378"/>
                  <a:gd name="connsiteY1" fmla="*/ -103 h 4873"/>
                  <a:gd name="connsiteX2" fmla="*/ 3250 w 3378"/>
                  <a:gd name="connsiteY2" fmla="*/ 4770 h 4873"/>
                  <a:gd name="connsiteX3" fmla="*/ -129 w 3378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8" h="4873">
                    <a:moveTo>
                      <a:pt x="-129" y="-103"/>
                    </a:moveTo>
                    <a:lnTo>
                      <a:pt x="3250" y="-103"/>
                    </a:lnTo>
                    <a:lnTo>
                      <a:pt x="3250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646A6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7" name="Freeform: Shape 1186">
                <a:extLst>
                  <a:ext uri="{FF2B5EF4-FFF2-40B4-BE49-F238E27FC236}">
                    <a16:creationId xmlns:a16="http://schemas.microsoft.com/office/drawing/2014/main" id="{4123A5F7-CA12-A361-B0D8-BF0D0BA1D868}"/>
                  </a:ext>
                </a:extLst>
              </p:cNvPr>
              <p:cNvSpPr/>
              <p:nvPr/>
            </p:nvSpPr>
            <p:spPr>
              <a:xfrm rot="-1486795">
                <a:off x="7965945" y="1810400"/>
                <a:ext cx="4873" cy="3374"/>
              </a:xfrm>
              <a:custGeom>
                <a:avLst/>
                <a:gdLst>
                  <a:gd name="connsiteX0" fmla="*/ -129 w 4873"/>
                  <a:gd name="connsiteY0" fmla="*/ -103 h 3374"/>
                  <a:gd name="connsiteX1" fmla="*/ 4745 w 4873"/>
                  <a:gd name="connsiteY1" fmla="*/ -103 h 3374"/>
                  <a:gd name="connsiteX2" fmla="*/ 4745 w 4873"/>
                  <a:gd name="connsiteY2" fmla="*/ 3271 h 3374"/>
                  <a:gd name="connsiteX3" fmla="*/ -129 w 4873"/>
                  <a:gd name="connsiteY3" fmla="*/ 3271 h 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3" h="3374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383C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8" name="Freeform: Shape 1187">
                <a:extLst>
                  <a:ext uri="{FF2B5EF4-FFF2-40B4-BE49-F238E27FC236}">
                    <a16:creationId xmlns:a16="http://schemas.microsoft.com/office/drawing/2014/main" id="{BFB6BB09-3DC8-F6BD-8CDC-5AB1C21F070C}"/>
                  </a:ext>
                </a:extLst>
              </p:cNvPr>
              <p:cNvSpPr/>
              <p:nvPr/>
            </p:nvSpPr>
            <p:spPr>
              <a:xfrm rot="-1351037">
                <a:off x="7967274" y="1809822"/>
                <a:ext cx="4881" cy="3368"/>
              </a:xfrm>
              <a:custGeom>
                <a:avLst/>
                <a:gdLst>
                  <a:gd name="connsiteX0" fmla="*/ -129 w 4881"/>
                  <a:gd name="connsiteY0" fmla="*/ -103 h 3368"/>
                  <a:gd name="connsiteX1" fmla="*/ 4753 w 4881"/>
                  <a:gd name="connsiteY1" fmla="*/ -103 h 3368"/>
                  <a:gd name="connsiteX2" fmla="*/ 4753 w 4881"/>
                  <a:gd name="connsiteY2" fmla="*/ 3266 h 3368"/>
                  <a:gd name="connsiteX3" fmla="*/ -129 w 4881"/>
                  <a:gd name="connsiteY3" fmla="*/ 3266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1" h="3368">
                    <a:moveTo>
                      <a:pt x="-129" y="-103"/>
                    </a:moveTo>
                    <a:lnTo>
                      <a:pt x="4753" y="-103"/>
                    </a:lnTo>
                    <a:lnTo>
                      <a:pt x="4753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393D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9" name="Freeform: Shape 1188">
                <a:extLst>
                  <a:ext uri="{FF2B5EF4-FFF2-40B4-BE49-F238E27FC236}">
                    <a16:creationId xmlns:a16="http://schemas.microsoft.com/office/drawing/2014/main" id="{3C645247-282E-F384-866D-78F9271B45AD}"/>
                  </a:ext>
                </a:extLst>
              </p:cNvPr>
              <p:cNvSpPr/>
              <p:nvPr/>
            </p:nvSpPr>
            <p:spPr>
              <a:xfrm rot="-1223273">
                <a:off x="7968624" y="1809281"/>
                <a:ext cx="4877" cy="3377"/>
              </a:xfrm>
              <a:custGeom>
                <a:avLst/>
                <a:gdLst>
                  <a:gd name="connsiteX0" fmla="*/ -129 w 4877"/>
                  <a:gd name="connsiteY0" fmla="*/ -103 h 3377"/>
                  <a:gd name="connsiteX1" fmla="*/ 4749 w 4877"/>
                  <a:gd name="connsiteY1" fmla="*/ -103 h 3377"/>
                  <a:gd name="connsiteX2" fmla="*/ 4749 w 4877"/>
                  <a:gd name="connsiteY2" fmla="*/ 3274 h 3377"/>
                  <a:gd name="connsiteX3" fmla="*/ -129 w 4877"/>
                  <a:gd name="connsiteY3" fmla="*/ 3274 h 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77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74"/>
                    </a:lnTo>
                    <a:lnTo>
                      <a:pt x="-129" y="3274"/>
                    </a:lnTo>
                    <a:close/>
                  </a:path>
                </a:pathLst>
              </a:custGeom>
              <a:solidFill>
                <a:srgbClr val="3A3E4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0" name="Freeform: Shape 1189">
                <a:extLst>
                  <a:ext uri="{FF2B5EF4-FFF2-40B4-BE49-F238E27FC236}">
                    <a16:creationId xmlns:a16="http://schemas.microsoft.com/office/drawing/2014/main" id="{106F0EC1-ADC9-4DE5-6CD5-9A17568D0D16}"/>
                  </a:ext>
                </a:extLst>
              </p:cNvPr>
              <p:cNvSpPr/>
              <p:nvPr/>
            </p:nvSpPr>
            <p:spPr>
              <a:xfrm rot="-1090979">
                <a:off x="7969989" y="1808808"/>
                <a:ext cx="4880" cy="3371"/>
              </a:xfrm>
              <a:custGeom>
                <a:avLst/>
                <a:gdLst>
                  <a:gd name="connsiteX0" fmla="*/ -129 w 4880"/>
                  <a:gd name="connsiteY0" fmla="*/ -103 h 3371"/>
                  <a:gd name="connsiteX1" fmla="*/ 4752 w 4880"/>
                  <a:gd name="connsiteY1" fmla="*/ -103 h 3371"/>
                  <a:gd name="connsiteX2" fmla="*/ 4752 w 4880"/>
                  <a:gd name="connsiteY2" fmla="*/ 3269 h 3371"/>
                  <a:gd name="connsiteX3" fmla="*/ -129 w 4880"/>
                  <a:gd name="connsiteY3" fmla="*/ 3269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3371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3269"/>
                    </a:lnTo>
                    <a:lnTo>
                      <a:pt x="-129" y="3269"/>
                    </a:lnTo>
                    <a:close/>
                  </a:path>
                </a:pathLst>
              </a:custGeom>
              <a:solidFill>
                <a:srgbClr val="3B3F4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1" name="Freeform: Shape 1190">
                <a:extLst>
                  <a:ext uri="{FF2B5EF4-FFF2-40B4-BE49-F238E27FC236}">
                    <a16:creationId xmlns:a16="http://schemas.microsoft.com/office/drawing/2014/main" id="{E48F64F9-F397-DBAD-11EE-BF8952BB7856}"/>
                  </a:ext>
                </a:extLst>
              </p:cNvPr>
              <p:cNvSpPr/>
              <p:nvPr/>
            </p:nvSpPr>
            <p:spPr>
              <a:xfrm rot="-958483">
                <a:off x="7971388" y="1808369"/>
                <a:ext cx="4871" cy="3371"/>
              </a:xfrm>
              <a:custGeom>
                <a:avLst/>
                <a:gdLst>
                  <a:gd name="connsiteX0" fmla="*/ -129 w 4871"/>
                  <a:gd name="connsiteY0" fmla="*/ -103 h 3371"/>
                  <a:gd name="connsiteX1" fmla="*/ 4743 w 4871"/>
                  <a:gd name="connsiteY1" fmla="*/ -103 h 3371"/>
                  <a:gd name="connsiteX2" fmla="*/ 4743 w 4871"/>
                  <a:gd name="connsiteY2" fmla="*/ 3269 h 3371"/>
                  <a:gd name="connsiteX3" fmla="*/ -129 w 4871"/>
                  <a:gd name="connsiteY3" fmla="*/ 3269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1" h="3371">
                    <a:moveTo>
                      <a:pt x="-129" y="-103"/>
                    </a:moveTo>
                    <a:lnTo>
                      <a:pt x="4743" y="-103"/>
                    </a:lnTo>
                    <a:lnTo>
                      <a:pt x="4743" y="3269"/>
                    </a:lnTo>
                    <a:lnTo>
                      <a:pt x="-129" y="3269"/>
                    </a:lnTo>
                    <a:close/>
                  </a:path>
                </a:pathLst>
              </a:custGeom>
              <a:solidFill>
                <a:srgbClr val="3D404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2" name="Freeform: Shape 1191">
                <a:extLst>
                  <a:ext uri="{FF2B5EF4-FFF2-40B4-BE49-F238E27FC236}">
                    <a16:creationId xmlns:a16="http://schemas.microsoft.com/office/drawing/2014/main" id="{3934B672-E033-6DA2-05A7-B2DD615D7488}"/>
                  </a:ext>
                </a:extLst>
              </p:cNvPr>
              <p:cNvSpPr/>
              <p:nvPr/>
            </p:nvSpPr>
            <p:spPr>
              <a:xfrm rot="-827365">
                <a:off x="7972786" y="1807996"/>
                <a:ext cx="4888" cy="3371"/>
              </a:xfrm>
              <a:custGeom>
                <a:avLst/>
                <a:gdLst>
                  <a:gd name="connsiteX0" fmla="*/ -129 w 4888"/>
                  <a:gd name="connsiteY0" fmla="*/ -103 h 3371"/>
                  <a:gd name="connsiteX1" fmla="*/ 4760 w 4888"/>
                  <a:gd name="connsiteY1" fmla="*/ -103 h 3371"/>
                  <a:gd name="connsiteX2" fmla="*/ 4760 w 4888"/>
                  <a:gd name="connsiteY2" fmla="*/ 3269 h 3371"/>
                  <a:gd name="connsiteX3" fmla="*/ -129 w 4888"/>
                  <a:gd name="connsiteY3" fmla="*/ 3269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8" h="3371">
                    <a:moveTo>
                      <a:pt x="-129" y="-103"/>
                    </a:moveTo>
                    <a:lnTo>
                      <a:pt x="4760" y="-103"/>
                    </a:lnTo>
                    <a:lnTo>
                      <a:pt x="4760" y="3269"/>
                    </a:lnTo>
                    <a:lnTo>
                      <a:pt x="-129" y="3269"/>
                    </a:lnTo>
                    <a:close/>
                  </a:path>
                </a:pathLst>
              </a:custGeom>
              <a:solidFill>
                <a:srgbClr val="3D414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3" name="Freeform: Shape 1192">
                <a:extLst>
                  <a:ext uri="{FF2B5EF4-FFF2-40B4-BE49-F238E27FC236}">
                    <a16:creationId xmlns:a16="http://schemas.microsoft.com/office/drawing/2014/main" id="{F3BE641C-7F45-9BA5-E58B-E30F556C098A}"/>
                  </a:ext>
                </a:extLst>
              </p:cNvPr>
              <p:cNvSpPr/>
              <p:nvPr/>
            </p:nvSpPr>
            <p:spPr>
              <a:xfrm rot="-697422">
                <a:off x="7974221" y="1807681"/>
                <a:ext cx="4870" cy="3371"/>
              </a:xfrm>
              <a:custGeom>
                <a:avLst/>
                <a:gdLst>
                  <a:gd name="connsiteX0" fmla="*/ -129 w 4870"/>
                  <a:gd name="connsiteY0" fmla="*/ -103 h 3371"/>
                  <a:gd name="connsiteX1" fmla="*/ 4742 w 4870"/>
                  <a:gd name="connsiteY1" fmla="*/ -103 h 3371"/>
                  <a:gd name="connsiteX2" fmla="*/ 4742 w 4870"/>
                  <a:gd name="connsiteY2" fmla="*/ 3268 h 3371"/>
                  <a:gd name="connsiteX3" fmla="*/ -129 w 4870"/>
                  <a:gd name="connsiteY3" fmla="*/ 3268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0" h="3371">
                    <a:moveTo>
                      <a:pt x="-129" y="-103"/>
                    </a:moveTo>
                    <a:lnTo>
                      <a:pt x="4742" y="-103"/>
                    </a:lnTo>
                    <a:lnTo>
                      <a:pt x="4742" y="3268"/>
                    </a:lnTo>
                    <a:lnTo>
                      <a:pt x="-129" y="3268"/>
                    </a:lnTo>
                    <a:close/>
                  </a:path>
                </a:pathLst>
              </a:custGeom>
              <a:solidFill>
                <a:srgbClr val="3D42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4" name="Freeform: Shape 1193">
                <a:extLst>
                  <a:ext uri="{FF2B5EF4-FFF2-40B4-BE49-F238E27FC236}">
                    <a16:creationId xmlns:a16="http://schemas.microsoft.com/office/drawing/2014/main" id="{62B3CCCE-B037-8A15-2754-06331F583E9F}"/>
                  </a:ext>
                </a:extLst>
              </p:cNvPr>
              <p:cNvSpPr/>
              <p:nvPr/>
            </p:nvSpPr>
            <p:spPr>
              <a:xfrm rot="-567642">
                <a:off x="7975656" y="1807403"/>
                <a:ext cx="4881" cy="3375"/>
              </a:xfrm>
              <a:custGeom>
                <a:avLst/>
                <a:gdLst>
                  <a:gd name="connsiteX0" fmla="*/ -129 w 4881"/>
                  <a:gd name="connsiteY0" fmla="*/ -103 h 3375"/>
                  <a:gd name="connsiteX1" fmla="*/ 4753 w 4881"/>
                  <a:gd name="connsiteY1" fmla="*/ -103 h 3375"/>
                  <a:gd name="connsiteX2" fmla="*/ 4753 w 4881"/>
                  <a:gd name="connsiteY2" fmla="*/ 3273 h 3375"/>
                  <a:gd name="connsiteX3" fmla="*/ -129 w 4881"/>
                  <a:gd name="connsiteY3" fmla="*/ 3273 h 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1" h="3375">
                    <a:moveTo>
                      <a:pt x="-129" y="-103"/>
                    </a:moveTo>
                    <a:lnTo>
                      <a:pt x="4753" y="-103"/>
                    </a:lnTo>
                    <a:lnTo>
                      <a:pt x="4753" y="3273"/>
                    </a:lnTo>
                    <a:lnTo>
                      <a:pt x="-129" y="3273"/>
                    </a:lnTo>
                    <a:close/>
                  </a:path>
                </a:pathLst>
              </a:custGeom>
              <a:solidFill>
                <a:srgbClr val="3F434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5" name="Freeform: Shape 1194">
                <a:extLst>
                  <a:ext uri="{FF2B5EF4-FFF2-40B4-BE49-F238E27FC236}">
                    <a16:creationId xmlns:a16="http://schemas.microsoft.com/office/drawing/2014/main" id="{274CEE56-7953-0A3E-45FE-33D0F70434DC}"/>
                  </a:ext>
                </a:extLst>
              </p:cNvPr>
              <p:cNvSpPr/>
              <p:nvPr/>
            </p:nvSpPr>
            <p:spPr>
              <a:xfrm rot="-440189">
                <a:off x="7977139" y="1807197"/>
                <a:ext cx="4878" cy="3369"/>
              </a:xfrm>
              <a:custGeom>
                <a:avLst/>
                <a:gdLst>
                  <a:gd name="connsiteX0" fmla="*/ -129 w 4878"/>
                  <a:gd name="connsiteY0" fmla="*/ -103 h 3369"/>
                  <a:gd name="connsiteX1" fmla="*/ 4750 w 4878"/>
                  <a:gd name="connsiteY1" fmla="*/ -103 h 3369"/>
                  <a:gd name="connsiteX2" fmla="*/ 4750 w 4878"/>
                  <a:gd name="connsiteY2" fmla="*/ 3266 h 3369"/>
                  <a:gd name="connsiteX3" fmla="*/ -129 w 4878"/>
                  <a:gd name="connsiteY3" fmla="*/ 3266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3369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4045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6" name="Freeform: Shape 1195">
                <a:extLst>
                  <a:ext uri="{FF2B5EF4-FFF2-40B4-BE49-F238E27FC236}">
                    <a16:creationId xmlns:a16="http://schemas.microsoft.com/office/drawing/2014/main" id="{410BB1B6-D828-E8B9-4A10-FD29DC1FD328}"/>
                  </a:ext>
                </a:extLst>
              </p:cNvPr>
              <p:cNvSpPr/>
              <p:nvPr/>
            </p:nvSpPr>
            <p:spPr>
              <a:xfrm rot="-301860">
                <a:off x="7978624" y="1807038"/>
                <a:ext cx="4880" cy="3367"/>
              </a:xfrm>
              <a:custGeom>
                <a:avLst/>
                <a:gdLst>
                  <a:gd name="connsiteX0" fmla="*/ -129 w 4880"/>
                  <a:gd name="connsiteY0" fmla="*/ -103 h 3367"/>
                  <a:gd name="connsiteX1" fmla="*/ 4751 w 4880"/>
                  <a:gd name="connsiteY1" fmla="*/ -103 h 3367"/>
                  <a:gd name="connsiteX2" fmla="*/ 4751 w 4880"/>
                  <a:gd name="connsiteY2" fmla="*/ 3264 h 3367"/>
                  <a:gd name="connsiteX3" fmla="*/ -129 w 4880"/>
                  <a:gd name="connsiteY3" fmla="*/ 3264 h 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3367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3264"/>
                    </a:lnTo>
                    <a:lnTo>
                      <a:pt x="-129" y="3264"/>
                    </a:lnTo>
                    <a:close/>
                  </a:path>
                </a:pathLst>
              </a:custGeom>
              <a:solidFill>
                <a:srgbClr val="4145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7" name="Freeform: Shape 1196">
                <a:extLst>
                  <a:ext uri="{FF2B5EF4-FFF2-40B4-BE49-F238E27FC236}">
                    <a16:creationId xmlns:a16="http://schemas.microsoft.com/office/drawing/2014/main" id="{589A27BD-2635-FBDA-499C-16F778942064}"/>
                  </a:ext>
                </a:extLst>
              </p:cNvPr>
              <p:cNvSpPr/>
              <p:nvPr/>
            </p:nvSpPr>
            <p:spPr>
              <a:xfrm rot="-173766">
                <a:off x="7980144" y="1806928"/>
                <a:ext cx="4869" cy="3381"/>
              </a:xfrm>
              <a:custGeom>
                <a:avLst/>
                <a:gdLst>
                  <a:gd name="connsiteX0" fmla="*/ -129 w 4869"/>
                  <a:gd name="connsiteY0" fmla="*/ -103 h 3381"/>
                  <a:gd name="connsiteX1" fmla="*/ 4741 w 4869"/>
                  <a:gd name="connsiteY1" fmla="*/ -103 h 3381"/>
                  <a:gd name="connsiteX2" fmla="*/ 4741 w 4869"/>
                  <a:gd name="connsiteY2" fmla="*/ 3278 h 3381"/>
                  <a:gd name="connsiteX3" fmla="*/ -129 w 4869"/>
                  <a:gd name="connsiteY3" fmla="*/ 3278 h 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9" h="3381">
                    <a:moveTo>
                      <a:pt x="-129" y="-103"/>
                    </a:moveTo>
                    <a:lnTo>
                      <a:pt x="4741" y="-103"/>
                    </a:lnTo>
                    <a:lnTo>
                      <a:pt x="4741" y="3278"/>
                    </a:lnTo>
                    <a:lnTo>
                      <a:pt x="-129" y="3278"/>
                    </a:lnTo>
                    <a:close/>
                  </a:path>
                </a:pathLst>
              </a:custGeom>
              <a:solidFill>
                <a:srgbClr val="4146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8" name="Freeform: Shape 1197">
                <a:extLst>
                  <a:ext uri="{FF2B5EF4-FFF2-40B4-BE49-F238E27FC236}">
                    <a16:creationId xmlns:a16="http://schemas.microsoft.com/office/drawing/2014/main" id="{6E22612A-F6D6-228E-ACED-0E3793E7A740}"/>
                  </a:ext>
                </a:extLst>
              </p:cNvPr>
              <p:cNvSpPr/>
              <p:nvPr/>
            </p:nvSpPr>
            <p:spPr>
              <a:xfrm rot="-46896">
                <a:off x="7981680" y="1806878"/>
                <a:ext cx="4887" cy="3373"/>
              </a:xfrm>
              <a:custGeom>
                <a:avLst/>
                <a:gdLst>
                  <a:gd name="connsiteX0" fmla="*/ -129 w 4887"/>
                  <a:gd name="connsiteY0" fmla="*/ -103 h 3373"/>
                  <a:gd name="connsiteX1" fmla="*/ 4759 w 4887"/>
                  <a:gd name="connsiteY1" fmla="*/ -103 h 3373"/>
                  <a:gd name="connsiteX2" fmla="*/ 4759 w 4887"/>
                  <a:gd name="connsiteY2" fmla="*/ 3271 h 3373"/>
                  <a:gd name="connsiteX3" fmla="*/ -129 w 4887"/>
                  <a:gd name="connsiteY3" fmla="*/ 3271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3373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9" name="Freeform: Shape 1198">
                <a:extLst>
                  <a:ext uri="{FF2B5EF4-FFF2-40B4-BE49-F238E27FC236}">
                    <a16:creationId xmlns:a16="http://schemas.microsoft.com/office/drawing/2014/main" id="{91DEDD78-3182-4780-DD4D-EE5A5D3087A1}"/>
                  </a:ext>
                </a:extLst>
              </p:cNvPr>
              <p:cNvSpPr/>
              <p:nvPr/>
            </p:nvSpPr>
            <p:spPr>
              <a:xfrm rot="-2739403">
                <a:off x="7954288" y="1818617"/>
                <a:ext cx="4875" cy="3374"/>
              </a:xfrm>
              <a:custGeom>
                <a:avLst/>
                <a:gdLst>
                  <a:gd name="connsiteX0" fmla="*/ -129 w 4875"/>
                  <a:gd name="connsiteY0" fmla="*/ -103 h 3374"/>
                  <a:gd name="connsiteX1" fmla="*/ 4747 w 4875"/>
                  <a:gd name="connsiteY1" fmla="*/ -103 h 3374"/>
                  <a:gd name="connsiteX2" fmla="*/ 4747 w 4875"/>
                  <a:gd name="connsiteY2" fmla="*/ 3271 h 3374"/>
                  <a:gd name="connsiteX3" fmla="*/ -129 w 4875"/>
                  <a:gd name="connsiteY3" fmla="*/ 3271 h 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3374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3437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0" name="Freeform: Shape 1199">
                <a:extLst>
                  <a:ext uri="{FF2B5EF4-FFF2-40B4-BE49-F238E27FC236}">
                    <a16:creationId xmlns:a16="http://schemas.microsoft.com/office/drawing/2014/main" id="{D39588D9-E21D-1BA8-3F45-CFB61289E70B}"/>
                  </a:ext>
                </a:extLst>
              </p:cNvPr>
              <p:cNvSpPr/>
              <p:nvPr/>
            </p:nvSpPr>
            <p:spPr>
              <a:xfrm>
                <a:off x="7954726" y="1816477"/>
                <a:ext cx="5854" cy="5806"/>
              </a:xfrm>
              <a:custGeom>
                <a:avLst/>
                <a:gdLst>
                  <a:gd name="connsiteX0" fmla="*/ 2338 w 5854"/>
                  <a:gd name="connsiteY0" fmla="*/ 5807 h 5806"/>
                  <a:gd name="connsiteX1" fmla="*/ 0 w 5854"/>
                  <a:gd name="connsiteY1" fmla="*/ 3375 h 5806"/>
                  <a:gd name="connsiteX2" fmla="*/ 3533 w 5854"/>
                  <a:gd name="connsiteY2" fmla="*/ 0 h 5806"/>
                  <a:gd name="connsiteX3" fmla="*/ 5854 w 5854"/>
                  <a:gd name="connsiteY3" fmla="*/ 2432 h 5806"/>
                  <a:gd name="connsiteX4" fmla="*/ 2338 w 5854"/>
                  <a:gd name="connsiteY4" fmla="*/ 5807 h 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54" h="5806">
                    <a:moveTo>
                      <a:pt x="2338" y="5807"/>
                    </a:moveTo>
                    <a:lnTo>
                      <a:pt x="0" y="3375"/>
                    </a:lnTo>
                    <a:lnTo>
                      <a:pt x="3533" y="0"/>
                    </a:lnTo>
                    <a:lnTo>
                      <a:pt x="5854" y="2432"/>
                    </a:lnTo>
                    <a:lnTo>
                      <a:pt x="2338" y="5807"/>
                    </a:lnTo>
                    <a:close/>
                  </a:path>
                </a:pathLst>
              </a:custGeom>
              <a:solidFill>
                <a:srgbClr val="3538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1" name="Freeform: Shape 1200">
                <a:extLst>
                  <a:ext uri="{FF2B5EF4-FFF2-40B4-BE49-F238E27FC236}">
                    <a16:creationId xmlns:a16="http://schemas.microsoft.com/office/drawing/2014/main" id="{64122376-C3EF-DC60-E3D3-9128EB0B526C}"/>
                  </a:ext>
                </a:extLst>
              </p:cNvPr>
              <p:cNvSpPr/>
              <p:nvPr/>
            </p:nvSpPr>
            <p:spPr>
              <a:xfrm>
                <a:off x="7955665" y="1815605"/>
                <a:ext cx="5888" cy="5772"/>
              </a:xfrm>
              <a:custGeom>
                <a:avLst/>
                <a:gdLst>
                  <a:gd name="connsiteX0" fmla="*/ 2253 w 5888"/>
                  <a:gd name="connsiteY0" fmla="*/ 5773 h 5772"/>
                  <a:gd name="connsiteX1" fmla="*/ 0 w 5888"/>
                  <a:gd name="connsiteY1" fmla="*/ 3261 h 5772"/>
                  <a:gd name="connsiteX2" fmla="*/ 3635 w 5888"/>
                  <a:gd name="connsiteY2" fmla="*/ 0 h 5772"/>
                  <a:gd name="connsiteX3" fmla="*/ 5888 w 5888"/>
                  <a:gd name="connsiteY3" fmla="*/ 2510 h 5772"/>
                  <a:gd name="connsiteX4" fmla="*/ 2253 w 5888"/>
                  <a:gd name="connsiteY4" fmla="*/ 5773 h 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772">
                    <a:moveTo>
                      <a:pt x="2253" y="5773"/>
                    </a:moveTo>
                    <a:lnTo>
                      <a:pt x="0" y="3261"/>
                    </a:lnTo>
                    <a:lnTo>
                      <a:pt x="3635" y="0"/>
                    </a:lnTo>
                    <a:lnTo>
                      <a:pt x="5888" y="2510"/>
                    </a:lnTo>
                    <a:lnTo>
                      <a:pt x="2253" y="5773"/>
                    </a:lnTo>
                    <a:close/>
                  </a:path>
                </a:pathLst>
              </a:custGeom>
              <a:solidFill>
                <a:srgbClr val="3538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2" name="Freeform: Shape 1201">
                <a:extLst>
                  <a:ext uri="{FF2B5EF4-FFF2-40B4-BE49-F238E27FC236}">
                    <a16:creationId xmlns:a16="http://schemas.microsoft.com/office/drawing/2014/main" id="{61254996-70C6-1719-D4AD-243BDEA4E06B}"/>
                  </a:ext>
                </a:extLst>
              </p:cNvPr>
              <p:cNvSpPr/>
              <p:nvPr/>
            </p:nvSpPr>
            <p:spPr>
              <a:xfrm>
                <a:off x="7956637" y="1814784"/>
                <a:ext cx="5905" cy="5712"/>
              </a:xfrm>
              <a:custGeom>
                <a:avLst/>
                <a:gdLst>
                  <a:gd name="connsiteX0" fmla="*/ 2168 w 5905"/>
                  <a:gd name="connsiteY0" fmla="*/ 5713 h 5712"/>
                  <a:gd name="connsiteX1" fmla="*/ 0 w 5905"/>
                  <a:gd name="connsiteY1" fmla="*/ 3138 h 5712"/>
                  <a:gd name="connsiteX2" fmla="*/ 3738 w 5905"/>
                  <a:gd name="connsiteY2" fmla="*/ 0 h 5712"/>
                  <a:gd name="connsiteX3" fmla="*/ 5906 w 5905"/>
                  <a:gd name="connsiteY3" fmla="*/ 2575 h 5712"/>
                  <a:gd name="connsiteX4" fmla="*/ 2168 w 5905"/>
                  <a:gd name="connsiteY4" fmla="*/ 5713 h 5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712">
                    <a:moveTo>
                      <a:pt x="2168" y="5713"/>
                    </a:moveTo>
                    <a:lnTo>
                      <a:pt x="0" y="3138"/>
                    </a:lnTo>
                    <a:lnTo>
                      <a:pt x="3738" y="0"/>
                    </a:lnTo>
                    <a:lnTo>
                      <a:pt x="5906" y="2575"/>
                    </a:lnTo>
                    <a:lnTo>
                      <a:pt x="2168" y="5713"/>
                    </a:lnTo>
                    <a:close/>
                  </a:path>
                </a:pathLst>
              </a:custGeom>
              <a:solidFill>
                <a:srgbClr val="3538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3" name="Freeform: Shape 1202">
                <a:extLst>
                  <a:ext uri="{FF2B5EF4-FFF2-40B4-BE49-F238E27FC236}">
                    <a16:creationId xmlns:a16="http://schemas.microsoft.com/office/drawing/2014/main" id="{9AED36DB-EB85-6D03-52F3-8A25AA1778DA}"/>
                  </a:ext>
                </a:extLst>
              </p:cNvPr>
              <p:cNvSpPr/>
              <p:nvPr/>
            </p:nvSpPr>
            <p:spPr>
              <a:xfrm rot="-2291886">
                <a:off x="7958266" y="1815169"/>
                <a:ext cx="4873" cy="3370"/>
              </a:xfrm>
              <a:custGeom>
                <a:avLst/>
                <a:gdLst>
                  <a:gd name="connsiteX0" fmla="*/ -129 w 4873"/>
                  <a:gd name="connsiteY0" fmla="*/ -103 h 3370"/>
                  <a:gd name="connsiteX1" fmla="*/ 4745 w 4873"/>
                  <a:gd name="connsiteY1" fmla="*/ -103 h 3370"/>
                  <a:gd name="connsiteX2" fmla="*/ 4745 w 4873"/>
                  <a:gd name="connsiteY2" fmla="*/ 3268 h 3370"/>
                  <a:gd name="connsiteX3" fmla="*/ -129 w 4873"/>
                  <a:gd name="connsiteY3" fmla="*/ 3268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3" h="3370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3268"/>
                    </a:lnTo>
                    <a:lnTo>
                      <a:pt x="-129" y="3268"/>
                    </a:lnTo>
                    <a:close/>
                  </a:path>
                </a:pathLst>
              </a:custGeom>
              <a:solidFill>
                <a:srgbClr val="3539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4" name="Freeform: Shape 1203">
                <a:extLst>
                  <a:ext uri="{FF2B5EF4-FFF2-40B4-BE49-F238E27FC236}">
                    <a16:creationId xmlns:a16="http://schemas.microsoft.com/office/drawing/2014/main" id="{99003970-E30B-9CD1-1A38-9111758392EB}"/>
                  </a:ext>
                </a:extLst>
              </p:cNvPr>
              <p:cNvSpPr/>
              <p:nvPr/>
            </p:nvSpPr>
            <p:spPr>
              <a:xfrm rot="-2162502">
                <a:off x="7959183" y="1814355"/>
                <a:ext cx="4887" cy="3367"/>
              </a:xfrm>
              <a:custGeom>
                <a:avLst/>
                <a:gdLst>
                  <a:gd name="connsiteX0" fmla="*/ -129 w 4887"/>
                  <a:gd name="connsiteY0" fmla="*/ -103 h 3367"/>
                  <a:gd name="connsiteX1" fmla="*/ 4759 w 4887"/>
                  <a:gd name="connsiteY1" fmla="*/ -103 h 3367"/>
                  <a:gd name="connsiteX2" fmla="*/ 4759 w 4887"/>
                  <a:gd name="connsiteY2" fmla="*/ 3265 h 3367"/>
                  <a:gd name="connsiteX3" fmla="*/ -129 w 4887"/>
                  <a:gd name="connsiteY3" fmla="*/ 3265 h 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3367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37393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5" name="Freeform: Shape 1204">
                <a:extLst>
                  <a:ext uri="{FF2B5EF4-FFF2-40B4-BE49-F238E27FC236}">
                    <a16:creationId xmlns:a16="http://schemas.microsoft.com/office/drawing/2014/main" id="{5704614F-1778-A789-B6C2-30FD2A4BC207}"/>
                  </a:ext>
                </a:extLst>
              </p:cNvPr>
              <p:cNvSpPr/>
              <p:nvPr/>
            </p:nvSpPr>
            <p:spPr>
              <a:xfrm rot="-2050607">
                <a:off x="7960241" y="1813617"/>
                <a:ext cx="4880" cy="3362"/>
              </a:xfrm>
              <a:custGeom>
                <a:avLst/>
                <a:gdLst>
                  <a:gd name="connsiteX0" fmla="*/ -129 w 4880"/>
                  <a:gd name="connsiteY0" fmla="*/ -103 h 3362"/>
                  <a:gd name="connsiteX1" fmla="*/ 4752 w 4880"/>
                  <a:gd name="connsiteY1" fmla="*/ -103 h 3362"/>
                  <a:gd name="connsiteX2" fmla="*/ 4752 w 4880"/>
                  <a:gd name="connsiteY2" fmla="*/ 3259 h 3362"/>
                  <a:gd name="connsiteX3" fmla="*/ -129 w 4880"/>
                  <a:gd name="connsiteY3" fmla="*/ 3259 h 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3362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3259"/>
                    </a:lnTo>
                    <a:lnTo>
                      <a:pt x="-129" y="3259"/>
                    </a:lnTo>
                    <a:close/>
                  </a:path>
                </a:pathLst>
              </a:custGeom>
              <a:solidFill>
                <a:srgbClr val="373A3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6" name="Freeform: Shape 1205">
                <a:extLst>
                  <a:ext uri="{FF2B5EF4-FFF2-40B4-BE49-F238E27FC236}">
                    <a16:creationId xmlns:a16="http://schemas.microsoft.com/office/drawing/2014/main" id="{44851126-5B49-997A-18A5-EAF878F94827}"/>
                  </a:ext>
                </a:extLst>
              </p:cNvPr>
              <p:cNvSpPr/>
              <p:nvPr/>
            </p:nvSpPr>
            <p:spPr>
              <a:xfrm rot="-1935689">
                <a:off x="7961335" y="1812902"/>
                <a:ext cx="4877" cy="3364"/>
              </a:xfrm>
              <a:custGeom>
                <a:avLst/>
                <a:gdLst>
                  <a:gd name="connsiteX0" fmla="*/ -129 w 4877"/>
                  <a:gd name="connsiteY0" fmla="*/ -103 h 3364"/>
                  <a:gd name="connsiteX1" fmla="*/ 4749 w 4877"/>
                  <a:gd name="connsiteY1" fmla="*/ -103 h 3364"/>
                  <a:gd name="connsiteX2" fmla="*/ 4749 w 4877"/>
                  <a:gd name="connsiteY2" fmla="*/ 3262 h 3364"/>
                  <a:gd name="connsiteX3" fmla="*/ -129 w 4877"/>
                  <a:gd name="connsiteY3" fmla="*/ 3262 h 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64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62"/>
                    </a:lnTo>
                    <a:lnTo>
                      <a:pt x="-129" y="3262"/>
                    </a:lnTo>
                    <a:close/>
                  </a:path>
                </a:pathLst>
              </a:custGeom>
              <a:solidFill>
                <a:srgbClr val="383A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7" name="Freeform: Shape 1206">
                <a:extLst>
                  <a:ext uri="{FF2B5EF4-FFF2-40B4-BE49-F238E27FC236}">
                    <a16:creationId xmlns:a16="http://schemas.microsoft.com/office/drawing/2014/main" id="{73889EAD-D38B-8AC9-B9D6-5BD857BC91CA}"/>
                  </a:ext>
                </a:extLst>
              </p:cNvPr>
              <p:cNvSpPr/>
              <p:nvPr/>
            </p:nvSpPr>
            <p:spPr>
              <a:xfrm>
                <a:off x="7961911" y="1811226"/>
                <a:ext cx="5922" cy="5368"/>
              </a:xfrm>
              <a:custGeom>
                <a:avLst/>
                <a:gdLst>
                  <a:gd name="connsiteX0" fmla="*/ 1707 w 5922"/>
                  <a:gd name="connsiteY0" fmla="*/ 5368 h 5368"/>
                  <a:gd name="connsiteX1" fmla="*/ 0 w 5922"/>
                  <a:gd name="connsiteY1" fmla="*/ 2450 h 5368"/>
                  <a:gd name="connsiteX2" fmla="*/ 4233 w 5922"/>
                  <a:gd name="connsiteY2" fmla="*/ 0 h 5368"/>
                  <a:gd name="connsiteX3" fmla="*/ 5923 w 5922"/>
                  <a:gd name="connsiteY3" fmla="*/ 2920 h 5368"/>
                  <a:gd name="connsiteX4" fmla="*/ 1707 w 5922"/>
                  <a:gd name="connsiteY4" fmla="*/ 5368 h 5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22" h="5368">
                    <a:moveTo>
                      <a:pt x="1707" y="5368"/>
                    </a:moveTo>
                    <a:lnTo>
                      <a:pt x="0" y="2450"/>
                    </a:lnTo>
                    <a:lnTo>
                      <a:pt x="4233" y="0"/>
                    </a:lnTo>
                    <a:lnTo>
                      <a:pt x="5923" y="2920"/>
                    </a:lnTo>
                    <a:lnTo>
                      <a:pt x="1707" y="5368"/>
                    </a:lnTo>
                    <a:close/>
                  </a:path>
                </a:pathLst>
              </a:custGeom>
              <a:solidFill>
                <a:srgbClr val="383B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8" name="Freeform: Shape 1207">
                <a:extLst>
                  <a:ext uri="{FF2B5EF4-FFF2-40B4-BE49-F238E27FC236}">
                    <a16:creationId xmlns:a16="http://schemas.microsoft.com/office/drawing/2014/main" id="{64F631BD-272F-EC9E-056A-B85A0DD8DA12}"/>
                  </a:ext>
                </a:extLst>
              </p:cNvPr>
              <p:cNvSpPr/>
              <p:nvPr/>
            </p:nvSpPr>
            <p:spPr>
              <a:xfrm rot="-1700064">
                <a:off x="7963588" y="1811574"/>
                <a:ext cx="4879" cy="3371"/>
              </a:xfrm>
              <a:custGeom>
                <a:avLst/>
                <a:gdLst>
                  <a:gd name="connsiteX0" fmla="*/ -129 w 4879"/>
                  <a:gd name="connsiteY0" fmla="*/ -103 h 3371"/>
                  <a:gd name="connsiteX1" fmla="*/ 4751 w 4879"/>
                  <a:gd name="connsiteY1" fmla="*/ -103 h 3371"/>
                  <a:gd name="connsiteX2" fmla="*/ 4751 w 4879"/>
                  <a:gd name="connsiteY2" fmla="*/ 3268 h 3371"/>
                  <a:gd name="connsiteX3" fmla="*/ -129 w 4879"/>
                  <a:gd name="connsiteY3" fmla="*/ 3268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3371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3268"/>
                    </a:lnTo>
                    <a:lnTo>
                      <a:pt x="-129" y="3268"/>
                    </a:lnTo>
                    <a:close/>
                  </a:path>
                </a:pathLst>
              </a:custGeom>
              <a:solidFill>
                <a:srgbClr val="383B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9" name="Freeform: Shape 1208">
                <a:extLst>
                  <a:ext uri="{FF2B5EF4-FFF2-40B4-BE49-F238E27FC236}">
                    <a16:creationId xmlns:a16="http://schemas.microsoft.com/office/drawing/2014/main" id="{7F47051F-12D6-AC19-E84D-1DFE48563154}"/>
                  </a:ext>
                </a:extLst>
              </p:cNvPr>
              <p:cNvSpPr/>
              <p:nvPr/>
            </p:nvSpPr>
            <p:spPr>
              <a:xfrm rot="-1588787">
                <a:off x="7964749" y="1810973"/>
                <a:ext cx="4869" cy="3380"/>
              </a:xfrm>
              <a:custGeom>
                <a:avLst/>
                <a:gdLst>
                  <a:gd name="connsiteX0" fmla="*/ -129 w 4869"/>
                  <a:gd name="connsiteY0" fmla="*/ -103 h 3380"/>
                  <a:gd name="connsiteX1" fmla="*/ 4741 w 4869"/>
                  <a:gd name="connsiteY1" fmla="*/ -103 h 3380"/>
                  <a:gd name="connsiteX2" fmla="*/ 4741 w 4869"/>
                  <a:gd name="connsiteY2" fmla="*/ 3277 h 3380"/>
                  <a:gd name="connsiteX3" fmla="*/ -129 w 4869"/>
                  <a:gd name="connsiteY3" fmla="*/ 3277 h 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9" h="3380">
                    <a:moveTo>
                      <a:pt x="-129" y="-103"/>
                    </a:moveTo>
                    <a:lnTo>
                      <a:pt x="4741" y="-103"/>
                    </a:lnTo>
                    <a:lnTo>
                      <a:pt x="4741" y="3277"/>
                    </a:lnTo>
                    <a:lnTo>
                      <a:pt x="-129" y="3277"/>
                    </a:lnTo>
                    <a:close/>
                  </a:path>
                </a:pathLst>
              </a:custGeom>
              <a:solidFill>
                <a:srgbClr val="383B4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0" name="Freeform: Shape 1209">
                <a:extLst>
                  <a:ext uri="{FF2B5EF4-FFF2-40B4-BE49-F238E27FC236}">
                    <a16:creationId xmlns:a16="http://schemas.microsoft.com/office/drawing/2014/main" id="{F5776EAB-B85E-6BAA-E05A-1947CCF436F1}"/>
                  </a:ext>
                </a:extLst>
              </p:cNvPr>
              <p:cNvSpPr/>
              <p:nvPr/>
            </p:nvSpPr>
            <p:spPr>
              <a:xfrm rot="-1477105">
                <a:off x="7965942" y="1810402"/>
                <a:ext cx="4888" cy="3369"/>
              </a:xfrm>
              <a:custGeom>
                <a:avLst/>
                <a:gdLst>
                  <a:gd name="connsiteX0" fmla="*/ -129 w 4888"/>
                  <a:gd name="connsiteY0" fmla="*/ -103 h 3369"/>
                  <a:gd name="connsiteX1" fmla="*/ 4760 w 4888"/>
                  <a:gd name="connsiteY1" fmla="*/ -103 h 3369"/>
                  <a:gd name="connsiteX2" fmla="*/ 4760 w 4888"/>
                  <a:gd name="connsiteY2" fmla="*/ 3267 h 3369"/>
                  <a:gd name="connsiteX3" fmla="*/ -129 w 4888"/>
                  <a:gd name="connsiteY3" fmla="*/ 3267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8" h="3369">
                    <a:moveTo>
                      <a:pt x="-129" y="-103"/>
                    </a:moveTo>
                    <a:lnTo>
                      <a:pt x="4760" y="-103"/>
                    </a:lnTo>
                    <a:lnTo>
                      <a:pt x="4760" y="3267"/>
                    </a:lnTo>
                    <a:lnTo>
                      <a:pt x="-129" y="3267"/>
                    </a:lnTo>
                    <a:close/>
                  </a:path>
                </a:pathLst>
              </a:custGeom>
              <a:solidFill>
                <a:srgbClr val="383C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1" name="Freeform: Shape 1210">
                <a:extLst>
                  <a:ext uri="{FF2B5EF4-FFF2-40B4-BE49-F238E27FC236}">
                    <a16:creationId xmlns:a16="http://schemas.microsoft.com/office/drawing/2014/main" id="{28FF0E59-9CE9-426C-7644-09188C25D9A8}"/>
                  </a:ext>
                </a:extLst>
              </p:cNvPr>
              <p:cNvSpPr/>
              <p:nvPr/>
            </p:nvSpPr>
            <p:spPr>
              <a:xfrm rot="-2739403">
                <a:off x="7954288" y="1818617"/>
                <a:ext cx="4875" cy="3374"/>
              </a:xfrm>
              <a:custGeom>
                <a:avLst/>
                <a:gdLst>
                  <a:gd name="connsiteX0" fmla="*/ -129 w 4875"/>
                  <a:gd name="connsiteY0" fmla="*/ -103 h 3374"/>
                  <a:gd name="connsiteX1" fmla="*/ 4747 w 4875"/>
                  <a:gd name="connsiteY1" fmla="*/ -103 h 3374"/>
                  <a:gd name="connsiteX2" fmla="*/ 4747 w 4875"/>
                  <a:gd name="connsiteY2" fmla="*/ 3271 h 3374"/>
                  <a:gd name="connsiteX3" fmla="*/ -129 w 4875"/>
                  <a:gd name="connsiteY3" fmla="*/ 3271 h 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3374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3437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2" name="Freeform: Shape 1211">
                <a:extLst>
                  <a:ext uri="{FF2B5EF4-FFF2-40B4-BE49-F238E27FC236}">
                    <a16:creationId xmlns:a16="http://schemas.microsoft.com/office/drawing/2014/main" id="{AE7554CE-A9C9-FBB0-B9EC-3B68D21052EA}"/>
                  </a:ext>
                </a:extLst>
              </p:cNvPr>
              <p:cNvSpPr/>
              <p:nvPr/>
            </p:nvSpPr>
            <p:spPr>
              <a:xfrm rot="-2848085">
                <a:off x="7953399" y="1819557"/>
                <a:ext cx="4877" cy="3371"/>
              </a:xfrm>
              <a:custGeom>
                <a:avLst/>
                <a:gdLst>
                  <a:gd name="connsiteX0" fmla="*/ -129 w 4877"/>
                  <a:gd name="connsiteY0" fmla="*/ -103 h 3371"/>
                  <a:gd name="connsiteX1" fmla="*/ 4749 w 4877"/>
                  <a:gd name="connsiteY1" fmla="*/ -103 h 3371"/>
                  <a:gd name="connsiteX2" fmla="*/ 4749 w 4877"/>
                  <a:gd name="connsiteY2" fmla="*/ 3269 h 3371"/>
                  <a:gd name="connsiteX3" fmla="*/ -129 w 4877"/>
                  <a:gd name="connsiteY3" fmla="*/ 3269 h 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71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69"/>
                    </a:lnTo>
                    <a:lnTo>
                      <a:pt x="-129" y="3269"/>
                    </a:lnTo>
                    <a:close/>
                  </a:path>
                </a:pathLst>
              </a:custGeom>
              <a:solidFill>
                <a:srgbClr val="3538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3" name="Freeform: Shape 1212">
                <a:extLst>
                  <a:ext uri="{FF2B5EF4-FFF2-40B4-BE49-F238E27FC236}">
                    <a16:creationId xmlns:a16="http://schemas.microsoft.com/office/drawing/2014/main" id="{C672343D-C33A-9A95-5AC2-12CAC549C50F}"/>
                  </a:ext>
                </a:extLst>
              </p:cNvPr>
              <p:cNvSpPr/>
              <p:nvPr/>
            </p:nvSpPr>
            <p:spPr>
              <a:xfrm rot="-2967912">
                <a:off x="7952434" y="1820446"/>
                <a:ext cx="4877" cy="3377"/>
              </a:xfrm>
              <a:custGeom>
                <a:avLst/>
                <a:gdLst>
                  <a:gd name="connsiteX0" fmla="*/ -129 w 4877"/>
                  <a:gd name="connsiteY0" fmla="*/ -103 h 3377"/>
                  <a:gd name="connsiteX1" fmla="*/ 4749 w 4877"/>
                  <a:gd name="connsiteY1" fmla="*/ -103 h 3377"/>
                  <a:gd name="connsiteX2" fmla="*/ 4749 w 4877"/>
                  <a:gd name="connsiteY2" fmla="*/ 3274 h 3377"/>
                  <a:gd name="connsiteX3" fmla="*/ -129 w 4877"/>
                  <a:gd name="connsiteY3" fmla="*/ 3274 h 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77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74"/>
                    </a:lnTo>
                    <a:lnTo>
                      <a:pt x="-129" y="3274"/>
                    </a:lnTo>
                    <a:close/>
                  </a:path>
                </a:pathLst>
              </a:custGeom>
              <a:solidFill>
                <a:srgbClr val="37393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4" name="Freeform: Shape 1213">
                <a:extLst>
                  <a:ext uri="{FF2B5EF4-FFF2-40B4-BE49-F238E27FC236}">
                    <a16:creationId xmlns:a16="http://schemas.microsoft.com/office/drawing/2014/main" id="{F89A95B2-05CC-3D6D-9138-31CAE9F5A524}"/>
                  </a:ext>
                </a:extLst>
              </p:cNvPr>
              <p:cNvSpPr/>
              <p:nvPr/>
            </p:nvSpPr>
            <p:spPr>
              <a:xfrm>
                <a:off x="7951295" y="1820251"/>
                <a:ext cx="5700" cy="5910"/>
              </a:xfrm>
              <a:custGeom>
                <a:avLst/>
                <a:gdLst>
                  <a:gd name="connsiteX0" fmla="*/ 2629 w 5700"/>
                  <a:gd name="connsiteY0" fmla="*/ 5911 h 5910"/>
                  <a:gd name="connsiteX1" fmla="*/ 0 w 5700"/>
                  <a:gd name="connsiteY1" fmla="*/ 3795 h 5910"/>
                  <a:gd name="connsiteX2" fmla="*/ 3072 w 5700"/>
                  <a:gd name="connsiteY2" fmla="*/ 0 h 5910"/>
                  <a:gd name="connsiteX3" fmla="*/ 5701 w 5700"/>
                  <a:gd name="connsiteY3" fmla="*/ 2116 h 5910"/>
                  <a:gd name="connsiteX4" fmla="*/ 2629 w 5700"/>
                  <a:gd name="connsiteY4" fmla="*/ 5911 h 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0" h="5910">
                    <a:moveTo>
                      <a:pt x="2629" y="5911"/>
                    </a:moveTo>
                    <a:lnTo>
                      <a:pt x="0" y="3795"/>
                    </a:lnTo>
                    <a:lnTo>
                      <a:pt x="3072" y="0"/>
                    </a:lnTo>
                    <a:lnTo>
                      <a:pt x="5701" y="2116"/>
                    </a:lnTo>
                    <a:lnTo>
                      <a:pt x="2629" y="5911"/>
                    </a:lnTo>
                    <a:close/>
                  </a:path>
                </a:pathLst>
              </a:custGeom>
              <a:solidFill>
                <a:srgbClr val="383A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5" name="Freeform: Shape 1214">
                <a:extLst>
                  <a:ext uri="{FF2B5EF4-FFF2-40B4-BE49-F238E27FC236}">
                    <a16:creationId xmlns:a16="http://schemas.microsoft.com/office/drawing/2014/main" id="{260AFA0D-4729-0B66-E057-7B578922C122}"/>
                  </a:ext>
                </a:extLst>
              </p:cNvPr>
              <p:cNvSpPr/>
              <p:nvPr/>
            </p:nvSpPr>
            <p:spPr>
              <a:xfrm>
                <a:off x="7950544" y="1821261"/>
                <a:ext cx="5632" cy="5919"/>
              </a:xfrm>
              <a:custGeom>
                <a:avLst/>
                <a:gdLst>
                  <a:gd name="connsiteX0" fmla="*/ 2697 w 5632"/>
                  <a:gd name="connsiteY0" fmla="*/ 5919 h 5919"/>
                  <a:gd name="connsiteX1" fmla="*/ 0 w 5632"/>
                  <a:gd name="connsiteY1" fmla="*/ 3897 h 5919"/>
                  <a:gd name="connsiteX2" fmla="*/ 2936 w 5632"/>
                  <a:gd name="connsiteY2" fmla="*/ 0 h 5919"/>
                  <a:gd name="connsiteX3" fmla="*/ 5632 w 5632"/>
                  <a:gd name="connsiteY3" fmla="*/ 2022 h 5919"/>
                  <a:gd name="connsiteX4" fmla="*/ 2697 w 5632"/>
                  <a:gd name="connsiteY4" fmla="*/ 5919 h 5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2" h="5919">
                    <a:moveTo>
                      <a:pt x="2697" y="5919"/>
                    </a:moveTo>
                    <a:lnTo>
                      <a:pt x="0" y="3897"/>
                    </a:lnTo>
                    <a:lnTo>
                      <a:pt x="2936" y="0"/>
                    </a:lnTo>
                    <a:lnTo>
                      <a:pt x="5632" y="2022"/>
                    </a:lnTo>
                    <a:lnTo>
                      <a:pt x="2697" y="5919"/>
                    </a:lnTo>
                    <a:close/>
                  </a:path>
                </a:pathLst>
              </a:custGeom>
              <a:solidFill>
                <a:srgbClr val="383B4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6" name="Freeform: Shape 1215">
                <a:extLst>
                  <a:ext uri="{FF2B5EF4-FFF2-40B4-BE49-F238E27FC236}">
                    <a16:creationId xmlns:a16="http://schemas.microsoft.com/office/drawing/2014/main" id="{776747F5-C629-CD90-BD0B-961985228F59}"/>
                  </a:ext>
                </a:extLst>
              </p:cNvPr>
              <p:cNvSpPr/>
              <p:nvPr/>
            </p:nvSpPr>
            <p:spPr>
              <a:xfrm rot="-3304763">
                <a:off x="7950170" y="1823579"/>
                <a:ext cx="4880" cy="3367"/>
              </a:xfrm>
              <a:custGeom>
                <a:avLst/>
                <a:gdLst>
                  <a:gd name="connsiteX0" fmla="*/ -129 w 4880"/>
                  <a:gd name="connsiteY0" fmla="*/ -103 h 3367"/>
                  <a:gd name="connsiteX1" fmla="*/ 4752 w 4880"/>
                  <a:gd name="connsiteY1" fmla="*/ -103 h 3367"/>
                  <a:gd name="connsiteX2" fmla="*/ 4752 w 4880"/>
                  <a:gd name="connsiteY2" fmla="*/ 3264 h 3367"/>
                  <a:gd name="connsiteX3" fmla="*/ -129 w 4880"/>
                  <a:gd name="connsiteY3" fmla="*/ 3264 h 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3367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3264"/>
                    </a:lnTo>
                    <a:lnTo>
                      <a:pt x="-129" y="3264"/>
                    </a:lnTo>
                    <a:close/>
                  </a:path>
                </a:pathLst>
              </a:custGeom>
              <a:solidFill>
                <a:srgbClr val="393C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7" name="Freeform: Shape 1216">
                <a:extLst>
                  <a:ext uri="{FF2B5EF4-FFF2-40B4-BE49-F238E27FC236}">
                    <a16:creationId xmlns:a16="http://schemas.microsoft.com/office/drawing/2014/main" id="{33723A4F-3C88-FA23-C04C-523B029BA7C7}"/>
                  </a:ext>
                </a:extLst>
              </p:cNvPr>
              <p:cNvSpPr/>
              <p:nvPr/>
            </p:nvSpPr>
            <p:spPr>
              <a:xfrm rot="-3415189">
                <a:off x="7949440" y="1824657"/>
                <a:ext cx="4885" cy="3367"/>
              </a:xfrm>
              <a:custGeom>
                <a:avLst/>
                <a:gdLst>
                  <a:gd name="connsiteX0" fmla="*/ -129 w 4885"/>
                  <a:gd name="connsiteY0" fmla="*/ -103 h 3367"/>
                  <a:gd name="connsiteX1" fmla="*/ 4757 w 4885"/>
                  <a:gd name="connsiteY1" fmla="*/ -103 h 3367"/>
                  <a:gd name="connsiteX2" fmla="*/ 4757 w 4885"/>
                  <a:gd name="connsiteY2" fmla="*/ 3265 h 3367"/>
                  <a:gd name="connsiteX3" fmla="*/ -129 w 4885"/>
                  <a:gd name="connsiteY3" fmla="*/ 3265 h 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5" h="3367">
                    <a:moveTo>
                      <a:pt x="-129" y="-103"/>
                    </a:moveTo>
                    <a:lnTo>
                      <a:pt x="4757" y="-103"/>
                    </a:lnTo>
                    <a:lnTo>
                      <a:pt x="4757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3A3E4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8" name="Freeform: Shape 1217">
                <a:extLst>
                  <a:ext uri="{FF2B5EF4-FFF2-40B4-BE49-F238E27FC236}">
                    <a16:creationId xmlns:a16="http://schemas.microsoft.com/office/drawing/2014/main" id="{6076D1CF-9EA9-8870-8180-2DC5C26D563F}"/>
                  </a:ext>
                </a:extLst>
              </p:cNvPr>
              <p:cNvSpPr/>
              <p:nvPr/>
            </p:nvSpPr>
            <p:spPr>
              <a:xfrm rot="-3530148">
                <a:off x="7948673" y="1825581"/>
                <a:ext cx="4876" cy="3369"/>
              </a:xfrm>
              <a:custGeom>
                <a:avLst/>
                <a:gdLst>
                  <a:gd name="connsiteX0" fmla="*/ -129 w 4876"/>
                  <a:gd name="connsiteY0" fmla="*/ -103 h 3369"/>
                  <a:gd name="connsiteX1" fmla="*/ 4748 w 4876"/>
                  <a:gd name="connsiteY1" fmla="*/ -103 h 3369"/>
                  <a:gd name="connsiteX2" fmla="*/ 4748 w 4876"/>
                  <a:gd name="connsiteY2" fmla="*/ 3266 h 3369"/>
                  <a:gd name="connsiteX3" fmla="*/ -129 w 4876"/>
                  <a:gd name="connsiteY3" fmla="*/ 3266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6" h="3369">
                    <a:moveTo>
                      <a:pt x="-129" y="-103"/>
                    </a:moveTo>
                    <a:lnTo>
                      <a:pt x="4748" y="-103"/>
                    </a:lnTo>
                    <a:lnTo>
                      <a:pt x="4748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3B3F4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9" name="Freeform: Shape 1218">
                <a:extLst>
                  <a:ext uri="{FF2B5EF4-FFF2-40B4-BE49-F238E27FC236}">
                    <a16:creationId xmlns:a16="http://schemas.microsoft.com/office/drawing/2014/main" id="{F895C90B-A270-6536-B2F2-B2FB9E1A2FF2}"/>
                  </a:ext>
                </a:extLst>
              </p:cNvPr>
              <p:cNvSpPr/>
              <p:nvPr/>
            </p:nvSpPr>
            <p:spPr>
              <a:xfrm rot="-3653651">
                <a:off x="7948110" y="1826855"/>
                <a:ext cx="4882" cy="3369"/>
              </a:xfrm>
              <a:custGeom>
                <a:avLst/>
                <a:gdLst>
                  <a:gd name="connsiteX0" fmla="*/ -129 w 4882"/>
                  <a:gd name="connsiteY0" fmla="*/ -103 h 3369"/>
                  <a:gd name="connsiteX1" fmla="*/ 4754 w 4882"/>
                  <a:gd name="connsiteY1" fmla="*/ -103 h 3369"/>
                  <a:gd name="connsiteX2" fmla="*/ 4754 w 4882"/>
                  <a:gd name="connsiteY2" fmla="*/ 3266 h 3369"/>
                  <a:gd name="connsiteX3" fmla="*/ -129 w 4882"/>
                  <a:gd name="connsiteY3" fmla="*/ 3266 h 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3369">
                    <a:moveTo>
                      <a:pt x="-129" y="-103"/>
                    </a:moveTo>
                    <a:lnTo>
                      <a:pt x="4754" y="-103"/>
                    </a:lnTo>
                    <a:lnTo>
                      <a:pt x="4754" y="3266"/>
                    </a:lnTo>
                    <a:lnTo>
                      <a:pt x="-129" y="3266"/>
                    </a:lnTo>
                    <a:close/>
                  </a:path>
                </a:pathLst>
              </a:custGeom>
              <a:solidFill>
                <a:srgbClr val="3C3F4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0" name="Freeform: Shape 1219">
                <a:extLst>
                  <a:ext uri="{FF2B5EF4-FFF2-40B4-BE49-F238E27FC236}">
                    <a16:creationId xmlns:a16="http://schemas.microsoft.com/office/drawing/2014/main" id="{61677617-9B26-D237-052A-518307D7D1AD}"/>
                  </a:ext>
                </a:extLst>
              </p:cNvPr>
              <p:cNvSpPr/>
              <p:nvPr/>
            </p:nvSpPr>
            <p:spPr>
              <a:xfrm rot="-3767540">
                <a:off x="7947506" y="1828000"/>
                <a:ext cx="4875" cy="3367"/>
              </a:xfrm>
              <a:custGeom>
                <a:avLst/>
                <a:gdLst>
                  <a:gd name="connsiteX0" fmla="*/ -129 w 4875"/>
                  <a:gd name="connsiteY0" fmla="*/ -103 h 3367"/>
                  <a:gd name="connsiteX1" fmla="*/ 4747 w 4875"/>
                  <a:gd name="connsiteY1" fmla="*/ -103 h 3367"/>
                  <a:gd name="connsiteX2" fmla="*/ 4747 w 4875"/>
                  <a:gd name="connsiteY2" fmla="*/ 3264 h 3367"/>
                  <a:gd name="connsiteX3" fmla="*/ -129 w 4875"/>
                  <a:gd name="connsiteY3" fmla="*/ 3264 h 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3367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3264"/>
                    </a:lnTo>
                    <a:lnTo>
                      <a:pt x="-129" y="3264"/>
                    </a:lnTo>
                    <a:close/>
                  </a:path>
                </a:pathLst>
              </a:custGeom>
              <a:solidFill>
                <a:srgbClr val="3D404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1" name="Freeform: Shape 1220">
                <a:extLst>
                  <a:ext uri="{FF2B5EF4-FFF2-40B4-BE49-F238E27FC236}">
                    <a16:creationId xmlns:a16="http://schemas.microsoft.com/office/drawing/2014/main" id="{04885832-A7A0-85D2-30DF-AA03A2E18B6C}"/>
                  </a:ext>
                </a:extLst>
              </p:cNvPr>
              <p:cNvSpPr/>
              <p:nvPr/>
            </p:nvSpPr>
            <p:spPr>
              <a:xfrm rot="-3881459">
                <a:off x="7946926" y="1829163"/>
                <a:ext cx="4873" cy="3368"/>
              </a:xfrm>
              <a:custGeom>
                <a:avLst/>
                <a:gdLst>
                  <a:gd name="connsiteX0" fmla="*/ -129 w 4873"/>
                  <a:gd name="connsiteY0" fmla="*/ -103 h 3368"/>
                  <a:gd name="connsiteX1" fmla="*/ 4745 w 4873"/>
                  <a:gd name="connsiteY1" fmla="*/ -103 h 3368"/>
                  <a:gd name="connsiteX2" fmla="*/ 4745 w 4873"/>
                  <a:gd name="connsiteY2" fmla="*/ 3265 h 3368"/>
                  <a:gd name="connsiteX3" fmla="*/ -129 w 4873"/>
                  <a:gd name="connsiteY3" fmla="*/ 3265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3" h="3368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3D41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2" name="Freeform: Shape 1221">
                <a:extLst>
                  <a:ext uri="{FF2B5EF4-FFF2-40B4-BE49-F238E27FC236}">
                    <a16:creationId xmlns:a16="http://schemas.microsoft.com/office/drawing/2014/main" id="{FEDC5405-F231-34F1-CBCD-8FBEB8FDB565}"/>
                  </a:ext>
                </a:extLst>
              </p:cNvPr>
              <p:cNvSpPr/>
              <p:nvPr/>
            </p:nvSpPr>
            <p:spPr>
              <a:xfrm rot="-3995161">
                <a:off x="7946381" y="1830358"/>
                <a:ext cx="4878" cy="3373"/>
              </a:xfrm>
              <a:custGeom>
                <a:avLst/>
                <a:gdLst>
                  <a:gd name="connsiteX0" fmla="*/ -129 w 4878"/>
                  <a:gd name="connsiteY0" fmla="*/ -103 h 3373"/>
                  <a:gd name="connsiteX1" fmla="*/ 4750 w 4878"/>
                  <a:gd name="connsiteY1" fmla="*/ -103 h 3373"/>
                  <a:gd name="connsiteX2" fmla="*/ 4750 w 4878"/>
                  <a:gd name="connsiteY2" fmla="*/ 3271 h 3373"/>
                  <a:gd name="connsiteX3" fmla="*/ -129 w 4878"/>
                  <a:gd name="connsiteY3" fmla="*/ 3271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3373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3271"/>
                    </a:lnTo>
                    <a:lnTo>
                      <a:pt x="-129" y="3271"/>
                    </a:lnTo>
                    <a:close/>
                  </a:path>
                </a:pathLst>
              </a:custGeom>
              <a:solidFill>
                <a:srgbClr val="3E43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3" name="Freeform: Shape 1222">
                <a:extLst>
                  <a:ext uri="{FF2B5EF4-FFF2-40B4-BE49-F238E27FC236}">
                    <a16:creationId xmlns:a16="http://schemas.microsoft.com/office/drawing/2014/main" id="{2B53AD77-15D8-5D7A-2937-B9BC0C2A9D32}"/>
                  </a:ext>
                </a:extLst>
              </p:cNvPr>
              <p:cNvSpPr/>
              <p:nvPr/>
            </p:nvSpPr>
            <p:spPr>
              <a:xfrm rot="-4123086">
                <a:off x="7945819" y="1831732"/>
                <a:ext cx="4879" cy="3376"/>
              </a:xfrm>
              <a:custGeom>
                <a:avLst/>
                <a:gdLst>
                  <a:gd name="connsiteX0" fmla="*/ -129 w 4879"/>
                  <a:gd name="connsiteY0" fmla="*/ -103 h 3376"/>
                  <a:gd name="connsiteX1" fmla="*/ 4751 w 4879"/>
                  <a:gd name="connsiteY1" fmla="*/ -103 h 3376"/>
                  <a:gd name="connsiteX2" fmla="*/ 4751 w 4879"/>
                  <a:gd name="connsiteY2" fmla="*/ 3273 h 3376"/>
                  <a:gd name="connsiteX3" fmla="*/ -129 w 4879"/>
                  <a:gd name="connsiteY3" fmla="*/ 3273 h 3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3376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3273"/>
                    </a:lnTo>
                    <a:lnTo>
                      <a:pt x="-129" y="3273"/>
                    </a:lnTo>
                    <a:close/>
                  </a:path>
                </a:pathLst>
              </a:custGeom>
              <a:solidFill>
                <a:srgbClr val="3F434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4" name="Freeform: Shape 1223">
                <a:extLst>
                  <a:ext uri="{FF2B5EF4-FFF2-40B4-BE49-F238E27FC236}">
                    <a16:creationId xmlns:a16="http://schemas.microsoft.com/office/drawing/2014/main" id="{6D2A6417-FD3C-8742-1EF0-62ED34C7FC93}"/>
                  </a:ext>
                </a:extLst>
              </p:cNvPr>
              <p:cNvSpPr/>
              <p:nvPr/>
            </p:nvSpPr>
            <p:spPr>
              <a:xfrm rot="-4251984">
                <a:off x="7945307" y="1833096"/>
                <a:ext cx="4878" cy="3372"/>
              </a:xfrm>
              <a:custGeom>
                <a:avLst/>
                <a:gdLst>
                  <a:gd name="connsiteX0" fmla="*/ -129 w 4878"/>
                  <a:gd name="connsiteY0" fmla="*/ -103 h 3372"/>
                  <a:gd name="connsiteX1" fmla="*/ 4750 w 4878"/>
                  <a:gd name="connsiteY1" fmla="*/ -103 h 3372"/>
                  <a:gd name="connsiteX2" fmla="*/ 4750 w 4878"/>
                  <a:gd name="connsiteY2" fmla="*/ 3269 h 3372"/>
                  <a:gd name="connsiteX3" fmla="*/ -129 w 4878"/>
                  <a:gd name="connsiteY3" fmla="*/ 3269 h 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3372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3269"/>
                    </a:lnTo>
                    <a:lnTo>
                      <a:pt x="-129" y="3269"/>
                    </a:lnTo>
                    <a:close/>
                  </a:path>
                </a:pathLst>
              </a:custGeom>
              <a:solidFill>
                <a:srgbClr val="3F43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5" name="Freeform: Shape 1224">
                <a:extLst>
                  <a:ext uri="{FF2B5EF4-FFF2-40B4-BE49-F238E27FC236}">
                    <a16:creationId xmlns:a16="http://schemas.microsoft.com/office/drawing/2014/main" id="{EB043A09-8AEF-4D6D-8023-0C21BFB421B8}"/>
                  </a:ext>
                </a:extLst>
              </p:cNvPr>
              <p:cNvSpPr/>
              <p:nvPr/>
            </p:nvSpPr>
            <p:spPr>
              <a:xfrm rot="-4391102">
                <a:off x="7944861" y="1834505"/>
                <a:ext cx="4877" cy="3370"/>
              </a:xfrm>
              <a:custGeom>
                <a:avLst/>
                <a:gdLst>
                  <a:gd name="connsiteX0" fmla="*/ -129 w 4877"/>
                  <a:gd name="connsiteY0" fmla="*/ -103 h 3370"/>
                  <a:gd name="connsiteX1" fmla="*/ 4749 w 4877"/>
                  <a:gd name="connsiteY1" fmla="*/ -103 h 3370"/>
                  <a:gd name="connsiteX2" fmla="*/ 4749 w 4877"/>
                  <a:gd name="connsiteY2" fmla="*/ 3267 h 3370"/>
                  <a:gd name="connsiteX3" fmla="*/ -129 w 4877"/>
                  <a:gd name="connsiteY3" fmla="*/ 3267 h 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3370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3267"/>
                    </a:lnTo>
                    <a:lnTo>
                      <a:pt x="-129" y="3267"/>
                    </a:lnTo>
                    <a:close/>
                  </a:path>
                </a:pathLst>
              </a:custGeom>
              <a:solidFill>
                <a:srgbClr val="4045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6" name="Freeform: Shape 1225">
                <a:extLst>
                  <a:ext uri="{FF2B5EF4-FFF2-40B4-BE49-F238E27FC236}">
                    <a16:creationId xmlns:a16="http://schemas.microsoft.com/office/drawing/2014/main" id="{D509380F-6CFE-4C83-D10C-B246780BD8EE}"/>
                  </a:ext>
                </a:extLst>
              </p:cNvPr>
              <p:cNvSpPr/>
              <p:nvPr/>
            </p:nvSpPr>
            <p:spPr>
              <a:xfrm>
                <a:off x="7944655" y="1834818"/>
                <a:ext cx="4488" cy="5566"/>
              </a:xfrm>
              <a:custGeom>
                <a:avLst/>
                <a:gdLst>
                  <a:gd name="connsiteX0" fmla="*/ 3260 w 4488"/>
                  <a:gd name="connsiteY0" fmla="*/ 5566 h 5566"/>
                  <a:gd name="connsiteX1" fmla="*/ 0 w 4488"/>
                  <a:gd name="connsiteY1" fmla="*/ 4716 h 5566"/>
                  <a:gd name="connsiteX2" fmla="*/ 1229 w 4488"/>
                  <a:gd name="connsiteY2" fmla="*/ 0 h 5566"/>
                  <a:gd name="connsiteX3" fmla="*/ 4489 w 4488"/>
                  <a:gd name="connsiteY3" fmla="*/ 850 h 5566"/>
                  <a:gd name="connsiteX4" fmla="*/ 3260 w 4488"/>
                  <a:gd name="connsiteY4" fmla="*/ 5566 h 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8" h="5566">
                    <a:moveTo>
                      <a:pt x="3260" y="5566"/>
                    </a:moveTo>
                    <a:lnTo>
                      <a:pt x="0" y="4716"/>
                    </a:lnTo>
                    <a:lnTo>
                      <a:pt x="1229" y="0"/>
                    </a:lnTo>
                    <a:lnTo>
                      <a:pt x="4489" y="850"/>
                    </a:lnTo>
                    <a:lnTo>
                      <a:pt x="3260" y="5566"/>
                    </a:lnTo>
                    <a:close/>
                  </a:path>
                </a:pathLst>
              </a:custGeom>
              <a:solidFill>
                <a:srgbClr val="4045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7" name="Freeform: Shape 1226">
                <a:extLst>
                  <a:ext uri="{FF2B5EF4-FFF2-40B4-BE49-F238E27FC236}">
                    <a16:creationId xmlns:a16="http://schemas.microsoft.com/office/drawing/2014/main" id="{06C2B336-3D57-486E-CF82-59F3DEF00757}"/>
                  </a:ext>
                </a:extLst>
              </p:cNvPr>
              <p:cNvSpPr/>
              <p:nvPr/>
            </p:nvSpPr>
            <p:spPr>
              <a:xfrm rot="-4661263">
                <a:off x="7944111" y="1837350"/>
                <a:ext cx="4878" cy="3373"/>
              </a:xfrm>
              <a:custGeom>
                <a:avLst/>
                <a:gdLst>
                  <a:gd name="connsiteX0" fmla="*/ -129 w 4878"/>
                  <a:gd name="connsiteY0" fmla="*/ -103 h 3373"/>
                  <a:gd name="connsiteX1" fmla="*/ 4750 w 4878"/>
                  <a:gd name="connsiteY1" fmla="*/ -103 h 3373"/>
                  <a:gd name="connsiteX2" fmla="*/ 4750 w 4878"/>
                  <a:gd name="connsiteY2" fmla="*/ 3270 h 3373"/>
                  <a:gd name="connsiteX3" fmla="*/ -129 w 4878"/>
                  <a:gd name="connsiteY3" fmla="*/ 3270 h 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3373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3270"/>
                    </a:lnTo>
                    <a:lnTo>
                      <a:pt x="-129" y="3270"/>
                    </a:lnTo>
                    <a:close/>
                  </a:path>
                </a:pathLst>
              </a:custGeom>
              <a:solidFill>
                <a:srgbClr val="4145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8" name="Freeform: Shape 1227">
                <a:extLst>
                  <a:ext uri="{FF2B5EF4-FFF2-40B4-BE49-F238E27FC236}">
                    <a16:creationId xmlns:a16="http://schemas.microsoft.com/office/drawing/2014/main" id="{B2C0FAC3-93BE-05B7-182F-B199B958AEDD}"/>
                  </a:ext>
                </a:extLst>
              </p:cNvPr>
              <p:cNvSpPr/>
              <p:nvPr/>
            </p:nvSpPr>
            <p:spPr>
              <a:xfrm rot="-4797361">
                <a:off x="7943816" y="1838796"/>
                <a:ext cx="4880" cy="3376"/>
              </a:xfrm>
              <a:custGeom>
                <a:avLst/>
                <a:gdLst>
                  <a:gd name="connsiteX0" fmla="*/ -129 w 4880"/>
                  <a:gd name="connsiteY0" fmla="*/ -103 h 3376"/>
                  <a:gd name="connsiteX1" fmla="*/ 4752 w 4880"/>
                  <a:gd name="connsiteY1" fmla="*/ -103 h 3376"/>
                  <a:gd name="connsiteX2" fmla="*/ 4752 w 4880"/>
                  <a:gd name="connsiteY2" fmla="*/ 3273 h 3376"/>
                  <a:gd name="connsiteX3" fmla="*/ -129 w 4880"/>
                  <a:gd name="connsiteY3" fmla="*/ 3273 h 3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3376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3273"/>
                    </a:lnTo>
                    <a:lnTo>
                      <a:pt x="-129" y="3273"/>
                    </a:lnTo>
                    <a:close/>
                  </a:path>
                </a:pathLst>
              </a:custGeom>
              <a:solidFill>
                <a:srgbClr val="4145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9" name="Freeform: Shape 1228">
                <a:extLst>
                  <a:ext uri="{FF2B5EF4-FFF2-40B4-BE49-F238E27FC236}">
                    <a16:creationId xmlns:a16="http://schemas.microsoft.com/office/drawing/2014/main" id="{97BCDBA3-B992-A1A8-BD20-7A6261EEFFA1}"/>
                  </a:ext>
                </a:extLst>
              </p:cNvPr>
              <p:cNvSpPr/>
              <p:nvPr/>
            </p:nvSpPr>
            <p:spPr>
              <a:xfrm rot="-4929799">
                <a:off x="7943579" y="1840263"/>
                <a:ext cx="4879" cy="3364"/>
              </a:xfrm>
              <a:custGeom>
                <a:avLst/>
                <a:gdLst>
                  <a:gd name="connsiteX0" fmla="*/ -129 w 4879"/>
                  <a:gd name="connsiteY0" fmla="*/ -103 h 3364"/>
                  <a:gd name="connsiteX1" fmla="*/ 4751 w 4879"/>
                  <a:gd name="connsiteY1" fmla="*/ -103 h 3364"/>
                  <a:gd name="connsiteX2" fmla="*/ 4751 w 4879"/>
                  <a:gd name="connsiteY2" fmla="*/ 3262 h 3364"/>
                  <a:gd name="connsiteX3" fmla="*/ -129 w 4879"/>
                  <a:gd name="connsiteY3" fmla="*/ 3262 h 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3364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3262"/>
                    </a:lnTo>
                    <a:lnTo>
                      <a:pt x="-129" y="3262"/>
                    </a:lnTo>
                    <a:close/>
                  </a:path>
                </a:pathLst>
              </a:custGeom>
              <a:solidFill>
                <a:srgbClr val="40454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0" name="Freeform: Shape 1229">
                <a:extLst>
                  <a:ext uri="{FF2B5EF4-FFF2-40B4-BE49-F238E27FC236}">
                    <a16:creationId xmlns:a16="http://schemas.microsoft.com/office/drawing/2014/main" id="{B5B15889-782A-5281-3BF3-46EE86C3C628}"/>
                  </a:ext>
                </a:extLst>
              </p:cNvPr>
              <p:cNvSpPr/>
              <p:nvPr/>
            </p:nvSpPr>
            <p:spPr>
              <a:xfrm rot="-5065314">
                <a:off x="7943406" y="1841764"/>
                <a:ext cx="4876" cy="3378"/>
              </a:xfrm>
              <a:custGeom>
                <a:avLst/>
                <a:gdLst>
                  <a:gd name="connsiteX0" fmla="*/ -129 w 4876"/>
                  <a:gd name="connsiteY0" fmla="*/ -103 h 3378"/>
                  <a:gd name="connsiteX1" fmla="*/ 4747 w 4876"/>
                  <a:gd name="connsiteY1" fmla="*/ -103 h 3378"/>
                  <a:gd name="connsiteX2" fmla="*/ 4747 w 4876"/>
                  <a:gd name="connsiteY2" fmla="*/ 3276 h 3378"/>
                  <a:gd name="connsiteX3" fmla="*/ -129 w 4876"/>
                  <a:gd name="connsiteY3" fmla="*/ 3276 h 3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6" h="3378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3276"/>
                    </a:lnTo>
                    <a:lnTo>
                      <a:pt x="-129" y="3276"/>
                    </a:lnTo>
                    <a:close/>
                  </a:path>
                </a:pathLst>
              </a:custGeom>
              <a:solidFill>
                <a:srgbClr val="4146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1" name="Freeform: Shape 1230">
                <a:extLst>
                  <a:ext uri="{FF2B5EF4-FFF2-40B4-BE49-F238E27FC236}">
                    <a16:creationId xmlns:a16="http://schemas.microsoft.com/office/drawing/2014/main" id="{3666EE7D-C524-4BD2-D5EB-920D7550A1E9}"/>
                  </a:ext>
                </a:extLst>
              </p:cNvPr>
              <p:cNvSpPr/>
              <p:nvPr/>
            </p:nvSpPr>
            <p:spPr>
              <a:xfrm>
                <a:off x="7943887" y="1842432"/>
                <a:ext cx="3652" cy="5062"/>
              </a:xfrm>
              <a:custGeom>
                <a:avLst/>
                <a:gdLst>
                  <a:gd name="connsiteX0" fmla="*/ 3379 w 3652"/>
                  <a:gd name="connsiteY0" fmla="*/ 5063 h 5062"/>
                  <a:gd name="connsiteX1" fmla="*/ 0 w 3652"/>
                  <a:gd name="connsiteY1" fmla="*/ 4870 h 5062"/>
                  <a:gd name="connsiteX2" fmla="*/ 290 w 3652"/>
                  <a:gd name="connsiteY2" fmla="*/ 0 h 5062"/>
                  <a:gd name="connsiteX3" fmla="*/ 3653 w 3652"/>
                  <a:gd name="connsiteY3" fmla="*/ 193 h 5062"/>
                  <a:gd name="connsiteX4" fmla="*/ 3379 w 3652"/>
                  <a:gd name="connsiteY4" fmla="*/ 5063 h 5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2" h="5062">
                    <a:moveTo>
                      <a:pt x="3379" y="5063"/>
                    </a:moveTo>
                    <a:lnTo>
                      <a:pt x="0" y="4870"/>
                    </a:lnTo>
                    <a:lnTo>
                      <a:pt x="290" y="0"/>
                    </a:lnTo>
                    <a:lnTo>
                      <a:pt x="3653" y="193"/>
                    </a:lnTo>
                    <a:lnTo>
                      <a:pt x="3379" y="5063"/>
                    </a:lnTo>
                    <a:close/>
                  </a:path>
                </a:pathLst>
              </a:custGeom>
              <a:solidFill>
                <a:srgbClr val="4146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2" name="Freeform: Shape 1231">
                <a:extLst>
                  <a:ext uri="{FF2B5EF4-FFF2-40B4-BE49-F238E27FC236}">
                    <a16:creationId xmlns:a16="http://schemas.microsoft.com/office/drawing/2014/main" id="{769E8B15-D7A4-738C-C507-11981367469F}"/>
                  </a:ext>
                </a:extLst>
              </p:cNvPr>
              <p:cNvSpPr/>
              <p:nvPr/>
            </p:nvSpPr>
            <p:spPr>
              <a:xfrm>
                <a:off x="7943905" y="1844026"/>
                <a:ext cx="3481" cy="4939"/>
              </a:xfrm>
              <a:custGeom>
                <a:avLst/>
                <a:gdLst>
                  <a:gd name="connsiteX0" fmla="*/ 3379 w 3481"/>
                  <a:gd name="connsiteY0" fmla="*/ 4940 h 4939"/>
                  <a:gd name="connsiteX1" fmla="*/ 0 w 3481"/>
                  <a:gd name="connsiteY1" fmla="*/ 4877 h 4939"/>
                  <a:gd name="connsiteX2" fmla="*/ 102 w 3481"/>
                  <a:gd name="connsiteY2" fmla="*/ 0 h 4939"/>
                  <a:gd name="connsiteX3" fmla="*/ 3482 w 3481"/>
                  <a:gd name="connsiteY3" fmla="*/ 63 h 4939"/>
                  <a:gd name="connsiteX4" fmla="*/ 3379 w 3481"/>
                  <a:gd name="connsiteY4" fmla="*/ 4940 h 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1" h="4939">
                    <a:moveTo>
                      <a:pt x="3379" y="4940"/>
                    </a:moveTo>
                    <a:lnTo>
                      <a:pt x="0" y="4877"/>
                    </a:lnTo>
                    <a:lnTo>
                      <a:pt x="102" y="0"/>
                    </a:lnTo>
                    <a:lnTo>
                      <a:pt x="3482" y="63"/>
                    </a:lnTo>
                    <a:lnTo>
                      <a:pt x="3379" y="4940"/>
                    </a:lnTo>
                    <a:close/>
                  </a:path>
                </a:pathLst>
              </a:custGeom>
              <a:solidFill>
                <a:srgbClr val="4146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3" name="Freeform: Shape 1232">
                <a:extLst>
                  <a:ext uri="{FF2B5EF4-FFF2-40B4-BE49-F238E27FC236}">
                    <a16:creationId xmlns:a16="http://schemas.microsoft.com/office/drawing/2014/main" id="{A6D60120-F77D-9334-E0D3-BEA5564C043E}"/>
                  </a:ext>
                </a:extLst>
              </p:cNvPr>
              <p:cNvSpPr/>
              <p:nvPr/>
            </p:nvSpPr>
            <p:spPr>
              <a:xfrm>
                <a:off x="7943922" y="1845577"/>
                <a:ext cx="3447" cy="4941"/>
              </a:xfrm>
              <a:custGeom>
                <a:avLst/>
                <a:gdLst>
                  <a:gd name="connsiteX0" fmla="*/ 85 w 3447"/>
                  <a:gd name="connsiteY0" fmla="*/ 4942 h 4941"/>
                  <a:gd name="connsiteX1" fmla="*/ 0 w 3447"/>
                  <a:gd name="connsiteY1" fmla="*/ 67 h 4941"/>
                  <a:gd name="connsiteX2" fmla="*/ 3362 w 3447"/>
                  <a:gd name="connsiteY2" fmla="*/ 0 h 4941"/>
                  <a:gd name="connsiteX3" fmla="*/ 3448 w 3447"/>
                  <a:gd name="connsiteY3" fmla="*/ 4875 h 4941"/>
                  <a:gd name="connsiteX4" fmla="*/ 85 w 3447"/>
                  <a:gd name="connsiteY4" fmla="*/ 4942 h 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7" h="4941">
                    <a:moveTo>
                      <a:pt x="85" y="4942"/>
                    </a:moveTo>
                    <a:lnTo>
                      <a:pt x="0" y="67"/>
                    </a:lnTo>
                    <a:lnTo>
                      <a:pt x="3362" y="0"/>
                    </a:lnTo>
                    <a:lnTo>
                      <a:pt x="3448" y="4875"/>
                    </a:lnTo>
                    <a:lnTo>
                      <a:pt x="85" y="4942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4" name="Freeform: Shape 1233">
                <a:extLst>
                  <a:ext uri="{FF2B5EF4-FFF2-40B4-BE49-F238E27FC236}">
                    <a16:creationId xmlns:a16="http://schemas.microsoft.com/office/drawing/2014/main" id="{1990F0C9-1EFC-6BC1-4EAB-27261CF9E78E}"/>
                  </a:ext>
                </a:extLst>
              </p:cNvPr>
              <p:cNvSpPr/>
              <p:nvPr/>
            </p:nvSpPr>
            <p:spPr>
              <a:xfrm rot="-4108873">
                <a:off x="7968758" y="1881303"/>
                <a:ext cx="3376" cy="4876"/>
              </a:xfrm>
              <a:custGeom>
                <a:avLst/>
                <a:gdLst>
                  <a:gd name="connsiteX0" fmla="*/ -129 w 3376"/>
                  <a:gd name="connsiteY0" fmla="*/ -103 h 4876"/>
                  <a:gd name="connsiteX1" fmla="*/ 3248 w 3376"/>
                  <a:gd name="connsiteY1" fmla="*/ -103 h 4876"/>
                  <a:gd name="connsiteX2" fmla="*/ 3248 w 3376"/>
                  <a:gd name="connsiteY2" fmla="*/ 4774 h 4876"/>
                  <a:gd name="connsiteX3" fmla="*/ -129 w 3376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76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BBC1C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5" name="Freeform: Shape 1234">
                <a:extLst>
                  <a:ext uri="{FF2B5EF4-FFF2-40B4-BE49-F238E27FC236}">
                    <a16:creationId xmlns:a16="http://schemas.microsoft.com/office/drawing/2014/main" id="{3F9BDE68-CC6A-30D0-F151-DA5EEAF1770B}"/>
                  </a:ext>
                </a:extLst>
              </p:cNvPr>
              <p:cNvSpPr/>
              <p:nvPr/>
            </p:nvSpPr>
            <p:spPr>
              <a:xfrm>
                <a:off x="7968858" y="1881814"/>
                <a:ext cx="5717" cy="4808"/>
              </a:xfrm>
              <a:custGeom>
                <a:avLst/>
                <a:gdLst>
                  <a:gd name="connsiteX0" fmla="*/ 4591 w 5717"/>
                  <a:gd name="connsiteY0" fmla="*/ 4809 h 4808"/>
                  <a:gd name="connsiteX1" fmla="*/ 0 w 5717"/>
                  <a:gd name="connsiteY1" fmla="*/ 3176 h 4808"/>
                  <a:gd name="connsiteX2" fmla="*/ 1126 w 5717"/>
                  <a:gd name="connsiteY2" fmla="*/ 0 h 4808"/>
                  <a:gd name="connsiteX3" fmla="*/ 5718 w 5717"/>
                  <a:gd name="connsiteY3" fmla="*/ 1631 h 4808"/>
                  <a:gd name="connsiteX4" fmla="*/ 4591 w 5717"/>
                  <a:gd name="connsiteY4" fmla="*/ 4809 h 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7" h="4808">
                    <a:moveTo>
                      <a:pt x="4591" y="4809"/>
                    </a:moveTo>
                    <a:lnTo>
                      <a:pt x="0" y="3176"/>
                    </a:lnTo>
                    <a:lnTo>
                      <a:pt x="1126" y="0"/>
                    </a:lnTo>
                    <a:lnTo>
                      <a:pt x="5718" y="1631"/>
                    </a:lnTo>
                    <a:lnTo>
                      <a:pt x="4591" y="4809"/>
                    </a:lnTo>
                    <a:close/>
                  </a:path>
                </a:pathLst>
              </a:custGeom>
              <a:solidFill>
                <a:srgbClr val="C2C8C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6" name="Freeform: Shape 1235">
                <a:extLst>
                  <a:ext uri="{FF2B5EF4-FFF2-40B4-BE49-F238E27FC236}">
                    <a16:creationId xmlns:a16="http://schemas.microsoft.com/office/drawing/2014/main" id="{77050C33-AD2A-10AE-15D3-94880AE7C63C}"/>
                  </a:ext>
                </a:extLst>
              </p:cNvPr>
              <p:cNvSpPr/>
              <p:nvPr/>
            </p:nvSpPr>
            <p:spPr>
              <a:xfrm rot="-4333836">
                <a:off x="7971306" y="1882214"/>
                <a:ext cx="3372" cy="4868"/>
              </a:xfrm>
              <a:custGeom>
                <a:avLst/>
                <a:gdLst>
                  <a:gd name="connsiteX0" fmla="*/ -129 w 3372"/>
                  <a:gd name="connsiteY0" fmla="*/ -103 h 4868"/>
                  <a:gd name="connsiteX1" fmla="*/ 3244 w 3372"/>
                  <a:gd name="connsiteY1" fmla="*/ -103 h 4868"/>
                  <a:gd name="connsiteX2" fmla="*/ 3244 w 3372"/>
                  <a:gd name="connsiteY2" fmla="*/ 4766 h 4868"/>
                  <a:gd name="connsiteX3" fmla="*/ -129 w 3372"/>
                  <a:gd name="connsiteY3" fmla="*/ 4766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68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C7CCC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7" name="Freeform: Shape 1236">
                <a:extLst>
                  <a:ext uri="{FF2B5EF4-FFF2-40B4-BE49-F238E27FC236}">
                    <a16:creationId xmlns:a16="http://schemas.microsoft.com/office/drawing/2014/main" id="{4A6C04C0-6E59-5D41-7989-D68146DE86B9}"/>
                  </a:ext>
                </a:extLst>
              </p:cNvPr>
              <p:cNvSpPr/>
              <p:nvPr/>
            </p:nvSpPr>
            <p:spPr>
              <a:xfrm rot="-4458972">
                <a:off x="7972599" y="1882598"/>
                <a:ext cx="3372" cy="4878"/>
              </a:xfrm>
              <a:custGeom>
                <a:avLst/>
                <a:gdLst>
                  <a:gd name="connsiteX0" fmla="*/ -129 w 3372"/>
                  <a:gd name="connsiteY0" fmla="*/ -103 h 4878"/>
                  <a:gd name="connsiteX1" fmla="*/ 3244 w 3372"/>
                  <a:gd name="connsiteY1" fmla="*/ -103 h 4878"/>
                  <a:gd name="connsiteX2" fmla="*/ 3244 w 3372"/>
                  <a:gd name="connsiteY2" fmla="*/ 4775 h 4878"/>
                  <a:gd name="connsiteX3" fmla="*/ -129 w 3372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78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CDD1D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8" name="Freeform: Shape 1237">
                <a:extLst>
                  <a:ext uri="{FF2B5EF4-FFF2-40B4-BE49-F238E27FC236}">
                    <a16:creationId xmlns:a16="http://schemas.microsoft.com/office/drawing/2014/main" id="{E670615D-46C6-5BE1-03C9-9A82E557B890}"/>
                  </a:ext>
                </a:extLst>
              </p:cNvPr>
              <p:cNvSpPr/>
              <p:nvPr/>
            </p:nvSpPr>
            <p:spPr>
              <a:xfrm rot="-4579823">
                <a:off x="7973908" y="1882931"/>
                <a:ext cx="3372" cy="4874"/>
              </a:xfrm>
              <a:custGeom>
                <a:avLst/>
                <a:gdLst>
                  <a:gd name="connsiteX0" fmla="*/ -129 w 3372"/>
                  <a:gd name="connsiteY0" fmla="*/ -103 h 4874"/>
                  <a:gd name="connsiteX1" fmla="*/ 3244 w 3372"/>
                  <a:gd name="connsiteY1" fmla="*/ -103 h 4874"/>
                  <a:gd name="connsiteX2" fmla="*/ 3244 w 3372"/>
                  <a:gd name="connsiteY2" fmla="*/ 4771 h 4874"/>
                  <a:gd name="connsiteX3" fmla="*/ -129 w 3372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74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D4D8D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9" name="Freeform: Shape 1238">
                <a:extLst>
                  <a:ext uri="{FF2B5EF4-FFF2-40B4-BE49-F238E27FC236}">
                    <a16:creationId xmlns:a16="http://schemas.microsoft.com/office/drawing/2014/main" id="{24964EEC-E212-C30E-363C-88388384F656}"/>
                  </a:ext>
                </a:extLst>
              </p:cNvPr>
              <p:cNvSpPr/>
              <p:nvPr/>
            </p:nvSpPr>
            <p:spPr>
              <a:xfrm rot="-4707894">
                <a:off x="7975223" y="1883229"/>
                <a:ext cx="3368" cy="4873"/>
              </a:xfrm>
              <a:custGeom>
                <a:avLst/>
                <a:gdLst>
                  <a:gd name="connsiteX0" fmla="*/ -129 w 3368"/>
                  <a:gd name="connsiteY0" fmla="*/ -103 h 4873"/>
                  <a:gd name="connsiteX1" fmla="*/ 3240 w 3368"/>
                  <a:gd name="connsiteY1" fmla="*/ -103 h 4873"/>
                  <a:gd name="connsiteX2" fmla="*/ 3240 w 3368"/>
                  <a:gd name="connsiteY2" fmla="*/ 4771 h 4873"/>
                  <a:gd name="connsiteX3" fmla="*/ -129 w 3368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8" h="4873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D9DDD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0" name="Freeform: Shape 1239">
                <a:extLst>
                  <a:ext uri="{FF2B5EF4-FFF2-40B4-BE49-F238E27FC236}">
                    <a16:creationId xmlns:a16="http://schemas.microsoft.com/office/drawing/2014/main" id="{D22AD4F8-328F-0E91-25FB-DE05449AAAB5}"/>
                  </a:ext>
                </a:extLst>
              </p:cNvPr>
              <p:cNvSpPr/>
              <p:nvPr/>
            </p:nvSpPr>
            <p:spPr>
              <a:xfrm>
                <a:off x="7975549" y="1883856"/>
                <a:ext cx="5376" cy="4136"/>
              </a:xfrm>
              <a:custGeom>
                <a:avLst/>
                <a:gdLst>
                  <a:gd name="connsiteX0" fmla="*/ 4813 w 5376"/>
                  <a:gd name="connsiteY0" fmla="*/ 4136 h 4136"/>
                  <a:gd name="connsiteX1" fmla="*/ 0 w 5376"/>
                  <a:gd name="connsiteY1" fmla="*/ 3319 h 4136"/>
                  <a:gd name="connsiteX2" fmla="*/ 563 w 5376"/>
                  <a:gd name="connsiteY2" fmla="*/ 0 h 4136"/>
                  <a:gd name="connsiteX3" fmla="*/ 5377 w 5376"/>
                  <a:gd name="connsiteY3" fmla="*/ 817 h 4136"/>
                  <a:gd name="connsiteX4" fmla="*/ 4813 w 5376"/>
                  <a:gd name="connsiteY4" fmla="*/ 4136 h 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6" h="4136">
                    <a:moveTo>
                      <a:pt x="4813" y="4136"/>
                    </a:moveTo>
                    <a:lnTo>
                      <a:pt x="0" y="3319"/>
                    </a:lnTo>
                    <a:lnTo>
                      <a:pt x="563" y="0"/>
                    </a:lnTo>
                    <a:lnTo>
                      <a:pt x="5377" y="817"/>
                    </a:lnTo>
                    <a:lnTo>
                      <a:pt x="4813" y="4136"/>
                    </a:lnTo>
                    <a:close/>
                  </a:path>
                </a:pathLst>
              </a:custGeom>
              <a:solidFill>
                <a:srgbClr val="DFE2E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1" name="Freeform: Shape 1240">
                <a:extLst>
                  <a:ext uri="{FF2B5EF4-FFF2-40B4-BE49-F238E27FC236}">
                    <a16:creationId xmlns:a16="http://schemas.microsoft.com/office/drawing/2014/main" id="{5C019438-3EFE-CB83-70E2-A201D09BF225}"/>
                  </a:ext>
                </a:extLst>
              </p:cNvPr>
              <p:cNvSpPr/>
              <p:nvPr/>
            </p:nvSpPr>
            <p:spPr>
              <a:xfrm>
                <a:off x="7976966" y="1884140"/>
                <a:ext cx="5256" cy="3974"/>
              </a:xfrm>
              <a:custGeom>
                <a:avLst/>
                <a:gdLst>
                  <a:gd name="connsiteX0" fmla="*/ 4830 w 5256"/>
                  <a:gd name="connsiteY0" fmla="*/ 3974 h 3974"/>
                  <a:gd name="connsiteX1" fmla="*/ 0 w 5256"/>
                  <a:gd name="connsiteY1" fmla="*/ 3344 h 3974"/>
                  <a:gd name="connsiteX2" fmla="*/ 427 w 5256"/>
                  <a:gd name="connsiteY2" fmla="*/ 0 h 3974"/>
                  <a:gd name="connsiteX3" fmla="*/ 5257 w 5256"/>
                  <a:gd name="connsiteY3" fmla="*/ 631 h 3974"/>
                  <a:gd name="connsiteX4" fmla="*/ 4830 w 5256"/>
                  <a:gd name="connsiteY4" fmla="*/ 3974 h 3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6" h="3974">
                    <a:moveTo>
                      <a:pt x="4830" y="3974"/>
                    </a:moveTo>
                    <a:lnTo>
                      <a:pt x="0" y="3344"/>
                    </a:lnTo>
                    <a:lnTo>
                      <a:pt x="427" y="0"/>
                    </a:lnTo>
                    <a:lnTo>
                      <a:pt x="5257" y="631"/>
                    </a:lnTo>
                    <a:lnTo>
                      <a:pt x="4830" y="3974"/>
                    </a:lnTo>
                    <a:close/>
                  </a:path>
                </a:pathLst>
              </a:custGeom>
              <a:solidFill>
                <a:srgbClr val="E6E8E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2" name="Freeform: Shape 1241">
                <a:extLst>
                  <a:ext uri="{FF2B5EF4-FFF2-40B4-BE49-F238E27FC236}">
                    <a16:creationId xmlns:a16="http://schemas.microsoft.com/office/drawing/2014/main" id="{456983FA-002E-0DCD-338C-043F3B72D3B8}"/>
                  </a:ext>
                </a:extLst>
              </p:cNvPr>
              <p:cNvSpPr/>
              <p:nvPr/>
            </p:nvSpPr>
            <p:spPr>
              <a:xfrm rot="-5072154">
                <a:off x="7979275" y="1883854"/>
                <a:ext cx="3373" cy="4873"/>
              </a:xfrm>
              <a:custGeom>
                <a:avLst/>
                <a:gdLst>
                  <a:gd name="connsiteX0" fmla="*/ -129 w 3373"/>
                  <a:gd name="connsiteY0" fmla="*/ -103 h 4873"/>
                  <a:gd name="connsiteX1" fmla="*/ 3245 w 3373"/>
                  <a:gd name="connsiteY1" fmla="*/ -103 h 4873"/>
                  <a:gd name="connsiteX2" fmla="*/ 3245 w 3373"/>
                  <a:gd name="connsiteY2" fmla="*/ 4771 h 4873"/>
                  <a:gd name="connsiteX3" fmla="*/ -129 w 3373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3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ECEEE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3" name="Freeform: Shape 1242">
                <a:extLst>
                  <a:ext uri="{FF2B5EF4-FFF2-40B4-BE49-F238E27FC236}">
                    <a16:creationId xmlns:a16="http://schemas.microsoft.com/office/drawing/2014/main" id="{9165DEB0-64DB-F5EE-AF68-D2D4F5918504}"/>
                  </a:ext>
                </a:extLst>
              </p:cNvPr>
              <p:cNvSpPr/>
              <p:nvPr/>
            </p:nvSpPr>
            <p:spPr>
              <a:xfrm rot="-5204892">
                <a:off x="7980650" y="1883949"/>
                <a:ext cx="3372" cy="4877"/>
              </a:xfrm>
              <a:custGeom>
                <a:avLst/>
                <a:gdLst>
                  <a:gd name="connsiteX0" fmla="*/ -129 w 3372"/>
                  <a:gd name="connsiteY0" fmla="*/ -103 h 4877"/>
                  <a:gd name="connsiteX1" fmla="*/ 3244 w 3372"/>
                  <a:gd name="connsiteY1" fmla="*/ -103 h 4877"/>
                  <a:gd name="connsiteX2" fmla="*/ 3244 w 3372"/>
                  <a:gd name="connsiteY2" fmla="*/ 4774 h 4877"/>
                  <a:gd name="connsiteX3" fmla="*/ -129 w 3372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77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F2F3F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4" name="Freeform: Shape 1243">
                <a:extLst>
                  <a:ext uri="{FF2B5EF4-FFF2-40B4-BE49-F238E27FC236}">
                    <a16:creationId xmlns:a16="http://schemas.microsoft.com/office/drawing/2014/main" id="{A62C4B34-BEBA-1F1F-F336-BBABD315C304}"/>
                  </a:ext>
                </a:extLst>
              </p:cNvPr>
              <p:cNvSpPr/>
              <p:nvPr/>
            </p:nvSpPr>
            <p:spPr>
              <a:xfrm rot="-5329410">
                <a:off x="7982066" y="1884012"/>
                <a:ext cx="3371" cy="4868"/>
              </a:xfrm>
              <a:custGeom>
                <a:avLst/>
                <a:gdLst>
                  <a:gd name="connsiteX0" fmla="*/ -129 w 3371"/>
                  <a:gd name="connsiteY0" fmla="*/ -103 h 4868"/>
                  <a:gd name="connsiteX1" fmla="*/ 3242 w 3371"/>
                  <a:gd name="connsiteY1" fmla="*/ -103 h 4868"/>
                  <a:gd name="connsiteX2" fmla="*/ 3242 w 3371"/>
                  <a:gd name="connsiteY2" fmla="*/ 4765 h 4868"/>
                  <a:gd name="connsiteX3" fmla="*/ -129 w 3371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68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F9FAF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5" name="Freeform: Shape 1244">
                <a:extLst>
                  <a:ext uri="{FF2B5EF4-FFF2-40B4-BE49-F238E27FC236}">
                    <a16:creationId xmlns:a16="http://schemas.microsoft.com/office/drawing/2014/main" id="{B1B6900C-54CB-84CE-3086-68FA90452CD7}"/>
                  </a:ext>
                </a:extLst>
              </p:cNvPr>
              <p:cNvSpPr/>
              <p:nvPr/>
            </p:nvSpPr>
            <p:spPr>
              <a:xfrm rot="-46896">
                <a:off x="7982739" y="1884766"/>
                <a:ext cx="4887" cy="3368"/>
              </a:xfrm>
              <a:custGeom>
                <a:avLst/>
                <a:gdLst>
                  <a:gd name="connsiteX0" fmla="*/ -129 w 4887"/>
                  <a:gd name="connsiteY0" fmla="*/ -103 h 3368"/>
                  <a:gd name="connsiteX1" fmla="*/ 4759 w 4887"/>
                  <a:gd name="connsiteY1" fmla="*/ -103 h 3368"/>
                  <a:gd name="connsiteX2" fmla="*/ 4759 w 4887"/>
                  <a:gd name="connsiteY2" fmla="*/ 3265 h 3368"/>
                  <a:gd name="connsiteX3" fmla="*/ -129 w 4887"/>
                  <a:gd name="connsiteY3" fmla="*/ 3265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3368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3265"/>
                    </a:lnTo>
                    <a:lnTo>
                      <a:pt x="-129" y="3265"/>
                    </a:ln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6" name="Freeform: Shape 1245">
                <a:extLst>
                  <a:ext uri="{FF2B5EF4-FFF2-40B4-BE49-F238E27FC236}">
                    <a16:creationId xmlns:a16="http://schemas.microsoft.com/office/drawing/2014/main" id="{7FAE330C-7134-D8EA-4183-9FA67749DF30}"/>
                  </a:ext>
                </a:extLst>
              </p:cNvPr>
              <p:cNvSpPr/>
              <p:nvPr/>
            </p:nvSpPr>
            <p:spPr>
              <a:xfrm>
                <a:off x="7985128" y="1846932"/>
                <a:ext cx="42376" cy="43423"/>
              </a:xfrm>
              <a:custGeom>
                <a:avLst/>
                <a:gdLst>
                  <a:gd name="connsiteX0" fmla="*/ -26 w 42376"/>
                  <a:gd name="connsiteY0" fmla="*/ 43321 h 43423"/>
                  <a:gd name="connsiteX1" fmla="*/ -129 w 42376"/>
                  <a:gd name="connsiteY1" fmla="*/ 35514 h 43423"/>
                  <a:gd name="connsiteX2" fmla="*/ 34452 w 42376"/>
                  <a:gd name="connsiteY2" fmla="*/ 759 h 43423"/>
                  <a:gd name="connsiteX3" fmla="*/ 34434 w 42376"/>
                  <a:gd name="connsiteY3" fmla="*/ 4 h 43423"/>
                  <a:gd name="connsiteX4" fmla="*/ 42234 w 42376"/>
                  <a:gd name="connsiteY4" fmla="*/ -103 h 43423"/>
                  <a:gd name="connsiteX5" fmla="*/ 895 w 42376"/>
                  <a:gd name="connsiteY5" fmla="*/ 43307 h 43423"/>
                  <a:gd name="connsiteX6" fmla="*/ -26 w 42376"/>
                  <a:gd name="connsiteY6" fmla="*/ 43321 h 4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376" h="43423">
                    <a:moveTo>
                      <a:pt x="-26" y="43321"/>
                    </a:moveTo>
                    <a:lnTo>
                      <a:pt x="-129" y="35514"/>
                    </a:lnTo>
                    <a:cubicBezTo>
                      <a:pt x="19022" y="35461"/>
                      <a:pt x="34503" y="19901"/>
                      <a:pt x="34452" y="759"/>
                    </a:cubicBezTo>
                    <a:cubicBezTo>
                      <a:pt x="34434" y="508"/>
                      <a:pt x="34434" y="255"/>
                      <a:pt x="34434" y="4"/>
                    </a:cubicBezTo>
                    <a:lnTo>
                      <a:pt x="42234" y="-103"/>
                    </a:lnTo>
                    <a:cubicBezTo>
                      <a:pt x="42815" y="23298"/>
                      <a:pt x="24296" y="42734"/>
                      <a:pt x="895" y="43307"/>
                    </a:cubicBezTo>
                    <a:cubicBezTo>
                      <a:pt x="588" y="43316"/>
                      <a:pt x="281" y="43319"/>
                      <a:pt x="-26" y="433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7" name="Freeform: Shape 1246">
                <a:extLst>
                  <a:ext uri="{FF2B5EF4-FFF2-40B4-BE49-F238E27FC236}">
                    <a16:creationId xmlns:a16="http://schemas.microsoft.com/office/drawing/2014/main" id="{8349A57A-1D07-B3E7-0422-E591486D9499}"/>
                  </a:ext>
                </a:extLst>
              </p:cNvPr>
              <p:cNvSpPr/>
              <p:nvPr/>
            </p:nvSpPr>
            <p:spPr>
              <a:xfrm>
                <a:off x="7954316" y="1872233"/>
                <a:ext cx="5854" cy="5806"/>
              </a:xfrm>
              <a:custGeom>
                <a:avLst/>
                <a:gdLst>
                  <a:gd name="connsiteX0" fmla="*/ 3516 w 5854"/>
                  <a:gd name="connsiteY0" fmla="*/ 5807 h 5806"/>
                  <a:gd name="connsiteX1" fmla="*/ 0 w 5854"/>
                  <a:gd name="connsiteY1" fmla="*/ 2423 h 5806"/>
                  <a:gd name="connsiteX2" fmla="*/ 2338 w 5854"/>
                  <a:gd name="connsiteY2" fmla="*/ 0 h 5806"/>
                  <a:gd name="connsiteX3" fmla="*/ 5854 w 5854"/>
                  <a:gd name="connsiteY3" fmla="*/ 3384 h 5806"/>
                  <a:gd name="connsiteX4" fmla="*/ 3516 w 5854"/>
                  <a:gd name="connsiteY4" fmla="*/ 5807 h 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54" h="5806">
                    <a:moveTo>
                      <a:pt x="3516" y="5807"/>
                    </a:moveTo>
                    <a:lnTo>
                      <a:pt x="0" y="2423"/>
                    </a:lnTo>
                    <a:lnTo>
                      <a:pt x="2338" y="0"/>
                    </a:lnTo>
                    <a:lnTo>
                      <a:pt x="5854" y="3384"/>
                    </a:lnTo>
                    <a:lnTo>
                      <a:pt x="3516" y="5807"/>
                    </a:lnTo>
                    <a:close/>
                  </a:path>
                </a:pathLst>
              </a:custGeom>
              <a:solidFill>
                <a:srgbClr val="959DA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74F1A3F-F54B-2AB8-42B3-12AD7AA4736B}"/>
                  </a:ext>
                </a:extLst>
              </p:cNvPr>
              <p:cNvSpPr/>
              <p:nvPr/>
            </p:nvSpPr>
            <p:spPr>
              <a:xfrm rot="-2881842">
                <a:off x="7956591" y="1873705"/>
                <a:ext cx="3370" cy="4870"/>
              </a:xfrm>
              <a:custGeom>
                <a:avLst/>
                <a:gdLst>
                  <a:gd name="connsiteX0" fmla="*/ -129 w 3370"/>
                  <a:gd name="connsiteY0" fmla="*/ -103 h 4870"/>
                  <a:gd name="connsiteX1" fmla="*/ 3242 w 3370"/>
                  <a:gd name="connsiteY1" fmla="*/ -103 h 4870"/>
                  <a:gd name="connsiteX2" fmla="*/ 3242 w 3370"/>
                  <a:gd name="connsiteY2" fmla="*/ 4767 h 4870"/>
                  <a:gd name="connsiteX3" fmla="*/ -129 w 3370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0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989FA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9" name="Freeform: Shape 1248">
                <a:extLst>
                  <a:ext uri="{FF2B5EF4-FFF2-40B4-BE49-F238E27FC236}">
                    <a16:creationId xmlns:a16="http://schemas.microsoft.com/office/drawing/2014/main" id="{FF7C072B-D155-F553-A61B-F8C6E0718838}"/>
                  </a:ext>
                </a:extLst>
              </p:cNvPr>
              <p:cNvSpPr/>
              <p:nvPr/>
            </p:nvSpPr>
            <p:spPr>
              <a:xfrm rot="-3000506">
                <a:off x="7957681" y="1874654"/>
                <a:ext cx="3373" cy="4887"/>
              </a:xfrm>
              <a:custGeom>
                <a:avLst/>
                <a:gdLst>
                  <a:gd name="connsiteX0" fmla="*/ -129 w 3373"/>
                  <a:gd name="connsiteY0" fmla="*/ -103 h 4887"/>
                  <a:gd name="connsiteX1" fmla="*/ 3244 w 3373"/>
                  <a:gd name="connsiteY1" fmla="*/ -103 h 4887"/>
                  <a:gd name="connsiteX2" fmla="*/ 3244 w 3373"/>
                  <a:gd name="connsiteY2" fmla="*/ 4784 h 4887"/>
                  <a:gd name="connsiteX3" fmla="*/ -129 w 3373"/>
                  <a:gd name="connsiteY3" fmla="*/ 4784 h 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87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84"/>
                    </a:lnTo>
                    <a:lnTo>
                      <a:pt x="-129" y="4784"/>
                    </a:lnTo>
                    <a:close/>
                  </a:path>
                </a:pathLst>
              </a:custGeom>
              <a:solidFill>
                <a:srgbClr val="9BA3A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0" name="Freeform: Shape 1249">
                <a:extLst>
                  <a:ext uri="{FF2B5EF4-FFF2-40B4-BE49-F238E27FC236}">
                    <a16:creationId xmlns:a16="http://schemas.microsoft.com/office/drawing/2014/main" id="{3B43C756-A270-C50A-CB64-737DC46D0F0A}"/>
                  </a:ext>
                </a:extLst>
              </p:cNvPr>
              <p:cNvSpPr/>
              <p:nvPr/>
            </p:nvSpPr>
            <p:spPr>
              <a:xfrm>
                <a:off x="7957508" y="1875181"/>
                <a:ext cx="5922" cy="5653"/>
              </a:xfrm>
              <a:custGeom>
                <a:avLst/>
                <a:gdLst>
                  <a:gd name="connsiteX0" fmla="*/ 3857 w 5922"/>
                  <a:gd name="connsiteY0" fmla="*/ 5653 h 5653"/>
                  <a:gd name="connsiteX1" fmla="*/ 0 w 5922"/>
                  <a:gd name="connsiteY1" fmla="*/ 2659 h 5653"/>
                  <a:gd name="connsiteX2" fmla="*/ 2065 w 5922"/>
                  <a:gd name="connsiteY2" fmla="*/ 0 h 5653"/>
                  <a:gd name="connsiteX3" fmla="*/ 5923 w 5922"/>
                  <a:gd name="connsiteY3" fmla="*/ 2995 h 5653"/>
                  <a:gd name="connsiteX4" fmla="*/ 3857 w 5922"/>
                  <a:gd name="connsiteY4" fmla="*/ 5653 h 5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22" h="5653">
                    <a:moveTo>
                      <a:pt x="3857" y="5653"/>
                    </a:moveTo>
                    <a:lnTo>
                      <a:pt x="0" y="2659"/>
                    </a:lnTo>
                    <a:lnTo>
                      <a:pt x="2065" y="0"/>
                    </a:lnTo>
                    <a:lnTo>
                      <a:pt x="5923" y="2995"/>
                    </a:lnTo>
                    <a:lnTo>
                      <a:pt x="3857" y="5653"/>
                    </a:lnTo>
                    <a:close/>
                  </a:path>
                </a:pathLst>
              </a:custGeom>
              <a:solidFill>
                <a:srgbClr val="9FA6A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1" name="Freeform: Shape 1250">
                <a:extLst>
                  <a:ext uri="{FF2B5EF4-FFF2-40B4-BE49-F238E27FC236}">
                    <a16:creationId xmlns:a16="http://schemas.microsoft.com/office/drawing/2014/main" id="{173ACFDF-F134-99F4-7792-F08C60BC903E}"/>
                  </a:ext>
                </a:extLst>
              </p:cNvPr>
              <p:cNvSpPr/>
              <p:nvPr/>
            </p:nvSpPr>
            <p:spPr>
              <a:xfrm rot="-3252325">
                <a:off x="7959918" y="1876445"/>
                <a:ext cx="3371" cy="4867"/>
              </a:xfrm>
              <a:custGeom>
                <a:avLst/>
                <a:gdLst>
                  <a:gd name="connsiteX0" fmla="*/ -129 w 3371"/>
                  <a:gd name="connsiteY0" fmla="*/ -103 h 4867"/>
                  <a:gd name="connsiteX1" fmla="*/ 3243 w 3371"/>
                  <a:gd name="connsiteY1" fmla="*/ -103 h 4867"/>
                  <a:gd name="connsiteX2" fmla="*/ 3243 w 3371"/>
                  <a:gd name="connsiteY2" fmla="*/ 4765 h 4867"/>
                  <a:gd name="connsiteX3" fmla="*/ -129 w 3371"/>
                  <a:gd name="connsiteY3" fmla="*/ 4765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67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A2A9A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2" name="Freeform: Shape 1251">
                <a:extLst>
                  <a:ext uri="{FF2B5EF4-FFF2-40B4-BE49-F238E27FC236}">
                    <a16:creationId xmlns:a16="http://schemas.microsoft.com/office/drawing/2014/main" id="{8DD043C2-B411-C79A-F83B-FAD738BACACF}"/>
                  </a:ext>
                </a:extLst>
              </p:cNvPr>
              <p:cNvSpPr/>
              <p:nvPr/>
            </p:nvSpPr>
            <p:spPr>
              <a:xfrm rot="-3372780">
                <a:off x="7960963" y="1877173"/>
                <a:ext cx="3371" cy="4873"/>
              </a:xfrm>
              <a:custGeom>
                <a:avLst/>
                <a:gdLst>
                  <a:gd name="connsiteX0" fmla="*/ -129 w 3371"/>
                  <a:gd name="connsiteY0" fmla="*/ -103 h 4873"/>
                  <a:gd name="connsiteX1" fmla="*/ 3243 w 3371"/>
                  <a:gd name="connsiteY1" fmla="*/ -103 h 4873"/>
                  <a:gd name="connsiteX2" fmla="*/ 3243 w 3371"/>
                  <a:gd name="connsiteY2" fmla="*/ 4770 h 4873"/>
                  <a:gd name="connsiteX3" fmla="*/ -129 w 3371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3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A7AEB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3" name="Freeform: Shape 1252">
                <a:extLst>
                  <a:ext uri="{FF2B5EF4-FFF2-40B4-BE49-F238E27FC236}">
                    <a16:creationId xmlns:a16="http://schemas.microsoft.com/office/drawing/2014/main" id="{1E8ADE7C-A8E4-47F8-98CD-E8BE1057AAA0}"/>
                  </a:ext>
                </a:extLst>
              </p:cNvPr>
              <p:cNvSpPr/>
              <p:nvPr/>
            </p:nvSpPr>
            <p:spPr>
              <a:xfrm rot="-3498624">
                <a:off x="7962288" y="1878057"/>
                <a:ext cx="3370" cy="4879"/>
              </a:xfrm>
              <a:custGeom>
                <a:avLst/>
                <a:gdLst>
                  <a:gd name="connsiteX0" fmla="*/ -129 w 3370"/>
                  <a:gd name="connsiteY0" fmla="*/ -103 h 4879"/>
                  <a:gd name="connsiteX1" fmla="*/ 3242 w 3370"/>
                  <a:gd name="connsiteY1" fmla="*/ -103 h 4879"/>
                  <a:gd name="connsiteX2" fmla="*/ 3242 w 3370"/>
                  <a:gd name="connsiteY2" fmla="*/ 4777 h 4879"/>
                  <a:gd name="connsiteX3" fmla="*/ -129 w 3370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9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AAB1B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4" name="Freeform: Shape 1253">
                <a:extLst>
                  <a:ext uri="{FF2B5EF4-FFF2-40B4-BE49-F238E27FC236}">
                    <a16:creationId xmlns:a16="http://schemas.microsoft.com/office/drawing/2014/main" id="{1C9608C4-80AB-6706-4536-18C0E7522807}"/>
                  </a:ext>
                </a:extLst>
              </p:cNvPr>
              <p:cNvSpPr/>
              <p:nvPr/>
            </p:nvSpPr>
            <p:spPr>
              <a:xfrm rot="-3636780">
                <a:off x="7963520" y="1878792"/>
                <a:ext cx="3369" cy="4882"/>
              </a:xfrm>
              <a:custGeom>
                <a:avLst/>
                <a:gdLst>
                  <a:gd name="connsiteX0" fmla="*/ -129 w 3369"/>
                  <a:gd name="connsiteY0" fmla="*/ -103 h 4882"/>
                  <a:gd name="connsiteX1" fmla="*/ 3240 w 3369"/>
                  <a:gd name="connsiteY1" fmla="*/ -103 h 4882"/>
                  <a:gd name="connsiteX2" fmla="*/ 3240 w 3369"/>
                  <a:gd name="connsiteY2" fmla="*/ 4779 h 4882"/>
                  <a:gd name="connsiteX3" fmla="*/ -129 w 3369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82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AEB4B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5" name="Freeform: Shape 1254">
                <a:extLst>
                  <a:ext uri="{FF2B5EF4-FFF2-40B4-BE49-F238E27FC236}">
                    <a16:creationId xmlns:a16="http://schemas.microsoft.com/office/drawing/2014/main" id="{CED6A61C-8C19-611D-4C7E-FC8D3DF6A764}"/>
                  </a:ext>
                </a:extLst>
              </p:cNvPr>
              <p:cNvSpPr/>
              <p:nvPr/>
            </p:nvSpPr>
            <p:spPr>
              <a:xfrm rot="-3741396">
                <a:off x="7964783" y="1879493"/>
                <a:ext cx="3368" cy="4870"/>
              </a:xfrm>
              <a:custGeom>
                <a:avLst/>
                <a:gdLst>
                  <a:gd name="connsiteX0" fmla="*/ -129 w 3368"/>
                  <a:gd name="connsiteY0" fmla="*/ -103 h 4870"/>
                  <a:gd name="connsiteX1" fmla="*/ 3240 w 3368"/>
                  <a:gd name="connsiteY1" fmla="*/ -103 h 4870"/>
                  <a:gd name="connsiteX2" fmla="*/ 3240 w 3368"/>
                  <a:gd name="connsiteY2" fmla="*/ 4767 h 4870"/>
                  <a:gd name="connsiteX3" fmla="*/ -129 w 3368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8" h="4870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B1B8B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6" name="Freeform: Shape 1255">
                <a:extLst>
                  <a:ext uri="{FF2B5EF4-FFF2-40B4-BE49-F238E27FC236}">
                    <a16:creationId xmlns:a16="http://schemas.microsoft.com/office/drawing/2014/main" id="{E980522E-1A84-7ECB-38DD-C22541CDB6BE}"/>
                  </a:ext>
                </a:extLst>
              </p:cNvPr>
              <p:cNvSpPr/>
              <p:nvPr/>
            </p:nvSpPr>
            <p:spPr>
              <a:xfrm rot="-3872692">
                <a:off x="7966079" y="1880138"/>
                <a:ext cx="3367" cy="4867"/>
              </a:xfrm>
              <a:custGeom>
                <a:avLst/>
                <a:gdLst>
                  <a:gd name="connsiteX0" fmla="*/ -129 w 3367"/>
                  <a:gd name="connsiteY0" fmla="*/ -103 h 4867"/>
                  <a:gd name="connsiteX1" fmla="*/ 3238 w 3367"/>
                  <a:gd name="connsiteY1" fmla="*/ -103 h 4867"/>
                  <a:gd name="connsiteX2" fmla="*/ 3238 w 3367"/>
                  <a:gd name="connsiteY2" fmla="*/ 4765 h 4867"/>
                  <a:gd name="connsiteX3" fmla="*/ -129 w 3367"/>
                  <a:gd name="connsiteY3" fmla="*/ 4765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7" h="4867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B4BAB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7" name="Freeform: Shape 1256">
                <a:extLst>
                  <a:ext uri="{FF2B5EF4-FFF2-40B4-BE49-F238E27FC236}">
                    <a16:creationId xmlns:a16="http://schemas.microsoft.com/office/drawing/2014/main" id="{3AA04303-A363-3378-59F3-0A3231B29DBA}"/>
                  </a:ext>
                </a:extLst>
              </p:cNvPr>
              <p:cNvSpPr/>
              <p:nvPr/>
            </p:nvSpPr>
            <p:spPr>
              <a:xfrm rot="-3990559">
                <a:off x="7967411" y="1880730"/>
                <a:ext cx="3369" cy="4881"/>
              </a:xfrm>
              <a:custGeom>
                <a:avLst/>
                <a:gdLst>
                  <a:gd name="connsiteX0" fmla="*/ -129 w 3369"/>
                  <a:gd name="connsiteY0" fmla="*/ -103 h 4881"/>
                  <a:gd name="connsiteX1" fmla="*/ 3241 w 3369"/>
                  <a:gd name="connsiteY1" fmla="*/ -103 h 4881"/>
                  <a:gd name="connsiteX2" fmla="*/ 3241 w 3369"/>
                  <a:gd name="connsiteY2" fmla="*/ 4778 h 4881"/>
                  <a:gd name="connsiteX3" fmla="*/ -129 w 3369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81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B7BDC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8" name="Freeform: Shape 1257">
                <a:extLst>
                  <a:ext uri="{FF2B5EF4-FFF2-40B4-BE49-F238E27FC236}">
                    <a16:creationId xmlns:a16="http://schemas.microsoft.com/office/drawing/2014/main" id="{A0A4FB96-2E9A-4222-5352-42A7F2FB65D2}"/>
                  </a:ext>
                </a:extLst>
              </p:cNvPr>
              <p:cNvSpPr/>
              <p:nvPr/>
            </p:nvSpPr>
            <p:spPr>
              <a:xfrm rot="-4108873">
                <a:off x="7968758" y="1881303"/>
                <a:ext cx="3376" cy="4876"/>
              </a:xfrm>
              <a:custGeom>
                <a:avLst/>
                <a:gdLst>
                  <a:gd name="connsiteX0" fmla="*/ -129 w 3376"/>
                  <a:gd name="connsiteY0" fmla="*/ -103 h 4876"/>
                  <a:gd name="connsiteX1" fmla="*/ 3248 w 3376"/>
                  <a:gd name="connsiteY1" fmla="*/ -103 h 4876"/>
                  <a:gd name="connsiteX2" fmla="*/ 3248 w 3376"/>
                  <a:gd name="connsiteY2" fmla="*/ 4774 h 4876"/>
                  <a:gd name="connsiteX3" fmla="*/ -129 w 3376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76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BBC1C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9" name="Freeform: Shape 1258">
                <a:extLst>
                  <a:ext uri="{FF2B5EF4-FFF2-40B4-BE49-F238E27FC236}">
                    <a16:creationId xmlns:a16="http://schemas.microsoft.com/office/drawing/2014/main" id="{B3B2984E-A1B1-3F6B-5A63-5C4CCEA94E94}"/>
                  </a:ext>
                </a:extLst>
              </p:cNvPr>
              <p:cNvSpPr/>
              <p:nvPr/>
            </p:nvSpPr>
            <p:spPr>
              <a:xfrm>
                <a:off x="7946243" y="1859585"/>
                <a:ext cx="5035" cy="5817"/>
              </a:xfrm>
              <a:custGeom>
                <a:avLst/>
                <a:gdLst>
                  <a:gd name="connsiteX0" fmla="*/ 1929 w 5035"/>
                  <a:gd name="connsiteY0" fmla="*/ 5817 h 5817"/>
                  <a:gd name="connsiteX1" fmla="*/ 0 w 5035"/>
                  <a:gd name="connsiteY1" fmla="*/ 1331 h 5817"/>
                  <a:gd name="connsiteX2" fmla="*/ 3089 w 5035"/>
                  <a:gd name="connsiteY2" fmla="*/ 0 h 5817"/>
                  <a:gd name="connsiteX3" fmla="*/ 5035 w 5035"/>
                  <a:gd name="connsiteY3" fmla="*/ 4486 h 5817"/>
                  <a:gd name="connsiteX4" fmla="*/ 1929 w 5035"/>
                  <a:gd name="connsiteY4" fmla="*/ 5817 h 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5" h="5817">
                    <a:moveTo>
                      <a:pt x="1929" y="5817"/>
                    </a:moveTo>
                    <a:lnTo>
                      <a:pt x="0" y="1331"/>
                    </a:lnTo>
                    <a:lnTo>
                      <a:pt x="3089" y="0"/>
                    </a:lnTo>
                    <a:lnTo>
                      <a:pt x="5035" y="4486"/>
                    </a:lnTo>
                    <a:lnTo>
                      <a:pt x="1929" y="5817"/>
                    </a:lnTo>
                    <a:close/>
                  </a:path>
                </a:pathLst>
              </a:custGeom>
              <a:solidFill>
                <a:srgbClr val="646A6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0" name="Freeform: Shape 1259">
                <a:extLst>
                  <a:ext uri="{FF2B5EF4-FFF2-40B4-BE49-F238E27FC236}">
                    <a16:creationId xmlns:a16="http://schemas.microsoft.com/office/drawing/2014/main" id="{4600CCBA-517D-DE89-6D4A-757D6E7DD864}"/>
                  </a:ext>
                </a:extLst>
              </p:cNvPr>
              <p:cNvSpPr/>
              <p:nvPr/>
            </p:nvSpPr>
            <p:spPr>
              <a:xfrm rot="-1512922">
                <a:off x="7947646" y="1861354"/>
                <a:ext cx="3369" cy="4875"/>
              </a:xfrm>
              <a:custGeom>
                <a:avLst/>
                <a:gdLst>
                  <a:gd name="connsiteX0" fmla="*/ -129 w 3369"/>
                  <a:gd name="connsiteY0" fmla="*/ -103 h 4875"/>
                  <a:gd name="connsiteX1" fmla="*/ 3241 w 3369"/>
                  <a:gd name="connsiteY1" fmla="*/ -103 h 4875"/>
                  <a:gd name="connsiteX2" fmla="*/ 3241 w 3369"/>
                  <a:gd name="connsiteY2" fmla="*/ 4773 h 4875"/>
                  <a:gd name="connsiteX3" fmla="*/ -129 w 3369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5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68707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1" name="Freeform: Shape 1260">
                <a:extLst>
                  <a:ext uri="{FF2B5EF4-FFF2-40B4-BE49-F238E27FC236}">
                    <a16:creationId xmlns:a16="http://schemas.microsoft.com/office/drawing/2014/main" id="{A4CEA495-221B-C18F-0DA5-CCD292723E95}"/>
                  </a:ext>
                </a:extLst>
              </p:cNvPr>
              <p:cNvSpPr/>
              <p:nvPr/>
            </p:nvSpPr>
            <p:spPr>
              <a:xfrm>
                <a:off x="7947318" y="1862119"/>
                <a:ext cx="5239" cy="5880"/>
              </a:xfrm>
              <a:custGeom>
                <a:avLst/>
                <a:gdLst>
                  <a:gd name="connsiteX0" fmla="*/ 2236 w 5239"/>
                  <a:gd name="connsiteY0" fmla="*/ 5880 h 5880"/>
                  <a:gd name="connsiteX1" fmla="*/ 0 w 5239"/>
                  <a:gd name="connsiteY1" fmla="*/ 1544 h 5880"/>
                  <a:gd name="connsiteX2" fmla="*/ 2987 w 5239"/>
                  <a:gd name="connsiteY2" fmla="*/ 0 h 5880"/>
                  <a:gd name="connsiteX3" fmla="*/ 5240 w 5239"/>
                  <a:gd name="connsiteY3" fmla="*/ 4336 h 5880"/>
                  <a:gd name="connsiteX4" fmla="*/ 2236 w 5239"/>
                  <a:gd name="connsiteY4" fmla="*/ 5880 h 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9" h="5880">
                    <a:moveTo>
                      <a:pt x="2236" y="5880"/>
                    </a:moveTo>
                    <a:lnTo>
                      <a:pt x="0" y="1544"/>
                    </a:lnTo>
                    <a:lnTo>
                      <a:pt x="2987" y="0"/>
                    </a:lnTo>
                    <a:lnTo>
                      <a:pt x="5240" y="4336"/>
                    </a:lnTo>
                    <a:lnTo>
                      <a:pt x="2236" y="5880"/>
                    </a:lnTo>
                    <a:close/>
                  </a:path>
                </a:pathLst>
              </a:custGeom>
              <a:solidFill>
                <a:srgbClr val="6C747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2" name="Freeform: Shape 1261">
                <a:extLst>
                  <a:ext uri="{FF2B5EF4-FFF2-40B4-BE49-F238E27FC236}">
                    <a16:creationId xmlns:a16="http://schemas.microsoft.com/office/drawing/2014/main" id="{9692B4D1-12DC-0064-AF83-BD4625E63AB5}"/>
                  </a:ext>
                </a:extLst>
              </p:cNvPr>
              <p:cNvSpPr/>
              <p:nvPr/>
            </p:nvSpPr>
            <p:spPr>
              <a:xfrm>
                <a:off x="7947916" y="1863349"/>
                <a:ext cx="5325" cy="5897"/>
              </a:xfrm>
              <a:custGeom>
                <a:avLst/>
                <a:gdLst>
                  <a:gd name="connsiteX0" fmla="*/ 2390 w 5325"/>
                  <a:gd name="connsiteY0" fmla="*/ 5897 h 5897"/>
                  <a:gd name="connsiteX1" fmla="*/ 0 w 5325"/>
                  <a:gd name="connsiteY1" fmla="*/ 1647 h 5897"/>
                  <a:gd name="connsiteX2" fmla="*/ 2936 w 5325"/>
                  <a:gd name="connsiteY2" fmla="*/ 0 h 5897"/>
                  <a:gd name="connsiteX3" fmla="*/ 5325 w 5325"/>
                  <a:gd name="connsiteY3" fmla="*/ 4251 h 5897"/>
                  <a:gd name="connsiteX4" fmla="*/ 2390 w 5325"/>
                  <a:gd name="connsiteY4" fmla="*/ 5897 h 5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5" h="5897">
                    <a:moveTo>
                      <a:pt x="2390" y="5897"/>
                    </a:moveTo>
                    <a:lnTo>
                      <a:pt x="0" y="1647"/>
                    </a:lnTo>
                    <a:lnTo>
                      <a:pt x="2936" y="0"/>
                    </a:lnTo>
                    <a:lnTo>
                      <a:pt x="5325" y="4251"/>
                    </a:lnTo>
                    <a:lnTo>
                      <a:pt x="2390" y="5897"/>
                    </a:lnTo>
                    <a:close/>
                  </a:path>
                </a:pathLst>
              </a:custGeom>
              <a:solidFill>
                <a:srgbClr val="70787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8282B1A6-76A2-2F38-B7D3-8649A46387BA}"/>
                  </a:ext>
                </a:extLst>
              </p:cNvPr>
              <p:cNvSpPr/>
              <p:nvPr/>
            </p:nvSpPr>
            <p:spPr>
              <a:xfrm>
                <a:off x="7948564" y="1864547"/>
                <a:ext cx="5410" cy="5921"/>
              </a:xfrm>
              <a:custGeom>
                <a:avLst/>
                <a:gdLst>
                  <a:gd name="connsiteX0" fmla="*/ 2543 w 5410"/>
                  <a:gd name="connsiteY0" fmla="*/ 5921 h 5921"/>
                  <a:gd name="connsiteX1" fmla="*/ 0 w 5410"/>
                  <a:gd name="connsiteY1" fmla="*/ 1754 h 5921"/>
                  <a:gd name="connsiteX2" fmla="*/ 2884 w 5410"/>
                  <a:gd name="connsiteY2" fmla="*/ 0 h 5921"/>
                  <a:gd name="connsiteX3" fmla="*/ 5410 w 5410"/>
                  <a:gd name="connsiteY3" fmla="*/ 4165 h 5921"/>
                  <a:gd name="connsiteX4" fmla="*/ 2543 w 5410"/>
                  <a:gd name="connsiteY4" fmla="*/ 5921 h 5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0" h="5921">
                    <a:moveTo>
                      <a:pt x="2543" y="5921"/>
                    </a:moveTo>
                    <a:lnTo>
                      <a:pt x="0" y="1754"/>
                    </a:lnTo>
                    <a:lnTo>
                      <a:pt x="2884" y="0"/>
                    </a:lnTo>
                    <a:lnTo>
                      <a:pt x="5410" y="4165"/>
                    </a:lnTo>
                    <a:lnTo>
                      <a:pt x="2543" y="5921"/>
                    </a:lnTo>
                    <a:close/>
                  </a:path>
                </a:pathLst>
              </a:custGeom>
              <a:solidFill>
                <a:srgbClr val="767C8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75BAE95-F4A4-1E72-38E6-4B377DD118CA}"/>
                  </a:ext>
                </a:extLst>
              </p:cNvPr>
              <p:cNvSpPr/>
              <p:nvPr/>
            </p:nvSpPr>
            <p:spPr>
              <a:xfrm>
                <a:off x="7949247" y="1865724"/>
                <a:ext cx="5512" cy="5927"/>
              </a:xfrm>
              <a:custGeom>
                <a:avLst/>
                <a:gdLst>
                  <a:gd name="connsiteX0" fmla="*/ 2697 w 5512"/>
                  <a:gd name="connsiteY0" fmla="*/ 5928 h 5927"/>
                  <a:gd name="connsiteX1" fmla="*/ 0 w 5512"/>
                  <a:gd name="connsiteY1" fmla="*/ 1857 h 5927"/>
                  <a:gd name="connsiteX2" fmla="*/ 2816 w 5512"/>
                  <a:gd name="connsiteY2" fmla="*/ 0 h 5927"/>
                  <a:gd name="connsiteX3" fmla="*/ 5513 w 5512"/>
                  <a:gd name="connsiteY3" fmla="*/ 4070 h 5927"/>
                  <a:gd name="connsiteX4" fmla="*/ 2697 w 5512"/>
                  <a:gd name="connsiteY4" fmla="*/ 5928 h 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2" h="5927">
                    <a:moveTo>
                      <a:pt x="2697" y="5928"/>
                    </a:moveTo>
                    <a:lnTo>
                      <a:pt x="0" y="1857"/>
                    </a:lnTo>
                    <a:lnTo>
                      <a:pt x="2816" y="0"/>
                    </a:lnTo>
                    <a:lnTo>
                      <a:pt x="5513" y="4070"/>
                    </a:lnTo>
                    <a:lnTo>
                      <a:pt x="2697" y="5928"/>
                    </a:lnTo>
                    <a:close/>
                  </a:path>
                </a:pathLst>
              </a:custGeom>
              <a:solidFill>
                <a:srgbClr val="7A818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62430C5D-D958-ADCB-9890-820A302C4C33}"/>
                  </a:ext>
                </a:extLst>
              </p:cNvPr>
              <p:cNvSpPr/>
              <p:nvPr/>
            </p:nvSpPr>
            <p:spPr>
              <a:xfrm rot="-2133227">
                <a:off x="7951079" y="1867394"/>
                <a:ext cx="3377" cy="4885"/>
              </a:xfrm>
              <a:custGeom>
                <a:avLst/>
                <a:gdLst>
                  <a:gd name="connsiteX0" fmla="*/ -129 w 3377"/>
                  <a:gd name="connsiteY0" fmla="*/ -103 h 4885"/>
                  <a:gd name="connsiteX1" fmla="*/ 3249 w 3377"/>
                  <a:gd name="connsiteY1" fmla="*/ -103 h 4885"/>
                  <a:gd name="connsiteX2" fmla="*/ 3249 w 3377"/>
                  <a:gd name="connsiteY2" fmla="*/ 4782 h 4885"/>
                  <a:gd name="connsiteX3" fmla="*/ -129 w 3377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" h="4885">
                    <a:moveTo>
                      <a:pt x="-129" y="-103"/>
                    </a:moveTo>
                    <a:lnTo>
                      <a:pt x="3249" y="-103"/>
                    </a:lnTo>
                    <a:lnTo>
                      <a:pt x="3249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7E858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21315B07-0BE3-533F-4A99-FB3AB78EEBC4}"/>
                  </a:ext>
                </a:extLst>
              </p:cNvPr>
              <p:cNvSpPr/>
              <p:nvPr/>
            </p:nvSpPr>
            <p:spPr>
              <a:xfrm>
                <a:off x="7950749" y="1867987"/>
                <a:ext cx="5666" cy="5927"/>
              </a:xfrm>
              <a:custGeom>
                <a:avLst/>
                <a:gdLst>
                  <a:gd name="connsiteX0" fmla="*/ 2987 w 5666"/>
                  <a:gd name="connsiteY0" fmla="*/ 5928 h 5927"/>
                  <a:gd name="connsiteX1" fmla="*/ 0 w 5666"/>
                  <a:gd name="connsiteY1" fmla="*/ 2060 h 5927"/>
                  <a:gd name="connsiteX2" fmla="*/ 2680 w 5666"/>
                  <a:gd name="connsiteY2" fmla="*/ 0 h 5927"/>
                  <a:gd name="connsiteX3" fmla="*/ 5667 w 5666"/>
                  <a:gd name="connsiteY3" fmla="*/ 3868 h 5927"/>
                  <a:gd name="connsiteX4" fmla="*/ 2987 w 5666"/>
                  <a:gd name="connsiteY4" fmla="*/ 5928 h 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6" h="5927">
                    <a:moveTo>
                      <a:pt x="2987" y="5928"/>
                    </a:moveTo>
                    <a:lnTo>
                      <a:pt x="0" y="2060"/>
                    </a:lnTo>
                    <a:lnTo>
                      <a:pt x="2680" y="0"/>
                    </a:lnTo>
                    <a:lnTo>
                      <a:pt x="5667" y="3868"/>
                    </a:lnTo>
                    <a:lnTo>
                      <a:pt x="2987" y="5928"/>
                    </a:lnTo>
                    <a:close/>
                  </a:path>
                </a:pathLst>
              </a:custGeom>
              <a:solidFill>
                <a:srgbClr val="828A8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7" name="Freeform: Shape 1266">
                <a:extLst>
                  <a:ext uri="{FF2B5EF4-FFF2-40B4-BE49-F238E27FC236}">
                    <a16:creationId xmlns:a16="http://schemas.microsoft.com/office/drawing/2014/main" id="{4B852C9F-4D41-42A9-AEDB-1ACD72DD5C2D}"/>
                  </a:ext>
                </a:extLst>
              </p:cNvPr>
              <p:cNvSpPr/>
              <p:nvPr/>
            </p:nvSpPr>
            <p:spPr>
              <a:xfrm rot="-2389332">
                <a:off x="7952746" y="1869592"/>
                <a:ext cx="3371" cy="4885"/>
              </a:xfrm>
              <a:custGeom>
                <a:avLst/>
                <a:gdLst>
                  <a:gd name="connsiteX0" fmla="*/ -129 w 3371"/>
                  <a:gd name="connsiteY0" fmla="*/ -103 h 4885"/>
                  <a:gd name="connsiteX1" fmla="*/ 3243 w 3371"/>
                  <a:gd name="connsiteY1" fmla="*/ -103 h 4885"/>
                  <a:gd name="connsiteX2" fmla="*/ 3243 w 3371"/>
                  <a:gd name="connsiteY2" fmla="*/ 4782 h 4885"/>
                  <a:gd name="connsiteX3" fmla="*/ -129 w 3371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5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878E9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8" name="Freeform: Shape 1267">
                <a:extLst>
                  <a:ext uri="{FF2B5EF4-FFF2-40B4-BE49-F238E27FC236}">
                    <a16:creationId xmlns:a16="http://schemas.microsoft.com/office/drawing/2014/main" id="{E457EF09-B0AE-EC53-F6FB-BF4C06359BEC}"/>
                  </a:ext>
                </a:extLst>
              </p:cNvPr>
              <p:cNvSpPr/>
              <p:nvPr/>
            </p:nvSpPr>
            <p:spPr>
              <a:xfrm>
                <a:off x="7952456" y="1870161"/>
                <a:ext cx="5751" cy="5878"/>
              </a:xfrm>
              <a:custGeom>
                <a:avLst/>
                <a:gdLst>
                  <a:gd name="connsiteX0" fmla="*/ 3243 w 5751"/>
                  <a:gd name="connsiteY0" fmla="*/ 5878 h 5878"/>
                  <a:gd name="connsiteX1" fmla="*/ 0 w 5751"/>
                  <a:gd name="connsiteY1" fmla="*/ 2254 h 5878"/>
                  <a:gd name="connsiteX2" fmla="*/ 2492 w 5751"/>
                  <a:gd name="connsiteY2" fmla="*/ 0 h 5878"/>
                  <a:gd name="connsiteX3" fmla="*/ 5752 w 5751"/>
                  <a:gd name="connsiteY3" fmla="*/ 3626 h 5878"/>
                  <a:gd name="connsiteX4" fmla="*/ 3243 w 5751"/>
                  <a:gd name="connsiteY4" fmla="*/ 5878 h 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" h="5878">
                    <a:moveTo>
                      <a:pt x="3243" y="5878"/>
                    </a:moveTo>
                    <a:lnTo>
                      <a:pt x="0" y="2254"/>
                    </a:lnTo>
                    <a:lnTo>
                      <a:pt x="2492" y="0"/>
                    </a:lnTo>
                    <a:lnTo>
                      <a:pt x="5752" y="3626"/>
                    </a:lnTo>
                    <a:lnTo>
                      <a:pt x="3243" y="5878"/>
                    </a:lnTo>
                    <a:close/>
                  </a:path>
                </a:pathLst>
              </a:custGeom>
              <a:solidFill>
                <a:srgbClr val="8B939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9" name="Freeform: Shape 1268">
                <a:extLst>
                  <a:ext uri="{FF2B5EF4-FFF2-40B4-BE49-F238E27FC236}">
                    <a16:creationId xmlns:a16="http://schemas.microsoft.com/office/drawing/2014/main" id="{55C57DF1-205C-B917-E12E-FCFFA87FD912}"/>
                  </a:ext>
                </a:extLst>
              </p:cNvPr>
              <p:cNvSpPr/>
              <p:nvPr/>
            </p:nvSpPr>
            <p:spPr>
              <a:xfrm rot="-2632693">
                <a:off x="7954575" y="1871686"/>
                <a:ext cx="3376" cy="4869"/>
              </a:xfrm>
              <a:custGeom>
                <a:avLst/>
                <a:gdLst>
                  <a:gd name="connsiteX0" fmla="*/ -129 w 3376"/>
                  <a:gd name="connsiteY0" fmla="*/ -103 h 4869"/>
                  <a:gd name="connsiteX1" fmla="*/ 3248 w 3376"/>
                  <a:gd name="connsiteY1" fmla="*/ -103 h 4869"/>
                  <a:gd name="connsiteX2" fmla="*/ 3248 w 3376"/>
                  <a:gd name="connsiteY2" fmla="*/ 4766 h 4869"/>
                  <a:gd name="connsiteX3" fmla="*/ -129 w 3376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69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91989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0" name="Freeform: Shape 1269">
                <a:extLst>
                  <a:ext uri="{FF2B5EF4-FFF2-40B4-BE49-F238E27FC236}">
                    <a16:creationId xmlns:a16="http://schemas.microsoft.com/office/drawing/2014/main" id="{FAB20D57-1CC7-1515-7DFB-023E99DBB512}"/>
                  </a:ext>
                </a:extLst>
              </p:cNvPr>
              <p:cNvSpPr/>
              <p:nvPr/>
            </p:nvSpPr>
            <p:spPr>
              <a:xfrm rot="-2767602">
                <a:off x="7955550" y="1872702"/>
                <a:ext cx="3371" cy="4881"/>
              </a:xfrm>
              <a:custGeom>
                <a:avLst/>
                <a:gdLst>
                  <a:gd name="connsiteX0" fmla="*/ -129 w 3371"/>
                  <a:gd name="connsiteY0" fmla="*/ -103 h 4881"/>
                  <a:gd name="connsiteX1" fmla="*/ 3243 w 3371"/>
                  <a:gd name="connsiteY1" fmla="*/ -103 h 4881"/>
                  <a:gd name="connsiteX2" fmla="*/ 3243 w 3371"/>
                  <a:gd name="connsiteY2" fmla="*/ 4778 h 4881"/>
                  <a:gd name="connsiteX3" fmla="*/ -129 w 3371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1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959DA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1" name="Freeform: Shape 1270">
                <a:extLst>
                  <a:ext uri="{FF2B5EF4-FFF2-40B4-BE49-F238E27FC236}">
                    <a16:creationId xmlns:a16="http://schemas.microsoft.com/office/drawing/2014/main" id="{1A43DA3C-ABB9-D134-1539-89BD10E06DF5}"/>
                  </a:ext>
                </a:extLst>
              </p:cNvPr>
              <p:cNvSpPr/>
              <p:nvPr/>
            </p:nvSpPr>
            <p:spPr>
              <a:xfrm>
                <a:off x="7943922" y="1845577"/>
                <a:ext cx="3447" cy="4941"/>
              </a:xfrm>
              <a:custGeom>
                <a:avLst/>
                <a:gdLst>
                  <a:gd name="connsiteX0" fmla="*/ 85 w 3447"/>
                  <a:gd name="connsiteY0" fmla="*/ 4942 h 4941"/>
                  <a:gd name="connsiteX1" fmla="*/ 0 w 3447"/>
                  <a:gd name="connsiteY1" fmla="*/ 67 h 4941"/>
                  <a:gd name="connsiteX2" fmla="*/ 3362 w 3447"/>
                  <a:gd name="connsiteY2" fmla="*/ 0 h 4941"/>
                  <a:gd name="connsiteX3" fmla="*/ 3448 w 3447"/>
                  <a:gd name="connsiteY3" fmla="*/ 4875 h 4941"/>
                  <a:gd name="connsiteX4" fmla="*/ 85 w 3447"/>
                  <a:gd name="connsiteY4" fmla="*/ 4942 h 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7" h="4941">
                    <a:moveTo>
                      <a:pt x="85" y="4942"/>
                    </a:moveTo>
                    <a:lnTo>
                      <a:pt x="0" y="67"/>
                    </a:lnTo>
                    <a:lnTo>
                      <a:pt x="3362" y="0"/>
                    </a:lnTo>
                    <a:lnTo>
                      <a:pt x="3448" y="4875"/>
                    </a:lnTo>
                    <a:lnTo>
                      <a:pt x="85" y="4942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2" name="Freeform: Shape 1271">
                <a:extLst>
                  <a:ext uri="{FF2B5EF4-FFF2-40B4-BE49-F238E27FC236}">
                    <a16:creationId xmlns:a16="http://schemas.microsoft.com/office/drawing/2014/main" id="{798DB6B9-360F-D1C9-1BC4-80C706BBE2D8}"/>
                  </a:ext>
                </a:extLst>
              </p:cNvPr>
              <p:cNvSpPr/>
              <p:nvPr/>
            </p:nvSpPr>
            <p:spPr>
              <a:xfrm>
                <a:off x="7943870" y="1846918"/>
                <a:ext cx="3635" cy="5069"/>
              </a:xfrm>
              <a:custGeom>
                <a:avLst/>
                <a:gdLst>
                  <a:gd name="connsiteX0" fmla="*/ 273 w 3635"/>
                  <a:gd name="connsiteY0" fmla="*/ 5070 h 5069"/>
                  <a:gd name="connsiteX1" fmla="*/ 0 w 3635"/>
                  <a:gd name="connsiteY1" fmla="*/ 196 h 5069"/>
                  <a:gd name="connsiteX2" fmla="*/ 3362 w 3635"/>
                  <a:gd name="connsiteY2" fmla="*/ 0 h 5069"/>
                  <a:gd name="connsiteX3" fmla="*/ 3636 w 3635"/>
                  <a:gd name="connsiteY3" fmla="*/ 4873 h 5069"/>
                  <a:gd name="connsiteX4" fmla="*/ 273 w 3635"/>
                  <a:gd name="connsiteY4" fmla="*/ 5070 h 5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5" h="5069">
                    <a:moveTo>
                      <a:pt x="273" y="5070"/>
                    </a:moveTo>
                    <a:lnTo>
                      <a:pt x="0" y="196"/>
                    </a:lnTo>
                    <a:lnTo>
                      <a:pt x="3362" y="0"/>
                    </a:lnTo>
                    <a:lnTo>
                      <a:pt x="3636" y="4873"/>
                    </a:lnTo>
                    <a:lnTo>
                      <a:pt x="273" y="5070"/>
                    </a:lnTo>
                    <a:close/>
                  </a:path>
                </a:pathLst>
              </a:custGeom>
              <a:solidFill>
                <a:srgbClr val="464B5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3" name="Freeform: Shape 1272">
                <a:extLst>
                  <a:ext uri="{FF2B5EF4-FFF2-40B4-BE49-F238E27FC236}">
                    <a16:creationId xmlns:a16="http://schemas.microsoft.com/office/drawing/2014/main" id="{ADF463B2-E8CE-5084-FBE9-8142D89C0403}"/>
                  </a:ext>
                </a:extLst>
              </p:cNvPr>
              <p:cNvSpPr/>
              <p:nvPr/>
            </p:nvSpPr>
            <p:spPr>
              <a:xfrm rot="-325416">
                <a:off x="7944096" y="1848395"/>
                <a:ext cx="3370" cy="4881"/>
              </a:xfrm>
              <a:custGeom>
                <a:avLst/>
                <a:gdLst>
                  <a:gd name="connsiteX0" fmla="*/ -129 w 3370"/>
                  <a:gd name="connsiteY0" fmla="*/ -103 h 4881"/>
                  <a:gd name="connsiteX1" fmla="*/ 3241 w 3370"/>
                  <a:gd name="connsiteY1" fmla="*/ -103 h 4881"/>
                  <a:gd name="connsiteX2" fmla="*/ 3241 w 3370"/>
                  <a:gd name="connsiteY2" fmla="*/ 4778 h 4881"/>
                  <a:gd name="connsiteX3" fmla="*/ -129 w 3370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81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494E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4" name="Freeform: Shape 1273">
                <a:extLst>
                  <a:ext uri="{FF2B5EF4-FFF2-40B4-BE49-F238E27FC236}">
                    <a16:creationId xmlns:a16="http://schemas.microsoft.com/office/drawing/2014/main" id="{59CF1145-DA61-6E91-9C04-D60CDBE53489}"/>
                  </a:ext>
                </a:extLst>
              </p:cNvPr>
              <p:cNvSpPr/>
              <p:nvPr/>
            </p:nvSpPr>
            <p:spPr>
              <a:xfrm rot="-458041">
                <a:off x="7944249" y="1849758"/>
                <a:ext cx="3373" cy="4879"/>
              </a:xfrm>
              <a:custGeom>
                <a:avLst/>
                <a:gdLst>
                  <a:gd name="connsiteX0" fmla="*/ -129 w 3373"/>
                  <a:gd name="connsiteY0" fmla="*/ -103 h 4879"/>
                  <a:gd name="connsiteX1" fmla="*/ 3244 w 3373"/>
                  <a:gd name="connsiteY1" fmla="*/ -103 h 4879"/>
                  <a:gd name="connsiteX2" fmla="*/ 3244 w 3373"/>
                  <a:gd name="connsiteY2" fmla="*/ 4776 h 4879"/>
                  <a:gd name="connsiteX3" fmla="*/ -129 w 3373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9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4B515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5" name="Freeform: Shape 1274">
                <a:extLst>
                  <a:ext uri="{FF2B5EF4-FFF2-40B4-BE49-F238E27FC236}">
                    <a16:creationId xmlns:a16="http://schemas.microsoft.com/office/drawing/2014/main" id="{F6D48C48-2370-112B-16C5-2BF301082F47}"/>
                  </a:ext>
                </a:extLst>
              </p:cNvPr>
              <p:cNvSpPr/>
              <p:nvPr/>
            </p:nvSpPr>
            <p:spPr>
              <a:xfrm rot="-591731">
                <a:off x="7944438" y="1851105"/>
                <a:ext cx="3380" cy="4874"/>
              </a:xfrm>
              <a:custGeom>
                <a:avLst/>
                <a:gdLst>
                  <a:gd name="connsiteX0" fmla="*/ -129 w 3380"/>
                  <a:gd name="connsiteY0" fmla="*/ -103 h 4874"/>
                  <a:gd name="connsiteX1" fmla="*/ 3251 w 3380"/>
                  <a:gd name="connsiteY1" fmla="*/ -103 h 4874"/>
                  <a:gd name="connsiteX2" fmla="*/ 3251 w 3380"/>
                  <a:gd name="connsiteY2" fmla="*/ 4771 h 4874"/>
                  <a:gd name="connsiteX3" fmla="*/ -129 w 3380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0" h="4874">
                    <a:moveTo>
                      <a:pt x="-129" y="-103"/>
                    </a:moveTo>
                    <a:lnTo>
                      <a:pt x="3251" y="-103"/>
                    </a:lnTo>
                    <a:lnTo>
                      <a:pt x="3251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4F545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6" name="Freeform: Shape 1275">
                <a:extLst>
                  <a:ext uri="{FF2B5EF4-FFF2-40B4-BE49-F238E27FC236}">
                    <a16:creationId xmlns:a16="http://schemas.microsoft.com/office/drawing/2014/main" id="{A5797EBE-8CE4-E27F-5501-3A99967EB4B2}"/>
                  </a:ext>
                </a:extLst>
              </p:cNvPr>
              <p:cNvSpPr/>
              <p:nvPr/>
            </p:nvSpPr>
            <p:spPr>
              <a:xfrm rot="-711108">
                <a:off x="7944693" y="1852427"/>
                <a:ext cx="3370" cy="4872"/>
              </a:xfrm>
              <a:custGeom>
                <a:avLst/>
                <a:gdLst>
                  <a:gd name="connsiteX0" fmla="*/ -129 w 3370"/>
                  <a:gd name="connsiteY0" fmla="*/ -103 h 4872"/>
                  <a:gd name="connsiteX1" fmla="*/ 3242 w 3370"/>
                  <a:gd name="connsiteY1" fmla="*/ -103 h 4872"/>
                  <a:gd name="connsiteX2" fmla="*/ 3242 w 3370"/>
                  <a:gd name="connsiteY2" fmla="*/ 4770 h 4872"/>
                  <a:gd name="connsiteX3" fmla="*/ -129 w 3370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2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52585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7" name="Freeform: Shape 1276">
                <a:extLst>
                  <a:ext uri="{FF2B5EF4-FFF2-40B4-BE49-F238E27FC236}">
                    <a16:creationId xmlns:a16="http://schemas.microsoft.com/office/drawing/2014/main" id="{D9375D59-90F5-583C-B563-1807371BA517}"/>
                  </a:ext>
                </a:extLst>
              </p:cNvPr>
              <p:cNvSpPr/>
              <p:nvPr/>
            </p:nvSpPr>
            <p:spPr>
              <a:xfrm>
                <a:off x="7944434" y="1853401"/>
                <a:ext cx="4454" cy="5549"/>
              </a:xfrm>
              <a:custGeom>
                <a:avLst/>
                <a:gdLst>
                  <a:gd name="connsiteX0" fmla="*/ 1195 w 4454"/>
                  <a:gd name="connsiteY0" fmla="*/ 5549 h 5549"/>
                  <a:gd name="connsiteX1" fmla="*/ 0 w 4454"/>
                  <a:gd name="connsiteY1" fmla="*/ 812 h 5549"/>
                  <a:gd name="connsiteX2" fmla="*/ 3277 w 4454"/>
                  <a:gd name="connsiteY2" fmla="*/ 0 h 5549"/>
                  <a:gd name="connsiteX3" fmla="*/ 4455 w 4454"/>
                  <a:gd name="connsiteY3" fmla="*/ 4735 h 5549"/>
                  <a:gd name="connsiteX4" fmla="*/ 1195 w 4454"/>
                  <a:gd name="connsiteY4" fmla="*/ 5549 h 5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4" h="5549">
                    <a:moveTo>
                      <a:pt x="1195" y="5549"/>
                    </a:moveTo>
                    <a:lnTo>
                      <a:pt x="0" y="812"/>
                    </a:lnTo>
                    <a:lnTo>
                      <a:pt x="3277" y="0"/>
                    </a:lnTo>
                    <a:lnTo>
                      <a:pt x="4455" y="4735"/>
                    </a:lnTo>
                    <a:lnTo>
                      <a:pt x="1195" y="5549"/>
                    </a:lnTo>
                    <a:close/>
                  </a:path>
                </a:pathLst>
              </a:custGeom>
              <a:solidFill>
                <a:srgbClr val="555B6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8" name="Freeform: Shape 1277">
                <a:extLst>
                  <a:ext uri="{FF2B5EF4-FFF2-40B4-BE49-F238E27FC236}">
                    <a16:creationId xmlns:a16="http://schemas.microsoft.com/office/drawing/2014/main" id="{85ABBE8A-ECE2-F6CE-9651-33A7137CCB2F}"/>
                  </a:ext>
                </a:extLst>
              </p:cNvPr>
              <p:cNvSpPr/>
              <p:nvPr/>
            </p:nvSpPr>
            <p:spPr>
              <a:xfrm>
                <a:off x="7944707" y="1854655"/>
                <a:ext cx="4591" cy="5619"/>
              </a:xfrm>
              <a:custGeom>
                <a:avLst/>
                <a:gdLst>
                  <a:gd name="connsiteX0" fmla="*/ 1348 w 4591"/>
                  <a:gd name="connsiteY0" fmla="*/ 5619 h 5619"/>
                  <a:gd name="connsiteX1" fmla="*/ 0 w 4591"/>
                  <a:gd name="connsiteY1" fmla="*/ 928 h 5619"/>
                  <a:gd name="connsiteX2" fmla="*/ 3243 w 4591"/>
                  <a:gd name="connsiteY2" fmla="*/ 0 h 5619"/>
                  <a:gd name="connsiteX3" fmla="*/ 4591 w 4591"/>
                  <a:gd name="connsiteY3" fmla="*/ 4691 h 5619"/>
                  <a:gd name="connsiteX4" fmla="*/ 1348 w 4591"/>
                  <a:gd name="connsiteY4" fmla="*/ 5619 h 5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1" h="5619">
                    <a:moveTo>
                      <a:pt x="1348" y="5619"/>
                    </a:moveTo>
                    <a:lnTo>
                      <a:pt x="0" y="928"/>
                    </a:lnTo>
                    <a:lnTo>
                      <a:pt x="3243" y="0"/>
                    </a:lnTo>
                    <a:lnTo>
                      <a:pt x="4591" y="4691"/>
                    </a:lnTo>
                    <a:lnTo>
                      <a:pt x="1348" y="5619"/>
                    </a:lnTo>
                    <a:close/>
                  </a:path>
                </a:pathLst>
              </a:custGeom>
              <a:solidFill>
                <a:srgbClr val="585E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9" name="Freeform: Shape 1278">
                <a:extLst>
                  <a:ext uri="{FF2B5EF4-FFF2-40B4-BE49-F238E27FC236}">
                    <a16:creationId xmlns:a16="http://schemas.microsoft.com/office/drawing/2014/main" id="{5598C52D-7A50-B839-F2D0-038BCF8C43F5}"/>
                  </a:ext>
                </a:extLst>
              </p:cNvPr>
              <p:cNvSpPr/>
              <p:nvPr/>
            </p:nvSpPr>
            <p:spPr>
              <a:xfrm rot="-1074139">
                <a:off x="7945700" y="1856301"/>
                <a:ext cx="3373" cy="4873"/>
              </a:xfrm>
              <a:custGeom>
                <a:avLst/>
                <a:gdLst>
                  <a:gd name="connsiteX0" fmla="*/ -129 w 3373"/>
                  <a:gd name="connsiteY0" fmla="*/ -103 h 4873"/>
                  <a:gd name="connsiteX1" fmla="*/ 3245 w 3373"/>
                  <a:gd name="connsiteY1" fmla="*/ -103 h 4873"/>
                  <a:gd name="connsiteX2" fmla="*/ 3245 w 3373"/>
                  <a:gd name="connsiteY2" fmla="*/ 4770 h 4873"/>
                  <a:gd name="connsiteX3" fmla="*/ -129 w 3373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3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5B61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0" name="Freeform: Shape 1279">
                <a:extLst>
                  <a:ext uri="{FF2B5EF4-FFF2-40B4-BE49-F238E27FC236}">
                    <a16:creationId xmlns:a16="http://schemas.microsoft.com/office/drawing/2014/main" id="{0407D9DD-D451-F506-397C-F5795DE4E4E2}"/>
                  </a:ext>
                </a:extLst>
              </p:cNvPr>
              <p:cNvSpPr/>
              <p:nvPr/>
            </p:nvSpPr>
            <p:spPr>
              <a:xfrm>
                <a:off x="7945372" y="1857141"/>
                <a:ext cx="4847" cy="5730"/>
              </a:xfrm>
              <a:custGeom>
                <a:avLst/>
                <a:gdLst>
                  <a:gd name="connsiteX0" fmla="*/ 1673 w 4847"/>
                  <a:gd name="connsiteY0" fmla="*/ 5730 h 5730"/>
                  <a:gd name="connsiteX1" fmla="*/ 0 w 4847"/>
                  <a:gd name="connsiteY1" fmla="*/ 1147 h 5730"/>
                  <a:gd name="connsiteX2" fmla="*/ 3192 w 4847"/>
                  <a:gd name="connsiteY2" fmla="*/ 0 h 5730"/>
                  <a:gd name="connsiteX3" fmla="*/ 4847 w 4847"/>
                  <a:gd name="connsiteY3" fmla="*/ 4583 h 5730"/>
                  <a:gd name="connsiteX4" fmla="*/ 1673 w 4847"/>
                  <a:gd name="connsiteY4" fmla="*/ 5730 h 5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7" h="5730">
                    <a:moveTo>
                      <a:pt x="1673" y="5730"/>
                    </a:moveTo>
                    <a:lnTo>
                      <a:pt x="0" y="1147"/>
                    </a:lnTo>
                    <a:lnTo>
                      <a:pt x="3192" y="0"/>
                    </a:lnTo>
                    <a:lnTo>
                      <a:pt x="4847" y="4583"/>
                    </a:lnTo>
                    <a:lnTo>
                      <a:pt x="1673" y="5730"/>
                    </a:lnTo>
                    <a:close/>
                  </a:path>
                </a:pathLst>
              </a:custGeom>
              <a:solidFill>
                <a:srgbClr val="5E65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1" name="Freeform: Shape 1280">
                <a:extLst>
                  <a:ext uri="{FF2B5EF4-FFF2-40B4-BE49-F238E27FC236}">
                    <a16:creationId xmlns:a16="http://schemas.microsoft.com/office/drawing/2014/main" id="{735AED46-8122-69E6-A710-622D07167491}"/>
                  </a:ext>
                </a:extLst>
              </p:cNvPr>
              <p:cNvSpPr/>
              <p:nvPr/>
            </p:nvSpPr>
            <p:spPr>
              <a:xfrm>
                <a:off x="7945799" y="1858363"/>
                <a:ext cx="4915" cy="5779"/>
              </a:xfrm>
              <a:custGeom>
                <a:avLst/>
                <a:gdLst>
                  <a:gd name="connsiteX0" fmla="*/ 1775 w 4915"/>
                  <a:gd name="connsiteY0" fmla="*/ 5780 h 5779"/>
                  <a:gd name="connsiteX1" fmla="*/ 0 w 4915"/>
                  <a:gd name="connsiteY1" fmla="*/ 1239 h 5779"/>
                  <a:gd name="connsiteX2" fmla="*/ 3123 w 4915"/>
                  <a:gd name="connsiteY2" fmla="*/ 0 h 5779"/>
                  <a:gd name="connsiteX3" fmla="*/ 4916 w 4915"/>
                  <a:gd name="connsiteY3" fmla="*/ 4541 h 5779"/>
                  <a:gd name="connsiteX4" fmla="*/ 1775 w 4915"/>
                  <a:gd name="connsiteY4" fmla="*/ 5780 h 5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5" h="5779">
                    <a:moveTo>
                      <a:pt x="1775" y="5780"/>
                    </a:moveTo>
                    <a:lnTo>
                      <a:pt x="0" y="1239"/>
                    </a:lnTo>
                    <a:lnTo>
                      <a:pt x="3123" y="0"/>
                    </a:lnTo>
                    <a:lnTo>
                      <a:pt x="4916" y="4541"/>
                    </a:lnTo>
                    <a:lnTo>
                      <a:pt x="1775" y="5780"/>
                    </a:lnTo>
                    <a:close/>
                  </a:path>
                </a:pathLst>
              </a:custGeom>
              <a:solidFill>
                <a:srgbClr val="6067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2" name="Freeform: Shape 1281">
                <a:extLst>
                  <a:ext uri="{FF2B5EF4-FFF2-40B4-BE49-F238E27FC236}">
                    <a16:creationId xmlns:a16="http://schemas.microsoft.com/office/drawing/2014/main" id="{6C3900B3-5097-2AC9-1FDA-B93FD1A1C103}"/>
                  </a:ext>
                </a:extLst>
              </p:cNvPr>
              <p:cNvSpPr/>
              <p:nvPr/>
            </p:nvSpPr>
            <p:spPr>
              <a:xfrm>
                <a:off x="7946229" y="1809098"/>
                <a:ext cx="56307" cy="56305"/>
              </a:xfrm>
              <a:custGeom>
                <a:avLst/>
                <a:gdLst>
                  <a:gd name="connsiteX0" fmla="*/ 1817 w 56307"/>
                  <a:gd name="connsiteY0" fmla="*/ 56202 h 56305"/>
                  <a:gd name="connsiteX1" fmla="*/ -129 w 56307"/>
                  <a:gd name="connsiteY1" fmla="*/ 51716 h 56305"/>
                  <a:gd name="connsiteX2" fmla="*/ 2978 w 56307"/>
                  <a:gd name="connsiteY2" fmla="*/ 50385 h 56305"/>
                  <a:gd name="connsiteX3" fmla="*/ 4907 w 56307"/>
                  <a:gd name="connsiteY3" fmla="*/ 54871 h 56305"/>
                  <a:gd name="connsiteX4" fmla="*/ 54916 w 56307"/>
                  <a:gd name="connsiteY4" fmla="*/ 4859 h 56305"/>
                  <a:gd name="connsiteX5" fmla="*/ 50393 w 56307"/>
                  <a:gd name="connsiteY5" fmla="*/ 3028 h 56305"/>
                  <a:gd name="connsiteX6" fmla="*/ 51656 w 56307"/>
                  <a:gd name="connsiteY6" fmla="*/ -103 h 56305"/>
                  <a:gd name="connsiteX7" fmla="*/ 56179 w 56307"/>
                  <a:gd name="connsiteY7" fmla="*/ 1728 h 56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07" h="56305">
                    <a:moveTo>
                      <a:pt x="1817" y="56202"/>
                    </a:moveTo>
                    <a:lnTo>
                      <a:pt x="-129" y="51716"/>
                    </a:lnTo>
                    <a:lnTo>
                      <a:pt x="2978" y="50385"/>
                    </a:lnTo>
                    <a:lnTo>
                      <a:pt x="4907" y="54871"/>
                    </a:lnTo>
                    <a:close/>
                    <a:moveTo>
                      <a:pt x="54916" y="4859"/>
                    </a:moveTo>
                    <a:lnTo>
                      <a:pt x="50393" y="3028"/>
                    </a:lnTo>
                    <a:lnTo>
                      <a:pt x="51656" y="-103"/>
                    </a:lnTo>
                    <a:lnTo>
                      <a:pt x="56179" y="1728"/>
                    </a:lnTo>
                    <a:close/>
                  </a:path>
                </a:pathLst>
              </a:custGeom>
              <a:solidFill>
                <a:srgbClr val="646A6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3" name="Freeform: Shape 1282">
                <a:extLst>
                  <a:ext uri="{FF2B5EF4-FFF2-40B4-BE49-F238E27FC236}">
                    <a16:creationId xmlns:a16="http://schemas.microsoft.com/office/drawing/2014/main" id="{E504B47C-7742-8EBD-705C-80B6F03BBDD6}"/>
                  </a:ext>
                </a:extLst>
              </p:cNvPr>
              <p:cNvSpPr/>
              <p:nvPr/>
            </p:nvSpPr>
            <p:spPr>
              <a:xfrm>
                <a:off x="7997959" y="1809600"/>
                <a:ext cx="5837" cy="5035"/>
              </a:xfrm>
              <a:custGeom>
                <a:avLst/>
                <a:gdLst>
                  <a:gd name="connsiteX0" fmla="*/ 4489 w 5837"/>
                  <a:gd name="connsiteY0" fmla="*/ 5036 h 5035"/>
                  <a:gd name="connsiteX1" fmla="*/ 0 w 5837"/>
                  <a:gd name="connsiteY1" fmla="*/ 3080 h 5035"/>
                  <a:gd name="connsiteX2" fmla="*/ 1348 w 5837"/>
                  <a:gd name="connsiteY2" fmla="*/ 0 h 5035"/>
                  <a:gd name="connsiteX3" fmla="*/ 5837 w 5837"/>
                  <a:gd name="connsiteY3" fmla="*/ 1956 h 5035"/>
                  <a:gd name="connsiteX4" fmla="*/ 4489 w 5837"/>
                  <a:gd name="connsiteY4" fmla="*/ 5036 h 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7" h="5035">
                    <a:moveTo>
                      <a:pt x="4489" y="5036"/>
                    </a:moveTo>
                    <a:lnTo>
                      <a:pt x="0" y="3080"/>
                    </a:lnTo>
                    <a:lnTo>
                      <a:pt x="1348" y="0"/>
                    </a:lnTo>
                    <a:lnTo>
                      <a:pt x="5837" y="1956"/>
                    </a:lnTo>
                    <a:lnTo>
                      <a:pt x="4489" y="5036"/>
                    </a:lnTo>
                    <a:close/>
                  </a:path>
                </a:pathLst>
              </a:custGeom>
              <a:solidFill>
                <a:srgbClr val="686E7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4" name="Freeform: Shape 1283">
                <a:extLst>
                  <a:ext uri="{FF2B5EF4-FFF2-40B4-BE49-F238E27FC236}">
                    <a16:creationId xmlns:a16="http://schemas.microsoft.com/office/drawing/2014/main" id="{8FBED7EF-37A3-62B5-1CE1-D97694794453}"/>
                  </a:ext>
                </a:extLst>
              </p:cNvPr>
              <p:cNvSpPr/>
              <p:nvPr/>
            </p:nvSpPr>
            <p:spPr>
              <a:xfrm rot="-3866111">
                <a:off x="8000391" y="1810251"/>
                <a:ext cx="3376" cy="4872"/>
              </a:xfrm>
              <a:custGeom>
                <a:avLst/>
                <a:gdLst>
                  <a:gd name="connsiteX0" fmla="*/ -129 w 3376"/>
                  <a:gd name="connsiteY0" fmla="*/ -103 h 4872"/>
                  <a:gd name="connsiteX1" fmla="*/ 3248 w 3376"/>
                  <a:gd name="connsiteY1" fmla="*/ -103 h 4872"/>
                  <a:gd name="connsiteX2" fmla="*/ 3248 w 3376"/>
                  <a:gd name="connsiteY2" fmla="*/ 4769 h 4872"/>
                  <a:gd name="connsiteX3" fmla="*/ -129 w 3376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" h="4872">
                    <a:moveTo>
                      <a:pt x="-129" y="-103"/>
                    </a:moveTo>
                    <a:lnTo>
                      <a:pt x="3248" y="-103"/>
                    </a:lnTo>
                    <a:lnTo>
                      <a:pt x="3248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6B727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5" name="Freeform: Shape 1284">
                <a:extLst>
                  <a:ext uri="{FF2B5EF4-FFF2-40B4-BE49-F238E27FC236}">
                    <a16:creationId xmlns:a16="http://schemas.microsoft.com/office/drawing/2014/main" id="{E71942B2-53A5-9D72-6594-0C163737F8A2}"/>
                  </a:ext>
                </a:extLst>
              </p:cNvPr>
              <p:cNvSpPr/>
              <p:nvPr/>
            </p:nvSpPr>
            <p:spPr>
              <a:xfrm>
                <a:off x="8000332" y="1810671"/>
                <a:ext cx="5871" cy="5248"/>
              </a:xfrm>
              <a:custGeom>
                <a:avLst/>
                <a:gdLst>
                  <a:gd name="connsiteX0" fmla="*/ 4318 w 5871"/>
                  <a:gd name="connsiteY0" fmla="*/ 5249 h 5248"/>
                  <a:gd name="connsiteX1" fmla="*/ 0 w 5871"/>
                  <a:gd name="connsiteY1" fmla="*/ 2990 h 5248"/>
                  <a:gd name="connsiteX2" fmla="*/ 1553 w 5871"/>
                  <a:gd name="connsiteY2" fmla="*/ 0 h 5248"/>
                  <a:gd name="connsiteX3" fmla="*/ 5872 w 5871"/>
                  <a:gd name="connsiteY3" fmla="*/ 2259 h 5248"/>
                  <a:gd name="connsiteX4" fmla="*/ 4318 w 5871"/>
                  <a:gd name="connsiteY4" fmla="*/ 5249 h 5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" h="5248">
                    <a:moveTo>
                      <a:pt x="4318" y="5249"/>
                    </a:moveTo>
                    <a:lnTo>
                      <a:pt x="0" y="2990"/>
                    </a:lnTo>
                    <a:lnTo>
                      <a:pt x="1553" y="0"/>
                    </a:lnTo>
                    <a:lnTo>
                      <a:pt x="5872" y="2259"/>
                    </a:lnTo>
                    <a:lnTo>
                      <a:pt x="4318" y="5249"/>
                    </a:lnTo>
                    <a:close/>
                  </a:path>
                </a:pathLst>
              </a:custGeom>
              <a:solidFill>
                <a:srgbClr val="6E757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6" name="Freeform: Shape 1285">
                <a:extLst>
                  <a:ext uri="{FF2B5EF4-FFF2-40B4-BE49-F238E27FC236}">
                    <a16:creationId xmlns:a16="http://schemas.microsoft.com/office/drawing/2014/main" id="{D14208CD-451E-65E8-B40D-676C2B50773A}"/>
                  </a:ext>
                </a:extLst>
              </p:cNvPr>
              <p:cNvSpPr/>
              <p:nvPr/>
            </p:nvSpPr>
            <p:spPr>
              <a:xfrm rot="-3636780">
                <a:off x="8002739" y="1811485"/>
                <a:ext cx="3369" cy="4882"/>
              </a:xfrm>
              <a:custGeom>
                <a:avLst/>
                <a:gdLst>
                  <a:gd name="connsiteX0" fmla="*/ -129 w 3369"/>
                  <a:gd name="connsiteY0" fmla="*/ -103 h 4882"/>
                  <a:gd name="connsiteX1" fmla="*/ 3240 w 3369"/>
                  <a:gd name="connsiteY1" fmla="*/ -103 h 4882"/>
                  <a:gd name="connsiteX2" fmla="*/ 3240 w 3369"/>
                  <a:gd name="connsiteY2" fmla="*/ 4779 h 4882"/>
                  <a:gd name="connsiteX3" fmla="*/ -129 w 3369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82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717A7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7" name="Freeform: Shape 1286">
                <a:extLst>
                  <a:ext uri="{FF2B5EF4-FFF2-40B4-BE49-F238E27FC236}">
                    <a16:creationId xmlns:a16="http://schemas.microsoft.com/office/drawing/2014/main" id="{BB313533-1240-AB2F-FD3C-2F77E431708C}"/>
                  </a:ext>
                </a:extLst>
              </p:cNvPr>
              <p:cNvSpPr/>
              <p:nvPr/>
            </p:nvSpPr>
            <p:spPr>
              <a:xfrm rot="-3511162">
                <a:off x="8003728" y="1812127"/>
                <a:ext cx="3374" cy="4868"/>
              </a:xfrm>
              <a:custGeom>
                <a:avLst/>
                <a:gdLst>
                  <a:gd name="connsiteX0" fmla="*/ -129 w 3374"/>
                  <a:gd name="connsiteY0" fmla="*/ -103 h 4868"/>
                  <a:gd name="connsiteX1" fmla="*/ 3245 w 3374"/>
                  <a:gd name="connsiteY1" fmla="*/ -103 h 4868"/>
                  <a:gd name="connsiteX2" fmla="*/ 3245 w 3374"/>
                  <a:gd name="connsiteY2" fmla="*/ 4765 h 4868"/>
                  <a:gd name="connsiteX3" fmla="*/ -129 w 3374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4" h="4868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757C8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8" name="Freeform: Shape 1287">
                <a:extLst>
                  <a:ext uri="{FF2B5EF4-FFF2-40B4-BE49-F238E27FC236}">
                    <a16:creationId xmlns:a16="http://schemas.microsoft.com/office/drawing/2014/main" id="{3CA7F9A2-0CFF-7BC3-50D2-8F2CF859A9B3}"/>
                  </a:ext>
                </a:extLst>
              </p:cNvPr>
              <p:cNvSpPr/>
              <p:nvPr/>
            </p:nvSpPr>
            <p:spPr>
              <a:xfrm rot="-3392983">
                <a:off x="8004974" y="1812886"/>
                <a:ext cx="3364" cy="4878"/>
              </a:xfrm>
              <a:custGeom>
                <a:avLst/>
                <a:gdLst>
                  <a:gd name="connsiteX0" fmla="*/ -129 w 3364"/>
                  <a:gd name="connsiteY0" fmla="*/ -103 h 4878"/>
                  <a:gd name="connsiteX1" fmla="*/ 3236 w 3364"/>
                  <a:gd name="connsiteY1" fmla="*/ -103 h 4878"/>
                  <a:gd name="connsiteX2" fmla="*/ 3236 w 3364"/>
                  <a:gd name="connsiteY2" fmla="*/ 4776 h 4878"/>
                  <a:gd name="connsiteX3" fmla="*/ -129 w 3364"/>
                  <a:gd name="connsiteY3" fmla="*/ 4776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4" h="4878">
                    <a:moveTo>
                      <a:pt x="-129" y="-103"/>
                    </a:moveTo>
                    <a:lnTo>
                      <a:pt x="3236" y="-103"/>
                    </a:lnTo>
                    <a:lnTo>
                      <a:pt x="3236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7A808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9" name="Freeform: Shape 1288">
                <a:extLst>
                  <a:ext uri="{FF2B5EF4-FFF2-40B4-BE49-F238E27FC236}">
                    <a16:creationId xmlns:a16="http://schemas.microsoft.com/office/drawing/2014/main" id="{3C0CC5BA-9732-31CD-8100-9BFA74B5C1D4}"/>
                  </a:ext>
                </a:extLst>
              </p:cNvPr>
              <p:cNvSpPr/>
              <p:nvPr/>
            </p:nvSpPr>
            <p:spPr>
              <a:xfrm rot="-3266940">
                <a:off x="8006048" y="1813638"/>
                <a:ext cx="3369" cy="4878"/>
              </a:xfrm>
              <a:custGeom>
                <a:avLst/>
                <a:gdLst>
                  <a:gd name="connsiteX0" fmla="*/ -129 w 3369"/>
                  <a:gd name="connsiteY0" fmla="*/ -103 h 4878"/>
                  <a:gd name="connsiteX1" fmla="*/ 3241 w 3369"/>
                  <a:gd name="connsiteY1" fmla="*/ -103 h 4878"/>
                  <a:gd name="connsiteX2" fmla="*/ 3241 w 3369"/>
                  <a:gd name="connsiteY2" fmla="*/ 4775 h 4878"/>
                  <a:gd name="connsiteX3" fmla="*/ -129 w 3369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8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7C848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0" name="Freeform: Shape 1289">
                <a:extLst>
                  <a:ext uri="{FF2B5EF4-FFF2-40B4-BE49-F238E27FC236}">
                    <a16:creationId xmlns:a16="http://schemas.microsoft.com/office/drawing/2014/main" id="{9A6FFE63-5B6C-3451-A5D5-CE40E717DEC1}"/>
                  </a:ext>
                </a:extLst>
              </p:cNvPr>
              <p:cNvSpPr/>
              <p:nvPr/>
            </p:nvSpPr>
            <p:spPr>
              <a:xfrm rot="-3146828">
                <a:off x="8007082" y="1814364"/>
                <a:ext cx="3372" cy="4877"/>
              </a:xfrm>
              <a:custGeom>
                <a:avLst/>
                <a:gdLst>
                  <a:gd name="connsiteX0" fmla="*/ -129 w 3372"/>
                  <a:gd name="connsiteY0" fmla="*/ -103 h 4877"/>
                  <a:gd name="connsiteX1" fmla="*/ 3244 w 3372"/>
                  <a:gd name="connsiteY1" fmla="*/ -103 h 4877"/>
                  <a:gd name="connsiteX2" fmla="*/ 3244 w 3372"/>
                  <a:gd name="connsiteY2" fmla="*/ 4774 h 4877"/>
                  <a:gd name="connsiteX3" fmla="*/ -129 w 3372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77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81888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1" name="Freeform: Shape 1290">
                <a:extLst>
                  <a:ext uri="{FF2B5EF4-FFF2-40B4-BE49-F238E27FC236}">
                    <a16:creationId xmlns:a16="http://schemas.microsoft.com/office/drawing/2014/main" id="{0AC56D2E-2A73-74FD-3800-885380FD7E69}"/>
                  </a:ext>
                </a:extLst>
              </p:cNvPr>
              <p:cNvSpPr/>
              <p:nvPr/>
            </p:nvSpPr>
            <p:spPr>
              <a:xfrm rot="-3026695">
                <a:off x="8008119" y="1815253"/>
                <a:ext cx="3375" cy="4882"/>
              </a:xfrm>
              <a:custGeom>
                <a:avLst/>
                <a:gdLst>
                  <a:gd name="connsiteX0" fmla="*/ -129 w 3375"/>
                  <a:gd name="connsiteY0" fmla="*/ -103 h 4882"/>
                  <a:gd name="connsiteX1" fmla="*/ 3247 w 3375"/>
                  <a:gd name="connsiteY1" fmla="*/ -103 h 4882"/>
                  <a:gd name="connsiteX2" fmla="*/ 3247 w 3375"/>
                  <a:gd name="connsiteY2" fmla="*/ 4780 h 4882"/>
                  <a:gd name="connsiteX3" fmla="*/ -129 w 3375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5" h="4882">
                    <a:moveTo>
                      <a:pt x="-129" y="-103"/>
                    </a:moveTo>
                    <a:lnTo>
                      <a:pt x="3247" y="-103"/>
                    </a:lnTo>
                    <a:lnTo>
                      <a:pt x="3247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858B9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2" name="Freeform: Shape 1291">
                <a:extLst>
                  <a:ext uri="{FF2B5EF4-FFF2-40B4-BE49-F238E27FC236}">
                    <a16:creationId xmlns:a16="http://schemas.microsoft.com/office/drawing/2014/main" id="{9DCECD4D-5F8B-C490-FDE5-B7569FA5D3C9}"/>
                  </a:ext>
                </a:extLst>
              </p:cNvPr>
              <p:cNvSpPr/>
              <p:nvPr/>
            </p:nvSpPr>
            <p:spPr>
              <a:xfrm rot="-2891772">
                <a:off x="8009112" y="1816117"/>
                <a:ext cx="3377" cy="4885"/>
              </a:xfrm>
              <a:custGeom>
                <a:avLst/>
                <a:gdLst>
                  <a:gd name="connsiteX0" fmla="*/ -129 w 3377"/>
                  <a:gd name="connsiteY0" fmla="*/ -103 h 4885"/>
                  <a:gd name="connsiteX1" fmla="*/ 3249 w 3377"/>
                  <a:gd name="connsiteY1" fmla="*/ -103 h 4885"/>
                  <a:gd name="connsiteX2" fmla="*/ 3249 w 3377"/>
                  <a:gd name="connsiteY2" fmla="*/ 4782 h 4885"/>
                  <a:gd name="connsiteX3" fmla="*/ -129 w 3377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" h="4885">
                    <a:moveTo>
                      <a:pt x="-129" y="-103"/>
                    </a:moveTo>
                    <a:lnTo>
                      <a:pt x="3249" y="-103"/>
                    </a:lnTo>
                    <a:lnTo>
                      <a:pt x="3249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888F9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3" name="Freeform: Shape 1292">
                <a:extLst>
                  <a:ext uri="{FF2B5EF4-FFF2-40B4-BE49-F238E27FC236}">
                    <a16:creationId xmlns:a16="http://schemas.microsoft.com/office/drawing/2014/main" id="{D486E8D0-D179-E2C8-1A1C-86367D929A6C}"/>
                  </a:ext>
                </a:extLst>
              </p:cNvPr>
              <p:cNvSpPr/>
              <p:nvPr/>
            </p:nvSpPr>
            <p:spPr>
              <a:xfrm rot="-2767602">
                <a:off x="8010085" y="1817040"/>
                <a:ext cx="3371" cy="4881"/>
              </a:xfrm>
              <a:custGeom>
                <a:avLst/>
                <a:gdLst>
                  <a:gd name="connsiteX0" fmla="*/ -129 w 3371"/>
                  <a:gd name="connsiteY0" fmla="*/ -103 h 4881"/>
                  <a:gd name="connsiteX1" fmla="*/ 3243 w 3371"/>
                  <a:gd name="connsiteY1" fmla="*/ -103 h 4881"/>
                  <a:gd name="connsiteX2" fmla="*/ 3243 w 3371"/>
                  <a:gd name="connsiteY2" fmla="*/ 4778 h 4881"/>
                  <a:gd name="connsiteX3" fmla="*/ -129 w 3371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1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8B939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4" name="Freeform: Shape 1293">
                <a:extLst>
                  <a:ext uri="{FF2B5EF4-FFF2-40B4-BE49-F238E27FC236}">
                    <a16:creationId xmlns:a16="http://schemas.microsoft.com/office/drawing/2014/main" id="{E38F4AEF-5E0A-6F05-DE38-32421DC8F29C}"/>
                  </a:ext>
                </a:extLst>
              </p:cNvPr>
              <p:cNvSpPr/>
              <p:nvPr/>
            </p:nvSpPr>
            <p:spPr>
              <a:xfrm>
                <a:off x="8009873" y="1817558"/>
                <a:ext cx="5820" cy="5846"/>
              </a:xfrm>
              <a:custGeom>
                <a:avLst/>
                <a:gdLst>
                  <a:gd name="connsiteX0" fmla="*/ 3397 w 5820"/>
                  <a:gd name="connsiteY0" fmla="*/ 5846 h 5846"/>
                  <a:gd name="connsiteX1" fmla="*/ 0 w 5820"/>
                  <a:gd name="connsiteY1" fmla="*/ 2336 h 5846"/>
                  <a:gd name="connsiteX2" fmla="*/ 2424 w 5820"/>
                  <a:gd name="connsiteY2" fmla="*/ 0 h 5846"/>
                  <a:gd name="connsiteX3" fmla="*/ 5820 w 5820"/>
                  <a:gd name="connsiteY3" fmla="*/ 3510 h 5846"/>
                  <a:gd name="connsiteX4" fmla="*/ 3397 w 5820"/>
                  <a:gd name="connsiteY4" fmla="*/ 5846 h 5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" h="5846">
                    <a:moveTo>
                      <a:pt x="3397" y="5846"/>
                    </a:moveTo>
                    <a:lnTo>
                      <a:pt x="0" y="2336"/>
                    </a:lnTo>
                    <a:lnTo>
                      <a:pt x="2424" y="0"/>
                    </a:lnTo>
                    <a:lnTo>
                      <a:pt x="5820" y="3510"/>
                    </a:lnTo>
                    <a:lnTo>
                      <a:pt x="3397" y="5846"/>
                    </a:lnTo>
                    <a:close/>
                  </a:path>
                </a:pathLst>
              </a:custGeom>
              <a:solidFill>
                <a:srgbClr val="90979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5" name="Freeform: Shape 1294">
                <a:extLst>
                  <a:ext uri="{FF2B5EF4-FFF2-40B4-BE49-F238E27FC236}">
                    <a16:creationId xmlns:a16="http://schemas.microsoft.com/office/drawing/2014/main" id="{F1BCD23B-A8AD-7912-3C59-F5CD498B921C}"/>
                  </a:ext>
                </a:extLst>
              </p:cNvPr>
              <p:cNvSpPr/>
              <p:nvPr/>
            </p:nvSpPr>
            <p:spPr>
              <a:xfrm rot="-2508403">
                <a:off x="8012061" y="1819090"/>
                <a:ext cx="3364" cy="4878"/>
              </a:xfrm>
              <a:custGeom>
                <a:avLst/>
                <a:gdLst>
                  <a:gd name="connsiteX0" fmla="*/ -129 w 3364"/>
                  <a:gd name="connsiteY0" fmla="*/ -103 h 4878"/>
                  <a:gd name="connsiteX1" fmla="*/ 3236 w 3364"/>
                  <a:gd name="connsiteY1" fmla="*/ -103 h 4878"/>
                  <a:gd name="connsiteX2" fmla="*/ 3236 w 3364"/>
                  <a:gd name="connsiteY2" fmla="*/ 4775 h 4878"/>
                  <a:gd name="connsiteX3" fmla="*/ -129 w 3364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4" h="4878">
                    <a:moveTo>
                      <a:pt x="-129" y="-103"/>
                    </a:moveTo>
                    <a:lnTo>
                      <a:pt x="3236" y="-103"/>
                    </a:lnTo>
                    <a:lnTo>
                      <a:pt x="3236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949C9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6" name="Freeform: Shape 1295">
                <a:extLst>
                  <a:ext uri="{FF2B5EF4-FFF2-40B4-BE49-F238E27FC236}">
                    <a16:creationId xmlns:a16="http://schemas.microsoft.com/office/drawing/2014/main" id="{2ABD3840-74A5-9BD2-6FA4-B5489DFD0DBB}"/>
                  </a:ext>
                </a:extLst>
              </p:cNvPr>
              <p:cNvSpPr/>
              <p:nvPr/>
            </p:nvSpPr>
            <p:spPr>
              <a:xfrm>
                <a:off x="8011802" y="1819661"/>
                <a:ext cx="5718" cy="5904"/>
              </a:xfrm>
              <a:custGeom>
                <a:avLst/>
                <a:gdLst>
                  <a:gd name="connsiteX0" fmla="*/ 3107 w 5718"/>
                  <a:gd name="connsiteY0" fmla="*/ 5904 h 5904"/>
                  <a:gd name="connsiteX1" fmla="*/ 0 w 5718"/>
                  <a:gd name="connsiteY1" fmla="*/ 2142 h 5904"/>
                  <a:gd name="connsiteX2" fmla="*/ 2611 w 5718"/>
                  <a:gd name="connsiteY2" fmla="*/ 0 h 5904"/>
                  <a:gd name="connsiteX3" fmla="*/ 5718 w 5718"/>
                  <a:gd name="connsiteY3" fmla="*/ 3763 h 5904"/>
                  <a:gd name="connsiteX4" fmla="*/ 3107 w 5718"/>
                  <a:gd name="connsiteY4" fmla="*/ 5904 h 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8" h="5904">
                    <a:moveTo>
                      <a:pt x="3107" y="5904"/>
                    </a:moveTo>
                    <a:lnTo>
                      <a:pt x="0" y="2142"/>
                    </a:lnTo>
                    <a:lnTo>
                      <a:pt x="2611" y="0"/>
                    </a:lnTo>
                    <a:lnTo>
                      <a:pt x="5718" y="3763"/>
                    </a:lnTo>
                    <a:lnTo>
                      <a:pt x="3107" y="5904"/>
                    </a:lnTo>
                    <a:close/>
                  </a:path>
                </a:pathLst>
              </a:custGeom>
              <a:solidFill>
                <a:srgbClr val="989FA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7" name="Freeform: Shape 1296">
                <a:extLst>
                  <a:ext uri="{FF2B5EF4-FFF2-40B4-BE49-F238E27FC236}">
                    <a16:creationId xmlns:a16="http://schemas.microsoft.com/office/drawing/2014/main" id="{15309178-8217-D50D-D863-1E3FE2490B44}"/>
                  </a:ext>
                </a:extLst>
              </p:cNvPr>
              <p:cNvSpPr/>
              <p:nvPr/>
            </p:nvSpPr>
            <p:spPr>
              <a:xfrm rot="-2247534">
                <a:off x="8013822" y="1821126"/>
                <a:ext cx="3370" cy="4873"/>
              </a:xfrm>
              <a:custGeom>
                <a:avLst/>
                <a:gdLst>
                  <a:gd name="connsiteX0" fmla="*/ -129 w 3370"/>
                  <a:gd name="connsiteY0" fmla="*/ -103 h 4873"/>
                  <a:gd name="connsiteX1" fmla="*/ 3242 w 3370"/>
                  <a:gd name="connsiteY1" fmla="*/ -103 h 4873"/>
                  <a:gd name="connsiteX2" fmla="*/ 3242 w 3370"/>
                  <a:gd name="connsiteY2" fmla="*/ 4771 h 4873"/>
                  <a:gd name="connsiteX3" fmla="*/ -129 w 3370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3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9CA3A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8" name="Freeform: Shape 1297">
                <a:extLst>
                  <a:ext uri="{FF2B5EF4-FFF2-40B4-BE49-F238E27FC236}">
                    <a16:creationId xmlns:a16="http://schemas.microsoft.com/office/drawing/2014/main" id="{9206A4E3-D651-D23A-7FBB-D099ACFDBF7D}"/>
                  </a:ext>
                </a:extLst>
              </p:cNvPr>
              <p:cNvSpPr/>
              <p:nvPr/>
            </p:nvSpPr>
            <p:spPr>
              <a:xfrm rot="-2121151">
                <a:off x="8014659" y="1822480"/>
                <a:ext cx="3371" cy="4873"/>
              </a:xfrm>
              <a:custGeom>
                <a:avLst/>
                <a:gdLst>
                  <a:gd name="connsiteX0" fmla="*/ -129 w 3371"/>
                  <a:gd name="connsiteY0" fmla="*/ -103 h 4873"/>
                  <a:gd name="connsiteX1" fmla="*/ 3243 w 3371"/>
                  <a:gd name="connsiteY1" fmla="*/ -103 h 4873"/>
                  <a:gd name="connsiteX2" fmla="*/ 3243 w 3371"/>
                  <a:gd name="connsiteY2" fmla="*/ 4770 h 4873"/>
                  <a:gd name="connsiteX3" fmla="*/ -129 w 3371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73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A1A8A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9" name="Freeform: Shape 1298">
                <a:extLst>
                  <a:ext uri="{FF2B5EF4-FFF2-40B4-BE49-F238E27FC236}">
                    <a16:creationId xmlns:a16="http://schemas.microsoft.com/office/drawing/2014/main" id="{1076E5A6-BF74-62A5-3733-09DE5CAB2343}"/>
                  </a:ext>
                </a:extLst>
              </p:cNvPr>
              <p:cNvSpPr/>
              <p:nvPr/>
            </p:nvSpPr>
            <p:spPr>
              <a:xfrm rot="-1995168">
                <a:off x="8015472" y="1823609"/>
                <a:ext cx="3366" cy="4879"/>
              </a:xfrm>
              <a:custGeom>
                <a:avLst/>
                <a:gdLst>
                  <a:gd name="connsiteX0" fmla="*/ -129 w 3366"/>
                  <a:gd name="connsiteY0" fmla="*/ -103 h 4879"/>
                  <a:gd name="connsiteX1" fmla="*/ 3238 w 3366"/>
                  <a:gd name="connsiteY1" fmla="*/ -103 h 4879"/>
                  <a:gd name="connsiteX2" fmla="*/ 3238 w 3366"/>
                  <a:gd name="connsiteY2" fmla="*/ 4777 h 4879"/>
                  <a:gd name="connsiteX3" fmla="*/ -129 w 3366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6" h="4879">
                    <a:moveTo>
                      <a:pt x="-129" y="-103"/>
                    </a:moveTo>
                    <a:lnTo>
                      <a:pt x="3238" y="-103"/>
                    </a:lnTo>
                    <a:lnTo>
                      <a:pt x="3238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A6ADB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0" name="Freeform: Shape 1299">
                <a:extLst>
                  <a:ext uri="{FF2B5EF4-FFF2-40B4-BE49-F238E27FC236}">
                    <a16:creationId xmlns:a16="http://schemas.microsoft.com/office/drawing/2014/main" id="{602E21A9-93F0-C286-6E96-630803F6E8B7}"/>
                  </a:ext>
                </a:extLst>
              </p:cNvPr>
              <p:cNvSpPr/>
              <p:nvPr/>
            </p:nvSpPr>
            <p:spPr>
              <a:xfrm>
                <a:off x="8015198" y="1824305"/>
                <a:ext cx="5410" cy="5921"/>
              </a:xfrm>
              <a:custGeom>
                <a:avLst/>
                <a:gdLst>
                  <a:gd name="connsiteX0" fmla="*/ 2526 w 5410"/>
                  <a:gd name="connsiteY0" fmla="*/ 5921 h 5921"/>
                  <a:gd name="connsiteX1" fmla="*/ 0 w 5410"/>
                  <a:gd name="connsiteY1" fmla="*/ 1754 h 5921"/>
                  <a:gd name="connsiteX2" fmla="*/ 2868 w 5410"/>
                  <a:gd name="connsiteY2" fmla="*/ 0 h 5921"/>
                  <a:gd name="connsiteX3" fmla="*/ 5411 w 5410"/>
                  <a:gd name="connsiteY3" fmla="*/ 4165 h 5921"/>
                  <a:gd name="connsiteX4" fmla="*/ 2526 w 5410"/>
                  <a:gd name="connsiteY4" fmla="*/ 5921 h 5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0" h="5921">
                    <a:moveTo>
                      <a:pt x="2526" y="5921"/>
                    </a:moveTo>
                    <a:lnTo>
                      <a:pt x="0" y="1754"/>
                    </a:lnTo>
                    <a:lnTo>
                      <a:pt x="2868" y="0"/>
                    </a:lnTo>
                    <a:lnTo>
                      <a:pt x="5411" y="4165"/>
                    </a:lnTo>
                    <a:lnTo>
                      <a:pt x="2526" y="5921"/>
                    </a:lnTo>
                    <a:close/>
                  </a:path>
                </a:pathLst>
              </a:custGeom>
              <a:solidFill>
                <a:srgbClr val="AAB1B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1" name="Freeform: Shape 1300">
                <a:extLst>
                  <a:ext uri="{FF2B5EF4-FFF2-40B4-BE49-F238E27FC236}">
                    <a16:creationId xmlns:a16="http://schemas.microsoft.com/office/drawing/2014/main" id="{628C56F6-3796-A638-44F0-3CDFC96FC52E}"/>
                  </a:ext>
                </a:extLst>
              </p:cNvPr>
              <p:cNvSpPr/>
              <p:nvPr/>
            </p:nvSpPr>
            <p:spPr>
              <a:xfrm rot="-1771697">
                <a:off x="8016906" y="1826061"/>
                <a:ext cx="3378" cy="4885"/>
              </a:xfrm>
              <a:custGeom>
                <a:avLst/>
                <a:gdLst>
                  <a:gd name="connsiteX0" fmla="*/ -129 w 3378"/>
                  <a:gd name="connsiteY0" fmla="*/ -103 h 4885"/>
                  <a:gd name="connsiteX1" fmla="*/ 3250 w 3378"/>
                  <a:gd name="connsiteY1" fmla="*/ -103 h 4885"/>
                  <a:gd name="connsiteX2" fmla="*/ 3250 w 3378"/>
                  <a:gd name="connsiteY2" fmla="*/ 4782 h 4885"/>
                  <a:gd name="connsiteX3" fmla="*/ -129 w 3378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8" h="4885">
                    <a:moveTo>
                      <a:pt x="-129" y="-103"/>
                    </a:moveTo>
                    <a:lnTo>
                      <a:pt x="3250" y="-103"/>
                    </a:lnTo>
                    <a:lnTo>
                      <a:pt x="3250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AEB5B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2" name="Freeform: Shape 1301">
                <a:extLst>
                  <a:ext uri="{FF2B5EF4-FFF2-40B4-BE49-F238E27FC236}">
                    <a16:creationId xmlns:a16="http://schemas.microsoft.com/office/drawing/2014/main" id="{10B40B12-2B39-09EA-2B58-7E822166B0FE}"/>
                  </a:ext>
                </a:extLst>
              </p:cNvPr>
              <p:cNvSpPr/>
              <p:nvPr/>
            </p:nvSpPr>
            <p:spPr>
              <a:xfrm>
                <a:off x="8016649" y="1826831"/>
                <a:ext cx="5239" cy="5885"/>
              </a:xfrm>
              <a:custGeom>
                <a:avLst/>
                <a:gdLst>
                  <a:gd name="connsiteX0" fmla="*/ 2236 w 5239"/>
                  <a:gd name="connsiteY0" fmla="*/ 5885 h 5885"/>
                  <a:gd name="connsiteX1" fmla="*/ 0 w 5239"/>
                  <a:gd name="connsiteY1" fmla="*/ 1560 h 5885"/>
                  <a:gd name="connsiteX2" fmla="*/ 2987 w 5239"/>
                  <a:gd name="connsiteY2" fmla="*/ 0 h 5885"/>
                  <a:gd name="connsiteX3" fmla="*/ 5240 w 5239"/>
                  <a:gd name="connsiteY3" fmla="*/ 4326 h 5885"/>
                  <a:gd name="connsiteX4" fmla="*/ 2236 w 5239"/>
                  <a:gd name="connsiteY4" fmla="*/ 5885 h 5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9" h="5885">
                    <a:moveTo>
                      <a:pt x="2236" y="5885"/>
                    </a:moveTo>
                    <a:lnTo>
                      <a:pt x="0" y="1560"/>
                    </a:lnTo>
                    <a:lnTo>
                      <a:pt x="2987" y="0"/>
                    </a:lnTo>
                    <a:lnTo>
                      <a:pt x="5240" y="4326"/>
                    </a:lnTo>
                    <a:lnTo>
                      <a:pt x="2236" y="5885"/>
                    </a:lnTo>
                    <a:close/>
                  </a:path>
                </a:pathLst>
              </a:custGeom>
              <a:solidFill>
                <a:srgbClr val="B2B9B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3" name="Freeform: Shape 1302">
                <a:extLst>
                  <a:ext uri="{FF2B5EF4-FFF2-40B4-BE49-F238E27FC236}">
                    <a16:creationId xmlns:a16="http://schemas.microsoft.com/office/drawing/2014/main" id="{E4B96471-0B59-703D-B5CE-CEBB486D12D0}"/>
                  </a:ext>
                </a:extLst>
              </p:cNvPr>
              <p:cNvSpPr/>
              <p:nvPr/>
            </p:nvSpPr>
            <p:spPr>
              <a:xfrm rot="-1542599">
                <a:off x="8018205" y="1828632"/>
                <a:ext cx="3370" cy="4883"/>
              </a:xfrm>
              <a:custGeom>
                <a:avLst/>
                <a:gdLst>
                  <a:gd name="connsiteX0" fmla="*/ -129 w 3370"/>
                  <a:gd name="connsiteY0" fmla="*/ -103 h 4883"/>
                  <a:gd name="connsiteX1" fmla="*/ 3242 w 3370"/>
                  <a:gd name="connsiteY1" fmla="*/ -103 h 4883"/>
                  <a:gd name="connsiteX2" fmla="*/ 3242 w 3370"/>
                  <a:gd name="connsiteY2" fmla="*/ 4781 h 4883"/>
                  <a:gd name="connsiteX3" fmla="*/ -129 w 3370"/>
                  <a:gd name="connsiteY3" fmla="*/ 4781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83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81"/>
                    </a:lnTo>
                    <a:lnTo>
                      <a:pt x="-129" y="4781"/>
                    </a:lnTo>
                    <a:close/>
                  </a:path>
                </a:pathLst>
              </a:custGeom>
              <a:solidFill>
                <a:srgbClr val="B6BDC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4" name="Freeform: Shape 1303">
                <a:extLst>
                  <a:ext uri="{FF2B5EF4-FFF2-40B4-BE49-F238E27FC236}">
                    <a16:creationId xmlns:a16="http://schemas.microsoft.com/office/drawing/2014/main" id="{8045A8AD-BE99-F760-A718-7908FEB0B269}"/>
                  </a:ext>
                </a:extLst>
              </p:cNvPr>
              <p:cNvSpPr/>
              <p:nvPr/>
            </p:nvSpPr>
            <p:spPr>
              <a:xfrm rot="-1433994">
                <a:off x="8018788" y="1829967"/>
                <a:ext cx="3370" cy="4872"/>
              </a:xfrm>
              <a:custGeom>
                <a:avLst/>
                <a:gdLst>
                  <a:gd name="connsiteX0" fmla="*/ -129 w 3370"/>
                  <a:gd name="connsiteY0" fmla="*/ -103 h 4872"/>
                  <a:gd name="connsiteX1" fmla="*/ 3242 w 3370"/>
                  <a:gd name="connsiteY1" fmla="*/ -103 h 4872"/>
                  <a:gd name="connsiteX2" fmla="*/ 3242 w 3370"/>
                  <a:gd name="connsiteY2" fmla="*/ 4769 h 4872"/>
                  <a:gd name="connsiteX3" fmla="*/ -129 w 3370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2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BBC1C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5" name="Freeform: Shape 1304">
                <a:extLst>
                  <a:ext uri="{FF2B5EF4-FFF2-40B4-BE49-F238E27FC236}">
                    <a16:creationId xmlns:a16="http://schemas.microsoft.com/office/drawing/2014/main" id="{332AF8AE-59D1-F309-CBF2-8BC88AE74EEA}"/>
                  </a:ext>
                </a:extLst>
              </p:cNvPr>
              <p:cNvSpPr/>
              <p:nvPr/>
            </p:nvSpPr>
            <p:spPr>
              <a:xfrm>
                <a:off x="8018510" y="1830756"/>
                <a:ext cx="4949" cy="5788"/>
              </a:xfrm>
              <a:custGeom>
                <a:avLst/>
                <a:gdLst>
                  <a:gd name="connsiteX0" fmla="*/ 1826 w 4949"/>
                  <a:gd name="connsiteY0" fmla="*/ 5788 h 5788"/>
                  <a:gd name="connsiteX1" fmla="*/ 0 w 4949"/>
                  <a:gd name="connsiteY1" fmla="*/ 1270 h 5788"/>
                  <a:gd name="connsiteX2" fmla="*/ 3123 w 4949"/>
                  <a:gd name="connsiteY2" fmla="*/ 0 h 5788"/>
                  <a:gd name="connsiteX3" fmla="*/ 4950 w 4949"/>
                  <a:gd name="connsiteY3" fmla="*/ 4519 h 5788"/>
                  <a:gd name="connsiteX4" fmla="*/ 1826 w 4949"/>
                  <a:gd name="connsiteY4" fmla="*/ 5788 h 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9" h="5788">
                    <a:moveTo>
                      <a:pt x="1826" y="5788"/>
                    </a:moveTo>
                    <a:lnTo>
                      <a:pt x="0" y="1270"/>
                    </a:lnTo>
                    <a:lnTo>
                      <a:pt x="3123" y="0"/>
                    </a:lnTo>
                    <a:lnTo>
                      <a:pt x="4950" y="4519"/>
                    </a:lnTo>
                    <a:lnTo>
                      <a:pt x="1826" y="5788"/>
                    </a:lnTo>
                    <a:close/>
                  </a:path>
                </a:pathLst>
              </a:custGeom>
              <a:solidFill>
                <a:srgbClr val="C2C8C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6" name="Freeform: Shape 1305">
                <a:extLst>
                  <a:ext uri="{FF2B5EF4-FFF2-40B4-BE49-F238E27FC236}">
                    <a16:creationId xmlns:a16="http://schemas.microsoft.com/office/drawing/2014/main" id="{01C263D7-0303-CE6F-EA69-39A56A5AF730}"/>
                  </a:ext>
                </a:extLst>
              </p:cNvPr>
              <p:cNvSpPr/>
              <p:nvPr/>
            </p:nvSpPr>
            <p:spPr>
              <a:xfrm rot="-1210861">
                <a:off x="8019759" y="1832467"/>
                <a:ext cx="3372" cy="4882"/>
              </a:xfrm>
              <a:custGeom>
                <a:avLst/>
                <a:gdLst>
                  <a:gd name="connsiteX0" fmla="*/ -129 w 3372"/>
                  <a:gd name="connsiteY0" fmla="*/ -103 h 4882"/>
                  <a:gd name="connsiteX1" fmla="*/ 3244 w 3372"/>
                  <a:gd name="connsiteY1" fmla="*/ -103 h 4882"/>
                  <a:gd name="connsiteX2" fmla="*/ 3244 w 3372"/>
                  <a:gd name="connsiteY2" fmla="*/ 4780 h 4882"/>
                  <a:gd name="connsiteX3" fmla="*/ -129 w 3372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" h="4882">
                    <a:moveTo>
                      <a:pt x="-129" y="-103"/>
                    </a:moveTo>
                    <a:lnTo>
                      <a:pt x="3244" y="-103"/>
                    </a:lnTo>
                    <a:lnTo>
                      <a:pt x="3244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C7CCC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7" name="Freeform: Shape 1306">
                <a:extLst>
                  <a:ext uri="{FF2B5EF4-FFF2-40B4-BE49-F238E27FC236}">
                    <a16:creationId xmlns:a16="http://schemas.microsoft.com/office/drawing/2014/main" id="{79296D8D-145C-E35B-F36F-746C7EAE4DC6}"/>
                  </a:ext>
                </a:extLst>
              </p:cNvPr>
              <p:cNvSpPr/>
              <p:nvPr/>
            </p:nvSpPr>
            <p:spPr>
              <a:xfrm rot="-1088136">
                <a:off x="8020187" y="1833744"/>
                <a:ext cx="3377" cy="4879"/>
              </a:xfrm>
              <a:custGeom>
                <a:avLst/>
                <a:gdLst>
                  <a:gd name="connsiteX0" fmla="*/ -129 w 3377"/>
                  <a:gd name="connsiteY0" fmla="*/ -103 h 4879"/>
                  <a:gd name="connsiteX1" fmla="*/ 3249 w 3377"/>
                  <a:gd name="connsiteY1" fmla="*/ -103 h 4879"/>
                  <a:gd name="connsiteX2" fmla="*/ 3249 w 3377"/>
                  <a:gd name="connsiteY2" fmla="*/ 4777 h 4879"/>
                  <a:gd name="connsiteX3" fmla="*/ -129 w 3377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" h="4879">
                    <a:moveTo>
                      <a:pt x="-129" y="-103"/>
                    </a:moveTo>
                    <a:lnTo>
                      <a:pt x="3249" y="-103"/>
                    </a:lnTo>
                    <a:lnTo>
                      <a:pt x="3249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CDD1D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8" name="Freeform: Shape 1307">
                <a:extLst>
                  <a:ext uri="{FF2B5EF4-FFF2-40B4-BE49-F238E27FC236}">
                    <a16:creationId xmlns:a16="http://schemas.microsoft.com/office/drawing/2014/main" id="{4EF960F9-8BDC-95DF-CC6E-728F29AD1956}"/>
                  </a:ext>
                </a:extLst>
              </p:cNvPr>
              <p:cNvSpPr/>
              <p:nvPr/>
            </p:nvSpPr>
            <p:spPr>
              <a:xfrm>
                <a:off x="8019960" y="1834663"/>
                <a:ext cx="4574" cy="5620"/>
              </a:xfrm>
              <a:custGeom>
                <a:avLst/>
                <a:gdLst>
                  <a:gd name="connsiteX0" fmla="*/ 1331 w 4574"/>
                  <a:gd name="connsiteY0" fmla="*/ 5621 h 5620"/>
                  <a:gd name="connsiteX1" fmla="*/ 0 w 4574"/>
                  <a:gd name="connsiteY1" fmla="*/ 928 h 5620"/>
                  <a:gd name="connsiteX2" fmla="*/ 3243 w 4574"/>
                  <a:gd name="connsiteY2" fmla="*/ 0 h 5620"/>
                  <a:gd name="connsiteX3" fmla="*/ 4574 w 4574"/>
                  <a:gd name="connsiteY3" fmla="*/ 4693 h 5620"/>
                  <a:gd name="connsiteX4" fmla="*/ 1331 w 4574"/>
                  <a:gd name="connsiteY4" fmla="*/ 5621 h 5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" h="5620">
                    <a:moveTo>
                      <a:pt x="1331" y="5621"/>
                    </a:moveTo>
                    <a:lnTo>
                      <a:pt x="0" y="928"/>
                    </a:lnTo>
                    <a:lnTo>
                      <a:pt x="3243" y="0"/>
                    </a:lnTo>
                    <a:lnTo>
                      <a:pt x="4574" y="4693"/>
                    </a:lnTo>
                    <a:lnTo>
                      <a:pt x="1331" y="5621"/>
                    </a:lnTo>
                    <a:close/>
                  </a:path>
                </a:pathLst>
              </a:custGeom>
              <a:solidFill>
                <a:srgbClr val="D4D8D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9" name="Freeform: Shape 1308">
                <a:extLst>
                  <a:ext uri="{FF2B5EF4-FFF2-40B4-BE49-F238E27FC236}">
                    <a16:creationId xmlns:a16="http://schemas.microsoft.com/office/drawing/2014/main" id="{ECF809F5-4282-C3D3-024D-D71C8FB00092}"/>
                  </a:ext>
                </a:extLst>
              </p:cNvPr>
              <p:cNvSpPr/>
              <p:nvPr/>
            </p:nvSpPr>
            <p:spPr>
              <a:xfrm rot="-830417">
                <a:off x="8020902" y="1836337"/>
                <a:ext cx="3373" cy="4877"/>
              </a:xfrm>
              <a:custGeom>
                <a:avLst/>
                <a:gdLst>
                  <a:gd name="connsiteX0" fmla="*/ -129 w 3373"/>
                  <a:gd name="connsiteY0" fmla="*/ -103 h 4877"/>
                  <a:gd name="connsiteX1" fmla="*/ 3245 w 3373"/>
                  <a:gd name="connsiteY1" fmla="*/ -103 h 4877"/>
                  <a:gd name="connsiteX2" fmla="*/ 3245 w 3373"/>
                  <a:gd name="connsiteY2" fmla="*/ 4774 h 4877"/>
                  <a:gd name="connsiteX3" fmla="*/ -129 w 3373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77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D9DDD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0" name="Freeform: Shape 1309">
                <a:extLst>
                  <a:ext uri="{FF2B5EF4-FFF2-40B4-BE49-F238E27FC236}">
                    <a16:creationId xmlns:a16="http://schemas.microsoft.com/office/drawing/2014/main" id="{1A0F3A98-148E-DCC2-ADF9-2C292B1A8475}"/>
                  </a:ext>
                </a:extLst>
              </p:cNvPr>
              <p:cNvSpPr/>
              <p:nvPr/>
            </p:nvSpPr>
            <p:spPr>
              <a:xfrm>
                <a:off x="8020729" y="1837366"/>
                <a:ext cx="4283" cy="5463"/>
              </a:xfrm>
              <a:custGeom>
                <a:avLst/>
                <a:gdLst>
                  <a:gd name="connsiteX0" fmla="*/ 990 w 4283"/>
                  <a:gd name="connsiteY0" fmla="*/ 5464 h 5463"/>
                  <a:gd name="connsiteX1" fmla="*/ 0 w 4283"/>
                  <a:gd name="connsiteY1" fmla="*/ 684 h 5463"/>
                  <a:gd name="connsiteX2" fmla="*/ 3294 w 4283"/>
                  <a:gd name="connsiteY2" fmla="*/ 0 h 5463"/>
                  <a:gd name="connsiteX3" fmla="*/ 4284 w 4283"/>
                  <a:gd name="connsiteY3" fmla="*/ 4780 h 5463"/>
                  <a:gd name="connsiteX4" fmla="*/ 990 w 4283"/>
                  <a:gd name="connsiteY4" fmla="*/ 5464 h 5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3" h="5463">
                    <a:moveTo>
                      <a:pt x="990" y="5464"/>
                    </a:moveTo>
                    <a:lnTo>
                      <a:pt x="0" y="684"/>
                    </a:lnTo>
                    <a:lnTo>
                      <a:pt x="3294" y="0"/>
                    </a:lnTo>
                    <a:lnTo>
                      <a:pt x="4284" y="4780"/>
                    </a:lnTo>
                    <a:lnTo>
                      <a:pt x="990" y="5464"/>
                    </a:lnTo>
                    <a:close/>
                  </a:path>
                </a:pathLst>
              </a:custGeom>
              <a:solidFill>
                <a:srgbClr val="DFE2E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1" name="Freeform: Shape 1310">
                <a:extLst>
                  <a:ext uri="{FF2B5EF4-FFF2-40B4-BE49-F238E27FC236}">
                    <a16:creationId xmlns:a16="http://schemas.microsoft.com/office/drawing/2014/main" id="{A28FC4C1-4FB9-EA24-9EFA-B886583B1280}"/>
                  </a:ext>
                </a:extLst>
              </p:cNvPr>
              <p:cNvSpPr/>
              <p:nvPr/>
            </p:nvSpPr>
            <p:spPr>
              <a:xfrm rot="-576120">
                <a:off x="8021431" y="1838992"/>
                <a:ext cx="3377" cy="4881"/>
              </a:xfrm>
              <a:custGeom>
                <a:avLst/>
                <a:gdLst>
                  <a:gd name="connsiteX0" fmla="*/ -129 w 3377"/>
                  <a:gd name="connsiteY0" fmla="*/ -103 h 4881"/>
                  <a:gd name="connsiteX1" fmla="*/ 3249 w 3377"/>
                  <a:gd name="connsiteY1" fmla="*/ -103 h 4881"/>
                  <a:gd name="connsiteX2" fmla="*/ 3249 w 3377"/>
                  <a:gd name="connsiteY2" fmla="*/ 4779 h 4881"/>
                  <a:gd name="connsiteX3" fmla="*/ -129 w 3377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7" h="4881">
                    <a:moveTo>
                      <a:pt x="-129" y="-103"/>
                    </a:moveTo>
                    <a:lnTo>
                      <a:pt x="3249" y="-103"/>
                    </a:lnTo>
                    <a:lnTo>
                      <a:pt x="3249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E6E8E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2" name="Freeform: Shape 1311">
                <a:extLst>
                  <a:ext uri="{FF2B5EF4-FFF2-40B4-BE49-F238E27FC236}">
                    <a16:creationId xmlns:a16="http://schemas.microsoft.com/office/drawing/2014/main" id="{32470EF1-2CEA-2C5D-07D8-37271A25EDED}"/>
                  </a:ext>
                </a:extLst>
              </p:cNvPr>
              <p:cNvSpPr/>
              <p:nvPr/>
            </p:nvSpPr>
            <p:spPr>
              <a:xfrm rot="-443488">
                <a:off x="8021618" y="1840357"/>
                <a:ext cx="3370" cy="4877"/>
              </a:xfrm>
              <a:custGeom>
                <a:avLst/>
                <a:gdLst>
                  <a:gd name="connsiteX0" fmla="*/ -129 w 3370"/>
                  <a:gd name="connsiteY0" fmla="*/ -103 h 4877"/>
                  <a:gd name="connsiteX1" fmla="*/ 3242 w 3370"/>
                  <a:gd name="connsiteY1" fmla="*/ -103 h 4877"/>
                  <a:gd name="connsiteX2" fmla="*/ 3242 w 3370"/>
                  <a:gd name="connsiteY2" fmla="*/ 4774 h 4877"/>
                  <a:gd name="connsiteX3" fmla="*/ -129 w 3370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0" h="4877">
                    <a:moveTo>
                      <a:pt x="-129" y="-103"/>
                    </a:moveTo>
                    <a:lnTo>
                      <a:pt x="3242" y="-103"/>
                    </a:lnTo>
                    <a:lnTo>
                      <a:pt x="3242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ECEEE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8C9E2A8-453F-D3B8-C2F3-2C49205F47FB}"/>
                  </a:ext>
                </a:extLst>
              </p:cNvPr>
              <p:cNvSpPr/>
              <p:nvPr/>
            </p:nvSpPr>
            <p:spPr>
              <a:xfrm rot="-310818">
                <a:off x="8021775" y="1841727"/>
                <a:ext cx="3368" cy="4879"/>
              </a:xfrm>
              <a:custGeom>
                <a:avLst/>
                <a:gdLst>
                  <a:gd name="connsiteX0" fmla="*/ -129 w 3368"/>
                  <a:gd name="connsiteY0" fmla="*/ -103 h 4879"/>
                  <a:gd name="connsiteX1" fmla="*/ 3240 w 3368"/>
                  <a:gd name="connsiteY1" fmla="*/ -103 h 4879"/>
                  <a:gd name="connsiteX2" fmla="*/ 3240 w 3368"/>
                  <a:gd name="connsiteY2" fmla="*/ 4777 h 4879"/>
                  <a:gd name="connsiteX3" fmla="*/ -129 w 3368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8" h="4879">
                    <a:moveTo>
                      <a:pt x="-129" y="-103"/>
                    </a:moveTo>
                    <a:lnTo>
                      <a:pt x="3240" y="-103"/>
                    </a:lnTo>
                    <a:lnTo>
                      <a:pt x="3240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F2F3F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1AC292EE-EF3B-9C22-ED85-3A84C9F20B48}"/>
                  </a:ext>
                </a:extLst>
              </p:cNvPr>
              <p:cNvSpPr/>
              <p:nvPr/>
            </p:nvSpPr>
            <p:spPr>
              <a:xfrm>
                <a:off x="8021735" y="1843045"/>
                <a:ext cx="3618" cy="5042"/>
              </a:xfrm>
              <a:custGeom>
                <a:avLst/>
                <a:gdLst>
                  <a:gd name="connsiteX0" fmla="*/ 256 w 3618"/>
                  <a:gd name="connsiteY0" fmla="*/ 5042 h 5042"/>
                  <a:gd name="connsiteX1" fmla="*/ 0 w 3618"/>
                  <a:gd name="connsiteY1" fmla="*/ 171 h 5042"/>
                  <a:gd name="connsiteX2" fmla="*/ 3362 w 3618"/>
                  <a:gd name="connsiteY2" fmla="*/ 0 h 5042"/>
                  <a:gd name="connsiteX3" fmla="*/ 3618 w 3618"/>
                  <a:gd name="connsiteY3" fmla="*/ 4872 h 5042"/>
                  <a:gd name="connsiteX4" fmla="*/ 256 w 3618"/>
                  <a:gd name="connsiteY4" fmla="*/ 5042 h 5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8" h="5042">
                    <a:moveTo>
                      <a:pt x="256" y="5042"/>
                    </a:moveTo>
                    <a:lnTo>
                      <a:pt x="0" y="171"/>
                    </a:lnTo>
                    <a:lnTo>
                      <a:pt x="3362" y="0"/>
                    </a:lnTo>
                    <a:lnTo>
                      <a:pt x="3618" y="4872"/>
                    </a:lnTo>
                    <a:lnTo>
                      <a:pt x="256" y="5042"/>
                    </a:lnTo>
                    <a:close/>
                  </a:path>
                </a:pathLst>
              </a:custGeom>
              <a:solidFill>
                <a:srgbClr val="F9FAF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FC4E4C3B-61ED-A42A-C0BC-039104333B1D}"/>
                  </a:ext>
                </a:extLst>
              </p:cNvPr>
              <p:cNvSpPr/>
              <p:nvPr/>
            </p:nvSpPr>
            <p:spPr>
              <a:xfrm rot="-46896">
                <a:off x="8021910" y="1844544"/>
                <a:ext cx="3369" cy="4875"/>
              </a:xfrm>
              <a:custGeom>
                <a:avLst/>
                <a:gdLst>
                  <a:gd name="connsiteX0" fmla="*/ -129 w 3369"/>
                  <a:gd name="connsiteY0" fmla="*/ -103 h 4875"/>
                  <a:gd name="connsiteX1" fmla="*/ 3241 w 3369"/>
                  <a:gd name="connsiteY1" fmla="*/ -103 h 4875"/>
                  <a:gd name="connsiteX2" fmla="*/ 3241 w 3369"/>
                  <a:gd name="connsiteY2" fmla="*/ 4773 h 4875"/>
                  <a:gd name="connsiteX3" fmla="*/ -129 w 3369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75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16" name="Freeform: Shape 1315">
              <a:extLst>
                <a:ext uri="{FF2B5EF4-FFF2-40B4-BE49-F238E27FC236}">
                  <a16:creationId xmlns:a16="http://schemas.microsoft.com/office/drawing/2014/main" id="{8D918B3C-5E05-D78A-D5C6-87D34E79AB74}"/>
                </a:ext>
              </a:extLst>
            </p:cNvPr>
            <p:cNvSpPr/>
            <p:nvPr/>
          </p:nvSpPr>
          <p:spPr>
            <a:xfrm>
              <a:off x="7964950" y="1826560"/>
              <a:ext cx="2221" cy="42398"/>
            </a:xfrm>
            <a:custGeom>
              <a:avLst/>
              <a:gdLst>
                <a:gd name="connsiteX0" fmla="*/ 1359 w 2221"/>
                <a:gd name="connsiteY0" fmla="*/ 754 h 42398"/>
                <a:gd name="connsiteX1" fmla="*/ 1513 w 2221"/>
                <a:gd name="connsiteY1" fmla="*/ -103 h 42398"/>
                <a:gd name="connsiteX2" fmla="*/ 96 w 2221"/>
                <a:gd name="connsiteY2" fmla="*/ 2820 h 42398"/>
                <a:gd name="connsiteX3" fmla="*/ 45 w 2221"/>
                <a:gd name="connsiteY3" fmla="*/ 3571 h 42398"/>
                <a:gd name="connsiteX4" fmla="*/ -125 w 2221"/>
                <a:gd name="connsiteY4" fmla="*/ 8132 h 42398"/>
                <a:gd name="connsiteX5" fmla="*/ 233 w 2221"/>
                <a:gd name="connsiteY5" fmla="*/ 34110 h 42398"/>
                <a:gd name="connsiteX6" fmla="*/ 523 w 2221"/>
                <a:gd name="connsiteY6" fmla="*/ 38668 h 42398"/>
                <a:gd name="connsiteX7" fmla="*/ 608 w 2221"/>
                <a:gd name="connsiteY7" fmla="*/ 39415 h 42398"/>
                <a:gd name="connsiteX8" fmla="*/ 2093 w 2221"/>
                <a:gd name="connsiteY8" fmla="*/ 42295 h 42398"/>
                <a:gd name="connsiteX9" fmla="*/ 1923 w 2221"/>
                <a:gd name="connsiteY9" fmla="*/ 41447 h 42398"/>
                <a:gd name="connsiteX10" fmla="*/ 1206 w 2221"/>
                <a:gd name="connsiteY10" fmla="*/ 34098 h 42398"/>
                <a:gd name="connsiteX11" fmla="*/ 847 w 2221"/>
                <a:gd name="connsiteY11" fmla="*/ 8118 h 42398"/>
                <a:gd name="connsiteX12" fmla="*/ 1359 w 2221"/>
                <a:gd name="connsiteY12" fmla="*/ 754 h 4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" h="42398">
                  <a:moveTo>
                    <a:pt x="1359" y="754"/>
                  </a:moveTo>
                  <a:lnTo>
                    <a:pt x="1513" y="-103"/>
                  </a:lnTo>
                  <a:lnTo>
                    <a:pt x="96" y="2820"/>
                  </a:lnTo>
                  <a:lnTo>
                    <a:pt x="45" y="3571"/>
                  </a:lnTo>
                  <a:cubicBezTo>
                    <a:pt x="-92" y="5088"/>
                    <a:pt x="-143" y="6610"/>
                    <a:pt x="-125" y="8132"/>
                  </a:cubicBezTo>
                  <a:lnTo>
                    <a:pt x="233" y="34110"/>
                  </a:lnTo>
                  <a:cubicBezTo>
                    <a:pt x="250" y="35634"/>
                    <a:pt x="352" y="37154"/>
                    <a:pt x="523" y="38668"/>
                  </a:cubicBezTo>
                  <a:lnTo>
                    <a:pt x="608" y="39415"/>
                  </a:lnTo>
                  <a:lnTo>
                    <a:pt x="2093" y="42295"/>
                  </a:lnTo>
                  <a:lnTo>
                    <a:pt x="1923" y="41447"/>
                  </a:lnTo>
                  <a:cubicBezTo>
                    <a:pt x="1462" y="39023"/>
                    <a:pt x="1223" y="36564"/>
                    <a:pt x="1206" y="34098"/>
                  </a:cubicBezTo>
                  <a:lnTo>
                    <a:pt x="847" y="8118"/>
                  </a:lnTo>
                  <a:cubicBezTo>
                    <a:pt x="796" y="5653"/>
                    <a:pt x="984" y="3189"/>
                    <a:pt x="1359" y="754"/>
                  </a:cubicBezTo>
                </a:path>
              </a:pathLst>
            </a:custGeom>
            <a:solidFill>
              <a:srgbClr val="FFFFF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7" name="Freeform: Shape 1316">
              <a:extLst>
                <a:ext uri="{FF2B5EF4-FFF2-40B4-BE49-F238E27FC236}">
                  <a16:creationId xmlns:a16="http://schemas.microsoft.com/office/drawing/2014/main" id="{1AAFD176-41BE-4FF6-2C71-12CD3D60E5CB}"/>
                </a:ext>
              </a:extLst>
            </p:cNvPr>
            <p:cNvSpPr/>
            <p:nvPr/>
          </p:nvSpPr>
          <p:spPr>
            <a:xfrm>
              <a:off x="8002110" y="1826075"/>
              <a:ext cx="2227" cy="42398"/>
            </a:xfrm>
            <a:custGeom>
              <a:avLst/>
              <a:gdLst>
                <a:gd name="connsiteX0" fmla="*/ 605 w 2227"/>
                <a:gd name="connsiteY0" fmla="*/ 41442 h 42398"/>
                <a:gd name="connsiteX1" fmla="*/ 452 w 2227"/>
                <a:gd name="connsiteY1" fmla="*/ 42295 h 42398"/>
                <a:gd name="connsiteX2" fmla="*/ 1868 w 2227"/>
                <a:gd name="connsiteY2" fmla="*/ 39376 h 42398"/>
                <a:gd name="connsiteX3" fmla="*/ 1937 w 2227"/>
                <a:gd name="connsiteY3" fmla="*/ 38625 h 42398"/>
                <a:gd name="connsiteX4" fmla="*/ 2090 w 2227"/>
                <a:gd name="connsiteY4" fmla="*/ 34062 h 42398"/>
                <a:gd name="connsiteX5" fmla="*/ 1749 w 2227"/>
                <a:gd name="connsiteY5" fmla="*/ 8084 h 42398"/>
                <a:gd name="connsiteX6" fmla="*/ 1459 w 2227"/>
                <a:gd name="connsiteY6" fmla="*/ 3526 h 42398"/>
                <a:gd name="connsiteX7" fmla="*/ 1356 w 2227"/>
                <a:gd name="connsiteY7" fmla="*/ 2777 h 42398"/>
                <a:gd name="connsiteX8" fmla="*/ -129 w 2227"/>
                <a:gd name="connsiteY8" fmla="*/ -103 h 42398"/>
                <a:gd name="connsiteX9" fmla="*/ 42 w 2227"/>
                <a:gd name="connsiteY9" fmla="*/ 750 h 42398"/>
                <a:gd name="connsiteX10" fmla="*/ 776 w 2227"/>
                <a:gd name="connsiteY10" fmla="*/ 8098 h 42398"/>
                <a:gd name="connsiteX11" fmla="*/ 1117 w 2227"/>
                <a:gd name="connsiteY11" fmla="*/ 34076 h 42398"/>
                <a:gd name="connsiteX12" fmla="*/ 605 w 2227"/>
                <a:gd name="connsiteY12" fmla="*/ 41440 h 4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7" h="42398">
                  <a:moveTo>
                    <a:pt x="605" y="41442"/>
                  </a:moveTo>
                  <a:lnTo>
                    <a:pt x="452" y="42295"/>
                  </a:lnTo>
                  <a:lnTo>
                    <a:pt x="1868" y="39376"/>
                  </a:lnTo>
                  <a:lnTo>
                    <a:pt x="1937" y="38625"/>
                  </a:lnTo>
                  <a:cubicBezTo>
                    <a:pt x="2056" y="37108"/>
                    <a:pt x="2124" y="35584"/>
                    <a:pt x="2090" y="34062"/>
                  </a:cubicBezTo>
                  <a:lnTo>
                    <a:pt x="1749" y="8084"/>
                  </a:lnTo>
                  <a:cubicBezTo>
                    <a:pt x="1715" y="6560"/>
                    <a:pt x="1629" y="5040"/>
                    <a:pt x="1459" y="3526"/>
                  </a:cubicBezTo>
                  <a:lnTo>
                    <a:pt x="1356" y="2777"/>
                  </a:lnTo>
                  <a:lnTo>
                    <a:pt x="-129" y="-103"/>
                  </a:lnTo>
                  <a:lnTo>
                    <a:pt x="42" y="750"/>
                  </a:lnTo>
                  <a:cubicBezTo>
                    <a:pt x="503" y="3173"/>
                    <a:pt x="742" y="5632"/>
                    <a:pt x="776" y="8098"/>
                  </a:cubicBezTo>
                  <a:lnTo>
                    <a:pt x="1117" y="34076"/>
                  </a:lnTo>
                  <a:cubicBezTo>
                    <a:pt x="1169" y="36541"/>
                    <a:pt x="998" y="39005"/>
                    <a:pt x="605" y="41440"/>
                  </a:cubicBezTo>
                </a:path>
              </a:pathLst>
            </a:custGeom>
            <a:solidFill>
              <a:srgbClr val="43474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18" name="Obrázek 5">
              <a:extLst>
                <a:ext uri="{FF2B5EF4-FFF2-40B4-BE49-F238E27FC236}">
                  <a16:creationId xmlns:a16="http://schemas.microsoft.com/office/drawing/2014/main" id="{CC3C184D-A2D6-3D9B-6C29-5A489F0C6939}"/>
                </a:ext>
              </a:extLst>
            </p:cNvPr>
            <p:cNvGrpSpPr/>
            <p:nvPr/>
          </p:nvGrpSpPr>
          <p:grpSpPr>
            <a:xfrm>
              <a:off x="7997280" y="1821720"/>
              <a:ext cx="20464" cy="51797"/>
              <a:chOff x="7997280" y="1821720"/>
              <a:chExt cx="20464" cy="51797"/>
            </a:xfrm>
          </p:grpSpPr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4C22A870-540A-6E66-6D4B-A4C1BF0C7E18}"/>
                  </a:ext>
                </a:extLst>
              </p:cNvPr>
              <p:cNvSpPr/>
              <p:nvPr/>
            </p:nvSpPr>
            <p:spPr>
              <a:xfrm rot="-2529084">
                <a:off x="7999207" y="1822396"/>
                <a:ext cx="3893" cy="4876"/>
              </a:xfrm>
              <a:custGeom>
                <a:avLst/>
                <a:gdLst>
                  <a:gd name="connsiteX0" fmla="*/ -129 w 3893"/>
                  <a:gd name="connsiteY0" fmla="*/ -103 h 4876"/>
                  <a:gd name="connsiteX1" fmla="*/ 3765 w 3893"/>
                  <a:gd name="connsiteY1" fmla="*/ -103 h 4876"/>
                  <a:gd name="connsiteX2" fmla="*/ 3765 w 3893"/>
                  <a:gd name="connsiteY2" fmla="*/ 4773 h 4876"/>
                  <a:gd name="connsiteX3" fmla="*/ -129 w 3893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" h="4876">
                    <a:moveTo>
                      <a:pt x="-129" y="-103"/>
                    </a:moveTo>
                    <a:lnTo>
                      <a:pt x="3765" y="-103"/>
                    </a:lnTo>
                    <a:lnTo>
                      <a:pt x="3765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8B939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98B153C5-A52B-14CC-4837-2368F9DBA4C1}"/>
                  </a:ext>
                </a:extLst>
              </p:cNvPr>
              <p:cNvSpPr/>
              <p:nvPr/>
            </p:nvSpPr>
            <p:spPr>
              <a:xfrm>
                <a:off x="7998728" y="1822573"/>
                <a:ext cx="6076" cy="6243"/>
              </a:xfrm>
              <a:custGeom>
                <a:avLst/>
                <a:gdLst>
                  <a:gd name="connsiteX0" fmla="*/ 3038 w 6076"/>
                  <a:gd name="connsiteY0" fmla="*/ 6244 h 6243"/>
                  <a:gd name="connsiteX1" fmla="*/ 0 w 6076"/>
                  <a:gd name="connsiteY1" fmla="*/ 2438 h 6243"/>
                  <a:gd name="connsiteX2" fmla="*/ 3038 w 6076"/>
                  <a:gd name="connsiteY2" fmla="*/ 0 h 6243"/>
                  <a:gd name="connsiteX3" fmla="*/ 6076 w 6076"/>
                  <a:gd name="connsiteY3" fmla="*/ 3805 h 6243"/>
                  <a:gd name="connsiteX4" fmla="*/ 3038 w 6076"/>
                  <a:gd name="connsiteY4" fmla="*/ 6244 h 6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6" h="6243">
                    <a:moveTo>
                      <a:pt x="3038" y="6244"/>
                    </a:moveTo>
                    <a:lnTo>
                      <a:pt x="0" y="2438"/>
                    </a:lnTo>
                    <a:lnTo>
                      <a:pt x="3038" y="0"/>
                    </a:lnTo>
                    <a:lnTo>
                      <a:pt x="6076" y="3805"/>
                    </a:lnTo>
                    <a:lnTo>
                      <a:pt x="3038" y="6244"/>
                    </a:lnTo>
                    <a:close/>
                  </a:path>
                </a:pathLst>
              </a:custGeom>
              <a:solidFill>
                <a:srgbClr val="8D949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0088AAE0-56CF-5993-75E8-4B3FDBE309D5}"/>
                  </a:ext>
                </a:extLst>
              </p:cNvPr>
              <p:cNvSpPr/>
              <p:nvPr/>
            </p:nvSpPr>
            <p:spPr>
              <a:xfrm rot="-2300118">
                <a:off x="8000660" y="1824494"/>
                <a:ext cx="3893" cy="4878"/>
              </a:xfrm>
              <a:custGeom>
                <a:avLst/>
                <a:gdLst>
                  <a:gd name="connsiteX0" fmla="*/ -129 w 3893"/>
                  <a:gd name="connsiteY0" fmla="*/ -103 h 4878"/>
                  <a:gd name="connsiteX1" fmla="*/ 3765 w 3893"/>
                  <a:gd name="connsiteY1" fmla="*/ -103 h 4878"/>
                  <a:gd name="connsiteX2" fmla="*/ 3765 w 3893"/>
                  <a:gd name="connsiteY2" fmla="*/ 4775 h 4878"/>
                  <a:gd name="connsiteX3" fmla="*/ -129 w 3893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" h="4878">
                    <a:moveTo>
                      <a:pt x="-129" y="-103"/>
                    </a:moveTo>
                    <a:lnTo>
                      <a:pt x="3765" y="-103"/>
                    </a:lnTo>
                    <a:lnTo>
                      <a:pt x="3765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8E969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5407428B-C7E9-A603-7CAF-D98C69A88F0F}"/>
                  </a:ext>
                </a:extLst>
              </p:cNvPr>
              <p:cNvSpPr/>
              <p:nvPr/>
            </p:nvSpPr>
            <p:spPr>
              <a:xfrm rot="-2284022">
                <a:off x="8001412" y="1825606"/>
                <a:ext cx="3892" cy="4873"/>
              </a:xfrm>
              <a:custGeom>
                <a:avLst/>
                <a:gdLst>
                  <a:gd name="connsiteX0" fmla="*/ -129 w 3892"/>
                  <a:gd name="connsiteY0" fmla="*/ -103 h 4873"/>
                  <a:gd name="connsiteX1" fmla="*/ 3764 w 3892"/>
                  <a:gd name="connsiteY1" fmla="*/ -103 h 4873"/>
                  <a:gd name="connsiteX2" fmla="*/ 3764 w 3892"/>
                  <a:gd name="connsiteY2" fmla="*/ 4771 h 4873"/>
                  <a:gd name="connsiteX3" fmla="*/ -129 w 3892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2" h="4873">
                    <a:moveTo>
                      <a:pt x="-129" y="-103"/>
                    </a:moveTo>
                    <a:lnTo>
                      <a:pt x="3764" y="-103"/>
                    </a:lnTo>
                    <a:lnTo>
                      <a:pt x="3764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91989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BE80B694-9A4D-BCBA-3EC2-293A6A6955D0}"/>
                  </a:ext>
                </a:extLst>
              </p:cNvPr>
              <p:cNvSpPr/>
              <p:nvPr/>
            </p:nvSpPr>
            <p:spPr>
              <a:xfrm rot="-2467092">
                <a:off x="8001771" y="1826105"/>
                <a:ext cx="3887" cy="4882"/>
              </a:xfrm>
              <a:custGeom>
                <a:avLst/>
                <a:gdLst>
                  <a:gd name="connsiteX0" fmla="*/ -129 w 3887"/>
                  <a:gd name="connsiteY0" fmla="*/ -103 h 4882"/>
                  <a:gd name="connsiteX1" fmla="*/ 3759 w 3887"/>
                  <a:gd name="connsiteY1" fmla="*/ -103 h 4882"/>
                  <a:gd name="connsiteX2" fmla="*/ 3759 w 3887"/>
                  <a:gd name="connsiteY2" fmla="*/ 4780 h 4882"/>
                  <a:gd name="connsiteX3" fmla="*/ -129 w 3887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87" h="4882">
                    <a:moveTo>
                      <a:pt x="-129" y="-103"/>
                    </a:moveTo>
                    <a:lnTo>
                      <a:pt x="3759" y="-103"/>
                    </a:lnTo>
                    <a:lnTo>
                      <a:pt x="3759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929A9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05CF547C-6E79-A25F-BDBC-FD542948CAF2}"/>
                  </a:ext>
                </a:extLst>
              </p:cNvPr>
              <p:cNvSpPr/>
              <p:nvPr/>
            </p:nvSpPr>
            <p:spPr>
              <a:xfrm rot="-2336743">
                <a:off x="8002502" y="1827142"/>
                <a:ext cx="3891" cy="4879"/>
              </a:xfrm>
              <a:custGeom>
                <a:avLst/>
                <a:gdLst>
                  <a:gd name="connsiteX0" fmla="*/ -129 w 3891"/>
                  <a:gd name="connsiteY0" fmla="*/ -103 h 4879"/>
                  <a:gd name="connsiteX1" fmla="*/ 3763 w 3891"/>
                  <a:gd name="connsiteY1" fmla="*/ -103 h 4879"/>
                  <a:gd name="connsiteX2" fmla="*/ 3763 w 3891"/>
                  <a:gd name="connsiteY2" fmla="*/ 4776 h 4879"/>
                  <a:gd name="connsiteX3" fmla="*/ -129 w 3891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1" h="4879">
                    <a:moveTo>
                      <a:pt x="-129" y="-103"/>
                    </a:moveTo>
                    <a:lnTo>
                      <a:pt x="3763" y="-103"/>
                    </a:lnTo>
                    <a:lnTo>
                      <a:pt x="3763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949BA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47DEEF9-C38A-8D05-C923-556C2C8A16B3}"/>
                  </a:ext>
                </a:extLst>
              </p:cNvPr>
              <p:cNvSpPr/>
              <p:nvPr/>
            </p:nvSpPr>
            <p:spPr>
              <a:xfrm rot="-2471838">
                <a:off x="8003083" y="1827952"/>
                <a:ext cx="3891" cy="4874"/>
              </a:xfrm>
              <a:custGeom>
                <a:avLst/>
                <a:gdLst>
                  <a:gd name="connsiteX0" fmla="*/ -129 w 3891"/>
                  <a:gd name="connsiteY0" fmla="*/ -103 h 4874"/>
                  <a:gd name="connsiteX1" fmla="*/ 3763 w 3891"/>
                  <a:gd name="connsiteY1" fmla="*/ -103 h 4874"/>
                  <a:gd name="connsiteX2" fmla="*/ 3763 w 3891"/>
                  <a:gd name="connsiteY2" fmla="*/ 4772 h 4874"/>
                  <a:gd name="connsiteX3" fmla="*/ -129 w 3891"/>
                  <a:gd name="connsiteY3" fmla="*/ 4772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1" h="4874">
                    <a:moveTo>
                      <a:pt x="-129" y="-103"/>
                    </a:moveTo>
                    <a:lnTo>
                      <a:pt x="3763" y="-103"/>
                    </a:lnTo>
                    <a:lnTo>
                      <a:pt x="3763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959DA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3460FD64-6E48-EAF8-4B0E-AE4E7B1C9538}"/>
                  </a:ext>
                </a:extLst>
              </p:cNvPr>
              <p:cNvSpPr/>
              <p:nvPr/>
            </p:nvSpPr>
            <p:spPr>
              <a:xfrm>
                <a:off x="7997280" y="1846695"/>
                <a:ext cx="20464" cy="26822"/>
              </a:xfrm>
              <a:custGeom>
                <a:avLst/>
                <a:gdLst>
                  <a:gd name="connsiteX0" fmla="*/ 9173 w 20464"/>
                  <a:gd name="connsiteY0" fmla="*/ 26719 h 26822"/>
                  <a:gd name="connsiteX1" fmla="*/ -129 w 20464"/>
                  <a:gd name="connsiteY1" fmla="*/ 16729 h 26822"/>
                  <a:gd name="connsiteX2" fmla="*/ 2124 w 20464"/>
                  <a:gd name="connsiteY2" fmla="*/ 13995 h 26822"/>
                  <a:gd name="connsiteX3" fmla="*/ 3131 w 20464"/>
                  <a:gd name="connsiteY3" fmla="*/ 12447 h 26822"/>
                  <a:gd name="connsiteX4" fmla="*/ 5743 w 20464"/>
                  <a:gd name="connsiteY4" fmla="*/ 6673 h 26822"/>
                  <a:gd name="connsiteX5" fmla="*/ 6596 w 20464"/>
                  <a:gd name="connsiteY5" fmla="*/ 1567 h 26822"/>
                  <a:gd name="connsiteX6" fmla="*/ 6699 w 20464"/>
                  <a:gd name="connsiteY6" fmla="*/ -103 h 26822"/>
                  <a:gd name="connsiteX7" fmla="*/ 20336 w 20464"/>
                  <a:gd name="connsiteY7" fmla="*/ 823 h 26822"/>
                  <a:gd name="connsiteX8" fmla="*/ 20234 w 20464"/>
                  <a:gd name="connsiteY8" fmla="*/ 2375 h 26822"/>
                  <a:gd name="connsiteX9" fmla="*/ 18766 w 20464"/>
                  <a:gd name="connsiteY9" fmla="*/ 10821 h 26822"/>
                  <a:gd name="connsiteX10" fmla="*/ 14482 w 20464"/>
                  <a:gd name="connsiteY10" fmla="*/ 20034 h 26822"/>
                  <a:gd name="connsiteX11" fmla="*/ 13150 w 20464"/>
                  <a:gd name="connsiteY11" fmla="*/ 22042 h 26822"/>
                  <a:gd name="connsiteX12" fmla="*/ 9173 w 20464"/>
                  <a:gd name="connsiteY12" fmla="*/ 26719 h 2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464" h="26822">
                    <a:moveTo>
                      <a:pt x="9173" y="26719"/>
                    </a:moveTo>
                    <a:lnTo>
                      <a:pt x="-129" y="16729"/>
                    </a:lnTo>
                    <a:cubicBezTo>
                      <a:pt x="656" y="15860"/>
                      <a:pt x="1425" y="14947"/>
                      <a:pt x="2124" y="13995"/>
                    </a:cubicBezTo>
                    <a:lnTo>
                      <a:pt x="3131" y="12447"/>
                    </a:lnTo>
                    <a:cubicBezTo>
                      <a:pt x="4207" y="10623"/>
                      <a:pt x="5077" y="8686"/>
                      <a:pt x="5743" y="6673"/>
                    </a:cubicBezTo>
                    <a:cubicBezTo>
                      <a:pt x="6306" y="5028"/>
                      <a:pt x="6596" y="3303"/>
                      <a:pt x="6596" y="1567"/>
                    </a:cubicBezTo>
                    <a:lnTo>
                      <a:pt x="6699" y="-103"/>
                    </a:lnTo>
                    <a:lnTo>
                      <a:pt x="20336" y="823"/>
                    </a:lnTo>
                    <a:lnTo>
                      <a:pt x="20234" y="2375"/>
                    </a:lnTo>
                    <a:cubicBezTo>
                      <a:pt x="20165" y="5246"/>
                      <a:pt x="19670" y="8093"/>
                      <a:pt x="18766" y="10821"/>
                    </a:cubicBezTo>
                    <a:cubicBezTo>
                      <a:pt x="17725" y="14055"/>
                      <a:pt x="16274" y="17148"/>
                      <a:pt x="14482" y="20034"/>
                    </a:cubicBezTo>
                    <a:cubicBezTo>
                      <a:pt x="13799" y="21099"/>
                      <a:pt x="13475" y="21597"/>
                      <a:pt x="13150" y="22042"/>
                    </a:cubicBezTo>
                    <a:cubicBezTo>
                      <a:pt x="11938" y="23691"/>
                      <a:pt x="10607" y="25254"/>
                      <a:pt x="9173" y="267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3282819A-D3A5-891D-5550-FD12C5960DAD}"/>
                  </a:ext>
                </a:extLst>
              </p:cNvPr>
              <p:cNvSpPr/>
              <p:nvPr/>
            </p:nvSpPr>
            <p:spPr>
              <a:xfrm rot="-2471838">
                <a:off x="8003083" y="1827952"/>
                <a:ext cx="3891" cy="4874"/>
              </a:xfrm>
              <a:custGeom>
                <a:avLst/>
                <a:gdLst>
                  <a:gd name="connsiteX0" fmla="*/ -129 w 3891"/>
                  <a:gd name="connsiteY0" fmla="*/ -103 h 4874"/>
                  <a:gd name="connsiteX1" fmla="*/ 3763 w 3891"/>
                  <a:gd name="connsiteY1" fmla="*/ -103 h 4874"/>
                  <a:gd name="connsiteX2" fmla="*/ 3763 w 3891"/>
                  <a:gd name="connsiteY2" fmla="*/ 4772 h 4874"/>
                  <a:gd name="connsiteX3" fmla="*/ -129 w 3891"/>
                  <a:gd name="connsiteY3" fmla="*/ 4772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1" h="4874">
                    <a:moveTo>
                      <a:pt x="-129" y="-103"/>
                    </a:moveTo>
                    <a:lnTo>
                      <a:pt x="3763" y="-103"/>
                    </a:lnTo>
                    <a:lnTo>
                      <a:pt x="3763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959DA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0A0DCCB5-3F7E-3629-F5B2-36BA0FFF0A40}"/>
                  </a:ext>
                </a:extLst>
              </p:cNvPr>
              <p:cNvSpPr/>
              <p:nvPr/>
            </p:nvSpPr>
            <p:spPr>
              <a:xfrm rot="-2316186">
                <a:off x="8003544" y="1828646"/>
                <a:ext cx="3946" cy="4882"/>
              </a:xfrm>
              <a:custGeom>
                <a:avLst/>
                <a:gdLst>
                  <a:gd name="connsiteX0" fmla="*/ -129 w 3946"/>
                  <a:gd name="connsiteY0" fmla="*/ -103 h 4882"/>
                  <a:gd name="connsiteX1" fmla="*/ 3818 w 3946"/>
                  <a:gd name="connsiteY1" fmla="*/ -103 h 4882"/>
                  <a:gd name="connsiteX2" fmla="*/ 3818 w 3946"/>
                  <a:gd name="connsiteY2" fmla="*/ 4780 h 4882"/>
                  <a:gd name="connsiteX3" fmla="*/ -129 w 3946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6" h="4882">
                    <a:moveTo>
                      <a:pt x="-129" y="-103"/>
                    </a:moveTo>
                    <a:lnTo>
                      <a:pt x="3818" y="-103"/>
                    </a:lnTo>
                    <a:lnTo>
                      <a:pt x="3818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979FA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18F4AF08-E9B0-9B0D-D8AD-644EF68E03B9}"/>
                  </a:ext>
                </a:extLst>
              </p:cNvPr>
              <p:cNvSpPr/>
              <p:nvPr/>
            </p:nvSpPr>
            <p:spPr>
              <a:xfrm rot="-2174038">
                <a:off x="8003974" y="1829354"/>
                <a:ext cx="4007" cy="4875"/>
              </a:xfrm>
              <a:custGeom>
                <a:avLst/>
                <a:gdLst>
                  <a:gd name="connsiteX0" fmla="*/ -129 w 4007"/>
                  <a:gd name="connsiteY0" fmla="*/ -103 h 4875"/>
                  <a:gd name="connsiteX1" fmla="*/ 3879 w 4007"/>
                  <a:gd name="connsiteY1" fmla="*/ -103 h 4875"/>
                  <a:gd name="connsiteX2" fmla="*/ 3879 w 4007"/>
                  <a:gd name="connsiteY2" fmla="*/ 4772 h 4875"/>
                  <a:gd name="connsiteX3" fmla="*/ -129 w 4007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7" h="4875">
                    <a:moveTo>
                      <a:pt x="-129" y="-103"/>
                    </a:moveTo>
                    <a:lnTo>
                      <a:pt x="3879" y="-103"/>
                    </a:lnTo>
                    <a:lnTo>
                      <a:pt x="3879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99A1A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97307BE4-B7EE-A1F5-B024-611C56E126B6}"/>
                  </a:ext>
                </a:extLst>
              </p:cNvPr>
              <p:cNvSpPr/>
              <p:nvPr/>
            </p:nvSpPr>
            <p:spPr>
              <a:xfrm rot="-2047981">
                <a:off x="8004398" y="1830078"/>
                <a:ext cx="4060" cy="4878"/>
              </a:xfrm>
              <a:custGeom>
                <a:avLst/>
                <a:gdLst>
                  <a:gd name="connsiteX0" fmla="*/ -129 w 4060"/>
                  <a:gd name="connsiteY0" fmla="*/ -103 h 4878"/>
                  <a:gd name="connsiteX1" fmla="*/ 3932 w 4060"/>
                  <a:gd name="connsiteY1" fmla="*/ -103 h 4878"/>
                  <a:gd name="connsiteX2" fmla="*/ 3932 w 4060"/>
                  <a:gd name="connsiteY2" fmla="*/ 4776 h 4878"/>
                  <a:gd name="connsiteX3" fmla="*/ -129 w 4060"/>
                  <a:gd name="connsiteY3" fmla="*/ 4776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0" h="4878">
                    <a:moveTo>
                      <a:pt x="-129" y="-103"/>
                    </a:moveTo>
                    <a:lnTo>
                      <a:pt x="3932" y="-103"/>
                    </a:lnTo>
                    <a:lnTo>
                      <a:pt x="3932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9BA3A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D03B7210-3E9B-528C-A55A-648F9375CBAA}"/>
                  </a:ext>
                </a:extLst>
              </p:cNvPr>
              <p:cNvSpPr/>
              <p:nvPr/>
            </p:nvSpPr>
            <p:spPr>
              <a:xfrm rot="-1946224">
                <a:off x="8004791" y="1830821"/>
                <a:ext cx="4118" cy="4873"/>
              </a:xfrm>
              <a:custGeom>
                <a:avLst/>
                <a:gdLst>
                  <a:gd name="connsiteX0" fmla="*/ -129 w 4118"/>
                  <a:gd name="connsiteY0" fmla="*/ -103 h 4873"/>
                  <a:gd name="connsiteX1" fmla="*/ 3990 w 4118"/>
                  <a:gd name="connsiteY1" fmla="*/ -103 h 4873"/>
                  <a:gd name="connsiteX2" fmla="*/ 3990 w 4118"/>
                  <a:gd name="connsiteY2" fmla="*/ 4770 h 4873"/>
                  <a:gd name="connsiteX3" fmla="*/ -129 w 4118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18" h="4873">
                    <a:moveTo>
                      <a:pt x="-129" y="-103"/>
                    </a:moveTo>
                    <a:lnTo>
                      <a:pt x="3990" y="-103"/>
                    </a:lnTo>
                    <a:lnTo>
                      <a:pt x="3990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9CA3A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2" name="Freeform: Shape 1331">
                <a:extLst>
                  <a:ext uri="{FF2B5EF4-FFF2-40B4-BE49-F238E27FC236}">
                    <a16:creationId xmlns:a16="http://schemas.microsoft.com/office/drawing/2014/main" id="{C6FACBE1-FA9A-69E1-66C7-24923CB6207E}"/>
                  </a:ext>
                </a:extLst>
              </p:cNvPr>
              <p:cNvSpPr/>
              <p:nvPr/>
            </p:nvSpPr>
            <p:spPr>
              <a:xfrm rot="-1877058">
                <a:off x="8005165" y="1831561"/>
                <a:ext cx="4174" cy="4874"/>
              </a:xfrm>
              <a:custGeom>
                <a:avLst/>
                <a:gdLst>
                  <a:gd name="connsiteX0" fmla="*/ -129 w 4174"/>
                  <a:gd name="connsiteY0" fmla="*/ -103 h 4874"/>
                  <a:gd name="connsiteX1" fmla="*/ 4045 w 4174"/>
                  <a:gd name="connsiteY1" fmla="*/ -103 h 4874"/>
                  <a:gd name="connsiteX2" fmla="*/ 4045 w 4174"/>
                  <a:gd name="connsiteY2" fmla="*/ 4772 h 4874"/>
                  <a:gd name="connsiteX3" fmla="*/ -129 w 4174"/>
                  <a:gd name="connsiteY3" fmla="*/ 4772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4" h="4874">
                    <a:moveTo>
                      <a:pt x="-129" y="-103"/>
                    </a:moveTo>
                    <a:lnTo>
                      <a:pt x="4045" y="-103"/>
                    </a:lnTo>
                    <a:lnTo>
                      <a:pt x="4045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9EA5A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4234EC57-E41A-0AD5-E68C-4ACDEC21C04B}"/>
                  </a:ext>
                </a:extLst>
              </p:cNvPr>
              <p:cNvSpPr/>
              <p:nvPr/>
            </p:nvSpPr>
            <p:spPr>
              <a:xfrm>
                <a:off x="8004582" y="1831581"/>
                <a:ext cx="6110" cy="6349"/>
              </a:xfrm>
              <a:custGeom>
                <a:avLst/>
                <a:gdLst>
                  <a:gd name="connsiteX0" fmla="*/ 2458 w 6110"/>
                  <a:gd name="connsiteY0" fmla="*/ 6349 h 6349"/>
                  <a:gd name="connsiteX1" fmla="*/ 2390 w 6110"/>
                  <a:gd name="connsiteY1" fmla="*/ 6257 h 6349"/>
                  <a:gd name="connsiteX2" fmla="*/ 0 w 6110"/>
                  <a:gd name="connsiteY2" fmla="*/ 2124 h 6349"/>
                  <a:gd name="connsiteX3" fmla="*/ 3670 w 6110"/>
                  <a:gd name="connsiteY3" fmla="*/ 0 h 6349"/>
                  <a:gd name="connsiteX4" fmla="*/ 6111 w 6110"/>
                  <a:gd name="connsiteY4" fmla="*/ 4220 h 6349"/>
                  <a:gd name="connsiteX5" fmla="*/ 2458 w 6110"/>
                  <a:gd name="connsiteY5" fmla="*/ 6349 h 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10" h="6349">
                    <a:moveTo>
                      <a:pt x="2458" y="6349"/>
                    </a:moveTo>
                    <a:lnTo>
                      <a:pt x="2390" y="6257"/>
                    </a:lnTo>
                    <a:lnTo>
                      <a:pt x="0" y="2124"/>
                    </a:lnTo>
                    <a:lnTo>
                      <a:pt x="3670" y="0"/>
                    </a:lnTo>
                    <a:lnTo>
                      <a:pt x="6111" y="4220"/>
                    </a:lnTo>
                    <a:lnTo>
                      <a:pt x="2458" y="6349"/>
                    </a:lnTo>
                    <a:close/>
                  </a:path>
                </a:pathLst>
              </a:custGeom>
              <a:solidFill>
                <a:srgbClr val="A0A7A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7876C5BB-3791-FA51-E0B2-088DF6D1FC0D}"/>
                  </a:ext>
                </a:extLst>
              </p:cNvPr>
              <p:cNvSpPr/>
              <p:nvPr/>
            </p:nvSpPr>
            <p:spPr>
              <a:xfrm rot="-1676880">
                <a:off x="8006035" y="1833372"/>
                <a:ext cx="4232" cy="4872"/>
              </a:xfrm>
              <a:custGeom>
                <a:avLst/>
                <a:gdLst>
                  <a:gd name="connsiteX0" fmla="*/ -129 w 4232"/>
                  <a:gd name="connsiteY0" fmla="*/ -103 h 4872"/>
                  <a:gd name="connsiteX1" fmla="*/ 4104 w 4232"/>
                  <a:gd name="connsiteY1" fmla="*/ -103 h 4872"/>
                  <a:gd name="connsiteX2" fmla="*/ 4104 w 4232"/>
                  <a:gd name="connsiteY2" fmla="*/ 4770 h 4872"/>
                  <a:gd name="connsiteX3" fmla="*/ -129 w 4232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32" h="4872">
                    <a:moveTo>
                      <a:pt x="-129" y="-103"/>
                    </a:moveTo>
                    <a:lnTo>
                      <a:pt x="4104" y="-103"/>
                    </a:lnTo>
                    <a:lnTo>
                      <a:pt x="4104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A9B0B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5" name="Freeform: Shape 1334">
                <a:extLst>
                  <a:ext uri="{FF2B5EF4-FFF2-40B4-BE49-F238E27FC236}">
                    <a16:creationId xmlns:a16="http://schemas.microsoft.com/office/drawing/2014/main" id="{3F1228B3-4C71-9DF7-F2D3-9C5891B50CF9}"/>
                  </a:ext>
                </a:extLst>
              </p:cNvPr>
              <p:cNvSpPr/>
              <p:nvPr/>
            </p:nvSpPr>
            <p:spPr>
              <a:xfrm rot="-1542599">
                <a:off x="8006496" y="1834447"/>
                <a:ext cx="4252" cy="4883"/>
              </a:xfrm>
              <a:custGeom>
                <a:avLst/>
                <a:gdLst>
                  <a:gd name="connsiteX0" fmla="*/ -129 w 4252"/>
                  <a:gd name="connsiteY0" fmla="*/ -103 h 4883"/>
                  <a:gd name="connsiteX1" fmla="*/ 4124 w 4252"/>
                  <a:gd name="connsiteY1" fmla="*/ -103 h 4883"/>
                  <a:gd name="connsiteX2" fmla="*/ 4124 w 4252"/>
                  <a:gd name="connsiteY2" fmla="*/ 4781 h 4883"/>
                  <a:gd name="connsiteX3" fmla="*/ -129 w 4252"/>
                  <a:gd name="connsiteY3" fmla="*/ 4781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52" h="4883">
                    <a:moveTo>
                      <a:pt x="-129" y="-103"/>
                    </a:moveTo>
                    <a:lnTo>
                      <a:pt x="4124" y="-103"/>
                    </a:lnTo>
                    <a:lnTo>
                      <a:pt x="4124" y="4781"/>
                    </a:lnTo>
                    <a:lnTo>
                      <a:pt x="-129" y="4781"/>
                    </a:lnTo>
                    <a:close/>
                  </a:path>
                </a:pathLst>
              </a:custGeom>
              <a:solidFill>
                <a:srgbClr val="B1B8B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6" name="Freeform: Shape 1335">
                <a:extLst>
                  <a:ext uri="{FF2B5EF4-FFF2-40B4-BE49-F238E27FC236}">
                    <a16:creationId xmlns:a16="http://schemas.microsoft.com/office/drawing/2014/main" id="{BB987AD8-76F5-6248-9D35-1DE47A0DEEA7}"/>
                  </a:ext>
                </a:extLst>
              </p:cNvPr>
              <p:cNvSpPr/>
              <p:nvPr/>
            </p:nvSpPr>
            <p:spPr>
              <a:xfrm rot="-1401263">
                <a:off x="8006940" y="1835542"/>
                <a:ext cx="4246" cy="4875"/>
              </a:xfrm>
              <a:custGeom>
                <a:avLst/>
                <a:gdLst>
                  <a:gd name="connsiteX0" fmla="*/ -129 w 4246"/>
                  <a:gd name="connsiteY0" fmla="*/ -103 h 4875"/>
                  <a:gd name="connsiteX1" fmla="*/ 4118 w 4246"/>
                  <a:gd name="connsiteY1" fmla="*/ -103 h 4875"/>
                  <a:gd name="connsiteX2" fmla="*/ 4118 w 4246"/>
                  <a:gd name="connsiteY2" fmla="*/ 4772 h 4875"/>
                  <a:gd name="connsiteX3" fmla="*/ -129 w 4246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6" h="4875">
                    <a:moveTo>
                      <a:pt x="-129" y="-103"/>
                    </a:moveTo>
                    <a:lnTo>
                      <a:pt x="4118" y="-103"/>
                    </a:lnTo>
                    <a:lnTo>
                      <a:pt x="4118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B9BFC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7" name="Freeform: Shape 1336">
                <a:extLst>
                  <a:ext uri="{FF2B5EF4-FFF2-40B4-BE49-F238E27FC236}">
                    <a16:creationId xmlns:a16="http://schemas.microsoft.com/office/drawing/2014/main" id="{1BD67B7A-BACD-E634-F266-31F36AB9CFFC}"/>
                  </a:ext>
                </a:extLst>
              </p:cNvPr>
              <p:cNvSpPr/>
              <p:nvPr/>
            </p:nvSpPr>
            <p:spPr>
              <a:xfrm>
                <a:off x="8006596" y="1836042"/>
                <a:ext cx="5734" cy="6076"/>
              </a:xfrm>
              <a:custGeom>
                <a:avLst/>
                <a:gdLst>
                  <a:gd name="connsiteX0" fmla="*/ 1758 w 5734"/>
                  <a:gd name="connsiteY0" fmla="*/ 6076 h 6076"/>
                  <a:gd name="connsiteX1" fmla="*/ 0 w 5734"/>
                  <a:gd name="connsiteY1" fmla="*/ 1515 h 6076"/>
                  <a:gd name="connsiteX2" fmla="*/ 3977 w 5734"/>
                  <a:gd name="connsiteY2" fmla="*/ 0 h 6076"/>
                  <a:gd name="connsiteX3" fmla="*/ 5735 w 5734"/>
                  <a:gd name="connsiteY3" fmla="*/ 4561 h 6076"/>
                  <a:gd name="connsiteX4" fmla="*/ 1758 w 5734"/>
                  <a:gd name="connsiteY4" fmla="*/ 6076 h 6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4" h="6076">
                    <a:moveTo>
                      <a:pt x="1758" y="6076"/>
                    </a:moveTo>
                    <a:lnTo>
                      <a:pt x="0" y="1515"/>
                    </a:lnTo>
                    <a:lnTo>
                      <a:pt x="3977" y="0"/>
                    </a:lnTo>
                    <a:lnTo>
                      <a:pt x="5735" y="4561"/>
                    </a:lnTo>
                    <a:lnTo>
                      <a:pt x="1758" y="6076"/>
                    </a:lnTo>
                    <a:close/>
                  </a:path>
                </a:pathLst>
              </a:custGeom>
              <a:solidFill>
                <a:srgbClr val="C2C8C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8" name="Freeform: Shape 1337">
                <a:extLst>
                  <a:ext uri="{FF2B5EF4-FFF2-40B4-BE49-F238E27FC236}">
                    <a16:creationId xmlns:a16="http://schemas.microsoft.com/office/drawing/2014/main" id="{1776C582-A9D9-5378-1CC5-BF02503419C1}"/>
                  </a:ext>
                </a:extLst>
              </p:cNvPr>
              <p:cNvSpPr/>
              <p:nvPr/>
            </p:nvSpPr>
            <p:spPr>
              <a:xfrm rot="-1104312">
                <a:off x="8007691" y="1837765"/>
                <a:ext cx="4255" cy="4875"/>
              </a:xfrm>
              <a:custGeom>
                <a:avLst/>
                <a:gdLst>
                  <a:gd name="connsiteX0" fmla="*/ -129 w 4255"/>
                  <a:gd name="connsiteY0" fmla="*/ -103 h 4875"/>
                  <a:gd name="connsiteX1" fmla="*/ 4127 w 4255"/>
                  <a:gd name="connsiteY1" fmla="*/ -103 h 4875"/>
                  <a:gd name="connsiteX2" fmla="*/ 4127 w 4255"/>
                  <a:gd name="connsiteY2" fmla="*/ 4773 h 4875"/>
                  <a:gd name="connsiteX3" fmla="*/ -129 w 4255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55" h="4875">
                    <a:moveTo>
                      <a:pt x="-129" y="-103"/>
                    </a:moveTo>
                    <a:lnTo>
                      <a:pt x="4127" y="-103"/>
                    </a:lnTo>
                    <a:lnTo>
                      <a:pt x="412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CACFD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9" name="Freeform: Shape 1338">
                <a:extLst>
                  <a:ext uri="{FF2B5EF4-FFF2-40B4-BE49-F238E27FC236}">
                    <a16:creationId xmlns:a16="http://schemas.microsoft.com/office/drawing/2014/main" id="{2EE9D9E2-5139-515D-2420-60022C37BBA8}"/>
                  </a:ext>
                </a:extLst>
              </p:cNvPr>
              <p:cNvSpPr/>
              <p:nvPr/>
            </p:nvSpPr>
            <p:spPr>
              <a:xfrm>
                <a:off x="8007415" y="1838410"/>
                <a:ext cx="5444" cy="5849"/>
              </a:xfrm>
              <a:custGeom>
                <a:avLst/>
                <a:gdLst>
                  <a:gd name="connsiteX0" fmla="*/ 1331 w 5444"/>
                  <a:gd name="connsiteY0" fmla="*/ 5849 h 5849"/>
                  <a:gd name="connsiteX1" fmla="*/ 0 w 5444"/>
                  <a:gd name="connsiteY1" fmla="*/ 1159 h 5849"/>
                  <a:gd name="connsiteX2" fmla="*/ 4113 w 5444"/>
                  <a:gd name="connsiteY2" fmla="*/ 0 h 5849"/>
                  <a:gd name="connsiteX3" fmla="*/ 5445 w 5444"/>
                  <a:gd name="connsiteY3" fmla="*/ 4691 h 5849"/>
                  <a:gd name="connsiteX4" fmla="*/ 1331 w 5444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4" h="5849">
                    <a:moveTo>
                      <a:pt x="1331" y="5849"/>
                    </a:moveTo>
                    <a:lnTo>
                      <a:pt x="0" y="1159"/>
                    </a:lnTo>
                    <a:lnTo>
                      <a:pt x="4113" y="0"/>
                    </a:lnTo>
                    <a:lnTo>
                      <a:pt x="5445" y="4691"/>
                    </a:lnTo>
                    <a:lnTo>
                      <a:pt x="1331" y="5849"/>
                    </a:lnTo>
                    <a:close/>
                  </a:path>
                </a:pathLst>
              </a:custGeom>
              <a:solidFill>
                <a:srgbClr val="D3D7D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0" name="Freeform: Shape 1339">
                <a:extLst>
                  <a:ext uri="{FF2B5EF4-FFF2-40B4-BE49-F238E27FC236}">
                    <a16:creationId xmlns:a16="http://schemas.microsoft.com/office/drawing/2014/main" id="{DAEA6071-2406-C966-F50D-1477719935F8}"/>
                  </a:ext>
                </a:extLst>
              </p:cNvPr>
              <p:cNvSpPr/>
              <p:nvPr/>
            </p:nvSpPr>
            <p:spPr>
              <a:xfrm>
                <a:off x="8007774" y="1839622"/>
                <a:ext cx="5240" cy="5712"/>
              </a:xfrm>
              <a:custGeom>
                <a:avLst/>
                <a:gdLst>
                  <a:gd name="connsiteX0" fmla="*/ 1075 w 5240"/>
                  <a:gd name="connsiteY0" fmla="*/ 5713 h 5712"/>
                  <a:gd name="connsiteX1" fmla="*/ 0 w 5240"/>
                  <a:gd name="connsiteY1" fmla="*/ 956 h 5712"/>
                  <a:gd name="connsiteX2" fmla="*/ 4165 w 5240"/>
                  <a:gd name="connsiteY2" fmla="*/ 0 h 5712"/>
                  <a:gd name="connsiteX3" fmla="*/ 5240 w 5240"/>
                  <a:gd name="connsiteY3" fmla="*/ 4757 h 5712"/>
                  <a:gd name="connsiteX4" fmla="*/ 1075 w 5240"/>
                  <a:gd name="connsiteY4" fmla="*/ 5713 h 5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0" h="5712">
                    <a:moveTo>
                      <a:pt x="1075" y="5713"/>
                    </a:moveTo>
                    <a:lnTo>
                      <a:pt x="0" y="956"/>
                    </a:lnTo>
                    <a:lnTo>
                      <a:pt x="4165" y="0"/>
                    </a:lnTo>
                    <a:lnTo>
                      <a:pt x="5240" y="4757"/>
                    </a:lnTo>
                    <a:lnTo>
                      <a:pt x="1075" y="5713"/>
                    </a:lnTo>
                    <a:close/>
                  </a:path>
                </a:pathLst>
              </a:custGeom>
              <a:solidFill>
                <a:srgbClr val="DBDEE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1" name="Freeform: Shape 1340">
                <a:extLst>
                  <a:ext uri="{FF2B5EF4-FFF2-40B4-BE49-F238E27FC236}">
                    <a16:creationId xmlns:a16="http://schemas.microsoft.com/office/drawing/2014/main" id="{453C556B-97D7-03D2-1137-2C4F82A57D68}"/>
                  </a:ext>
                </a:extLst>
              </p:cNvPr>
              <p:cNvSpPr/>
              <p:nvPr/>
            </p:nvSpPr>
            <p:spPr>
              <a:xfrm rot="-606203">
                <a:off x="8008462" y="1841194"/>
                <a:ext cx="4288" cy="4877"/>
              </a:xfrm>
              <a:custGeom>
                <a:avLst/>
                <a:gdLst>
                  <a:gd name="connsiteX0" fmla="*/ -129 w 4288"/>
                  <a:gd name="connsiteY0" fmla="*/ -103 h 4877"/>
                  <a:gd name="connsiteX1" fmla="*/ 4160 w 4288"/>
                  <a:gd name="connsiteY1" fmla="*/ -103 h 4877"/>
                  <a:gd name="connsiteX2" fmla="*/ 4160 w 4288"/>
                  <a:gd name="connsiteY2" fmla="*/ 4775 h 4877"/>
                  <a:gd name="connsiteX3" fmla="*/ -129 w 4288"/>
                  <a:gd name="connsiteY3" fmla="*/ 4775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8" h="4877">
                    <a:moveTo>
                      <a:pt x="-129" y="-103"/>
                    </a:moveTo>
                    <a:lnTo>
                      <a:pt x="4160" y="-103"/>
                    </a:lnTo>
                    <a:lnTo>
                      <a:pt x="4160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E5E6E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2" name="Freeform: Shape 1341">
                <a:extLst>
                  <a:ext uri="{FF2B5EF4-FFF2-40B4-BE49-F238E27FC236}">
                    <a16:creationId xmlns:a16="http://schemas.microsoft.com/office/drawing/2014/main" id="{6FDFF9C7-C072-B3FE-9A5A-375645B11E2A}"/>
                  </a:ext>
                </a:extLst>
              </p:cNvPr>
              <p:cNvSpPr/>
              <p:nvPr/>
            </p:nvSpPr>
            <p:spPr>
              <a:xfrm rot="-428929">
                <a:off x="8008630" y="1842360"/>
                <a:ext cx="4289" cy="4874"/>
              </a:xfrm>
              <a:custGeom>
                <a:avLst/>
                <a:gdLst>
                  <a:gd name="connsiteX0" fmla="*/ -129 w 4289"/>
                  <a:gd name="connsiteY0" fmla="*/ -103 h 4874"/>
                  <a:gd name="connsiteX1" fmla="*/ 4161 w 4289"/>
                  <a:gd name="connsiteY1" fmla="*/ -103 h 4874"/>
                  <a:gd name="connsiteX2" fmla="*/ 4161 w 4289"/>
                  <a:gd name="connsiteY2" fmla="*/ 4772 h 4874"/>
                  <a:gd name="connsiteX3" fmla="*/ -129 w 4289"/>
                  <a:gd name="connsiteY3" fmla="*/ 4772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9" h="4874">
                    <a:moveTo>
                      <a:pt x="-129" y="-103"/>
                    </a:moveTo>
                    <a:lnTo>
                      <a:pt x="4161" y="-103"/>
                    </a:lnTo>
                    <a:lnTo>
                      <a:pt x="4161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ECEEE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3" name="Freeform: Shape 1342">
                <a:extLst>
                  <a:ext uri="{FF2B5EF4-FFF2-40B4-BE49-F238E27FC236}">
                    <a16:creationId xmlns:a16="http://schemas.microsoft.com/office/drawing/2014/main" id="{CA4EB2C9-926A-15C3-9638-73CC1D4E280A}"/>
                  </a:ext>
                </a:extLst>
              </p:cNvPr>
              <p:cNvSpPr/>
              <p:nvPr/>
            </p:nvSpPr>
            <p:spPr>
              <a:xfrm rot="-237740">
                <a:off x="8008712" y="1843486"/>
                <a:ext cx="4291" cy="4872"/>
              </a:xfrm>
              <a:custGeom>
                <a:avLst/>
                <a:gdLst>
                  <a:gd name="connsiteX0" fmla="*/ -129 w 4291"/>
                  <a:gd name="connsiteY0" fmla="*/ -103 h 4872"/>
                  <a:gd name="connsiteX1" fmla="*/ 4162 w 4291"/>
                  <a:gd name="connsiteY1" fmla="*/ -103 h 4872"/>
                  <a:gd name="connsiteX2" fmla="*/ 4162 w 4291"/>
                  <a:gd name="connsiteY2" fmla="*/ 4770 h 4872"/>
                  <a:gd name="connsiteX3" fmla="*/ -129 w 4291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1" h="4872">
                    <a:moveTo>
                      <a:pt x="-129" y="-103"/>
                    </a:moveTo>
                    <a:lnTo>
                      <a:pt x="4162" y="-103"/>
                    </a:lnTo>
                    <a:lnTo>
                      <a:pt x="4162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F5F6F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4" name="Freeform: Shape 1343">
                <a:extLst>
                  <a:ext uri="{FF2B5EF4-FFF2-40B4-BE49-F238E27FC236}">
                    <a16:creationId xmlns:a16="http://schemas.microsoft.com/office/drawing/2014/main" id="{4E600EB4-C61A-D957-85E1-C6D1CCDE43D7}"/>
                  </a:ext>
                </a:extLst>
              </p:cNvPr>
              <p:cNvSpPr/>
              <p:nvPr/>
            </p:nvSpPr>
            <p:spPr>
              <a:xfrm rot="-46896">
                <a:off x="8008768" y="1844719"/>
                <a:ext cx="4305" cy="4875"/>
              </a:xfrm>
              <a:custGeom>
                <a:avLst/>
                <a:gdLst>
                  <a:gd name="connsiteX0" fmla="*/ -129 w 4305"/>
                  <a:gd name="connsiteY0" fmla="*/ -103 h 4875"/>
                  <a:gd name="connsiteX1" fmla="*/ 4176 w 4305"/>
                  <a:gd name="connsiteY1" fmla="*/ -103 h 4875"/>
                  <a:gd name="connsiteX2" fmla="*/ 4176 w 4305"/>
                  <a:gd name="connsiteY2" fmla="*/ 4773 h 4875"/>
                  <a:gd name="connsiteX3" fmla="*/ -129 w 4305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05" h="4875">
                    <a:moveTo>
                      <a:pt x="-129" y="-103"/>
                    </a:moveTo>
                    <a:lnTo>
                      <a:pt x="4176" y="-103"/>
                    </a:lnTo>
                    <a:lnTo>
                      <a:pt x="4176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45" name="Obrázek 5">
              <a:extLst>
                <a:ext uri="{FF2B5EF4-FFF2-40B4-BE49-F238E27FC236}">
                  <a16:creationId xmlns:a16="http://schemas.microsoft.com/office/drawing/2014/main" id="{9DE31F7B-5AA0-AD0B-CDB8-EC57FA5FC5CA}"/>
                </a:ext>
              </a:extLst>
            </p:cNvPr>
            <p:cNvGrpSpPr/>
            <p:nvPr/>
          </p:nvGrpSpPr>
          <p:grpSpPr>
            <a:xfrm>
              <a:off x="7956279" y="1823278"/>
              <a:ext cx="15213" cy="48889"/>
              <a:chOff x="7956279" y="1823278"/>
              <a:chExt cx="15213" cy="48889"/>
            </a:xfrm>
          </p:grpSpPr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BD774A96-E8D8-D2EC-02BC-A98EA631FD71}"/>
                  </a:ext>
                </a:extLst>
              </p:cNvPr>
              <p:cNvSpPr/>
              <p:nvPr/>
            </p:nvSpPr>
            <p:spPr>
              <a:xfrm rot="-3868648">
                <a:off x="7958759" y="1833317"/>
                <a:ext cx="4883" cy="4082"/>
              </a:xfrm>
              <a:custGeom>
                <a:avLst/>
                <a:gdLst>
                  <a:gd name="connsiteX0" fmla="*/ -129 w 4883"/>
                  <a:gd name="connsiteY0" fmla="*/ -103 h 4082"/>
                  <a:gd name="connsiteX1" fmla="*/ 4755 w 4883"/>
                  <a:gd name="connsiteY1" fmla="*/ -103 h 4082"/>
                  <a:gd name="connsiteX2" fmla="*/ 4755 w 4883"/>
                  <a:gd name="connsiteY2" fmla="*/ 3979 h 4082"/>
                  <a:gd name="connsiteX3" fmla="*/ -129 w 4883"/>
                  <a:gd name="connsiteY3" fmla="*/ 3979 h 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3" h="4082">
                    <a:moveTo>
                      <a:pt x="-129" y="-103"/>
                    </a:moveTo>
                    <a:lnTo>
                      <a:pt x="4755" y="-103"/>
                    </a:lnTo>
                    <a:lnTo>
                      <a:pt x="4755" y="3979"/>
                    </a:lnTo>
                    <a:lnTo>
                      <a:pt x="-129" y="3979"/>
                    </a:lnTo>
                    <a:close/>
                  </a:path>
                </a:pathLst>
              </a:custGeom>
              <a:solidFill>
                <a:srgbClr val="383C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B541B4ED-A68E-8739-D512-431C24C6369A}"/>
                  </a:ext>
                </a:extLst>
              </p:cNvPr>
              <p:cNvSpPr/>
              <p:nvPr/>
            </p:nvSpPr>
            <p:spPr>
              <a:xfrm>
                <a:off x="7957883" y="1833377"/>
                <a:ext cx="5666" cy="6093"/>
              </a:xfrm>
              <a:custGeom>
                <a:avLst/>
                <a:gdLst>
                  <a:gd name="connsiteX0" fmla="*/ 3755 w 5666"/>
                  <a:gd name="connsiteY0" fmla="*/ 6093 h 6093"/>
                  <a:gd name="connsiteX1" fmla="*/ 0 w 5666"/>
                  <a:gd name="connsiteY1" fmla="*/ 4486 h 6093"/>
                  <a:gd name="connsiteX2" fmla="*/ 1912 w 5666"/>
                  <a:gd name="connsiteY2" fmla="*/ 0 h 6093"/>
                  <a:gd name="connsiteX3" fmla="*/ 5667 w 5666"/>
                  <a:gd name="connsiteY3" fmla="*/ 1607 h 6093"/>
                  <a:gd name="connsiteX4" fmla="*/ 3755 w 5666"/>
                  <a:gd name="connsiteY4" fmla="*/ 6093 h 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6" h="6093">
                    <a:moveTo>
                      <a:pt x="3755" y="6093"/>
                    </a:moveTo>
                    <a:lnTo>
                      <a:pt x="0" y="4486"/>
                    </a:lnTo>
                    <a:lnTo>
                      <a:pt x="1912" y="0"/>
                    </a:lnTo>
                    <a:lnTo>
                      <a:pt x="5667" y="1607"/>
                    </a:lnTo>
                    <a:lnTo>
                      <a:pt x="3755" y="6093"/>
                    </a:lnTo>
                    <a:close/>
                  </a:path>
                </a:pathLst>
              </a:custGeom>
              <a:solidFill>
                <a:srgbClr val="393D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BD8C490D-48BF-8BDE-2E20-A65A7908A4B0}"/>
                  </a:ext>
                </a:extLst>
              </p:cNvPr>
              <p:cNvSpPr/>
              <p:nvPr/>
            </p:nvSpPr>
            <p:spPr>
              <a:xfrm rot="-4153368">
                <a:off x="7957850" y="1835460"/>
                <a:ext cx="4873" cy="4102"/>
              </a:xfrm>
              <a:custGeom>
                <a:avLst/>
                <a:gdLst>
                  <a:gd name="connsiteX0" fmla="*/ -129 w 4873"/>
                  <a:gd name="connsiteY0" fmla="*/ -103 h 4102"/>
                  <a:gd name="connsiteX1" fmla="*/ 4745 w 4873"/>
                  <a:gd name="connsiteY1" fmla="*/ -103 h 4102"/>
                  <a:gd name="connsiteX2" fmla="*/ 4745 w 4873"/>
                  <a:gd name="connsiteY2" fmla="*/ 3999 h 4102"/>
                  <a:gd name="connsiteX3" fmla="*/ -129 w 4873"/>
                  <a:gd name="connsiteY3" fmla="*/ 3999 h 4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3" h="4102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3999"/>
                    </a:lnTo>
                    <a:lnTo>
                      <a:pt x="-129" y="3999"/>
                    </a:lnTo>
                    <a:close/>
                  </a:path>
                </a:pathLst>
              </a:custGeom>
              <a:solidFill>
                <a:srgbClr val="3A3E4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9" name="Freeform: Shape 1348">
                <a:extLst>
                  <a:ext uri="{FF2B5EF4-FFF2-40B4-BE49-F238E27FC236}">
                    <a16:creationId xmlns:a16="http://schemas.microsoft.com/office/drawing/2014/main" id="{9A66208F-7973-0AA4-8491-F59BA756E5B6}"/>
                  </a:ext>
                </a:extLst>
              </p:cNvPr>
              <p:cNvSpPr/>
              <p:nvPr/>
            </p:nvSpPr>
            <p:spPr>
              <a:xfrm rot="-4298119">
                <a:off x="7957465" y="1836570"/>
                <a:ext cx="4877" cy="4104"/>
              </a:xfrm>
              <a:custGeom>
                <a:avLst/>
                <a:gdLst>
                  <a:gd name="connsiteX0" fmla="*/ -129 w 4877"/>
                  <a:gd name="connsiteY0" fmla="*/ -103 h 4104"/>
                  <a:gd name="connsiteX1" fmla="*/ 4749 w 4877"/>
                  <a:gd name="connsiteY1" fmla="*/ -103 h 4104"/>
                  <a:gd name="connsiteX2" fmla="*/ 4749 w 4877"/>
                  <a:gd name="connsiteY2" fmla="*/ 4002 h 4104"/>
                  <a:gd name="connsiteX3" fmla="*/ -129 w 4877"/>
                  <a:gd name="connsiteY3" fmla="*/ 4002 h 4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4104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4002"/>
                    </a:lnTo>
                    <a:lnTo>
                      <a:pt x="-129" y="4002"/>
                    </a:lnTo>
                    <a:close/>
                  </a:path>
                </a:pathLst>
              </a:custGeom>
              <a:solidFill>
                <a:srgbClr val="3B3F4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0" name="Freeform: Shape 1349">
                <a:extLst>
                  <a:ext uri="{FF2B5EF4-FFF2-40B4-BE49-F238E27FC236}">
                    <a16:creationId xmlns:a16="http://schemas.microsoft.com/office/drawing/2014/main" id="{02723A60-4DD5-3612-9D43-9FCFAB75D616}"/>
                  </a:ext>
                </a:extLst>
              </p:cNvPr>
              <p:cNvSpPr/>
              <p:nvPr/>
            </p:nvSpPr>
            <p:spPr>
              <a:xfrm rot="-4450769">
                <a:off x="7957123" y="1837678"/>
                <a:ext cx="4882" cy="4111"/>
              </a:xfrm>
              <a:custGeom>
                <a:avLst/>
                <a:gdLst>
                  <a:gd name="connsiteX0" fmla="*/ -129 w 4882"/>
                  <a:gd name="connsiteY0" fmla="*/ -103 h 4111"/>
                  <a:gd name="connsiteX1" fmla="*/ 4754 w 4882"/>
                  <a:gd name="connsiteY1" fmla="*/ -103 h 4111"/>
                  <a:gd name="connsiteX2" fmla="*/ 4754 w 4882"/>
                  <a:gd name="connsiteY2" fmla="*/ 4008 h 4111"/>
                  <a:gd name="connsiteX3" fmla="*/ -129 w 4882"/>
                  <a:gd name="connsiteY3" fmla="*/ 4008 h 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4111">
                    <a:moveTo>
                      <a:pt x="-129" y="-103"/>
                    </a:moveTo>
                    <a:lnTo>
                      <a:pt x="4754" y="-103"/>
                    </a:lnTo>
                    <a:lnTo>
                      <a:pt x="4754" y="4008"/>
                    </a:lnTo>
                    <a:lnTo>
                      <a:pt x="-129" y="4008"/>
                    </a:lnTo>
                    <a:close/>
                  </a:path>
                </a:pathLst>
              </a:custGeom>
              <a:solidFill>
                <a:srgbClr val="3D404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1" name="Freeform: Shape 1350">
                <a:extLst>
                  <a:ext uri="{FF2B5EF4-FFF2-40B4-BE49-F238E27FC236}">
                    <a16:creationId xmlns:a16="http://schemas.microsoft.com/office/drawing/2014/main" id="{06844E59-3279-C0CB-B8EF-917DE824642B}"/>
                  </a:ext>
                </a:extLst>
              </p:cNvPr>
              <p:cNvSpPr/>
              <p:nvPr/>
            </p:nvSpPr>
            <p:spPr>
              <a:xfrm>
                <a:off x="7956689" y="1838020"/>
                <a:ext cx="5154" cy="5704"/>
              </a:xfrm>
              <a:custGeom>
                <a:avLst/>
                <a:gdLst>
                  <a:gd name="connsiteX0" fmla="*/ 4028 w 5154"/>
                  <a:gd name="connsiteY0" fmla="*/ 5704 h 5704"/>
                  <a:gd name="connsiteX1" fmla="*/ 0 w 5154"/>
                  <a:gd name="connsiteY1" fmla="*/ 4745 h 5704"/>
                  <a:gd name="connsiteX2" fmla="*/ 1143 w 5154"/>
                  <a:gd name="connsiteY2" fmla="*/ 0 h 5704"/>
                  <a:gd name="connsiteX3" fmla="*/ 5155 w 5154"/>
                  <a:gd name="connsiteY3" fmla="*/ 959 h 5704"/>
                  <a:gd name="connsiteX4" fmla="*/ 4028 w 5154"/>
                  <a:gd name="connsiteY4" fmla="*/ 5704 h 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4" h="5704">
                    <a:moveTo>
                      <a:pt x="4028" y="5704"/>
                    </a:moveTo>
                    <a:lnTo>
                      <a:pt x="0" y="4745"/>
                    </a:lnTo>
                    <a:lnTo>
                      <a:pt x="1143" y="0"/>
                    </a:lnTo>
                    <a:lnTo>
                      <a:pt x="5155" y="959"/>
                    </a:lnTo>
                    <a:lnTo>
                      <a:pt x="4028" y="5704"/>
                    </a:lnTo>
                    <a:close/>
                  </a:path>
                </a:pathLst>
              </a:custGeom>
              <a:solidFill>
                <a:srgbClr val="3D414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2" name="Freeform: Shape 1351">
                <a:extLst>
                  <a:ext uri="{FF2B5EF4-FFF2-40B4-BE49-F238E27FC236}">
                    <a16:creationId xmlns:a16="http://schemas.microsoft.com/office/drawing/2014/main" id="{4DCD2FCB-8864-0097-60DE-9B3A4569602D}"/>
                  </a:ext>
                </a:extLst>
              </p:cNvPr>
              <p:cNvSpPr/>
              <p:nvPr/>
            </p:nvSpPr>
            <p:spPr>
              <a:xfrm rot="-4736915">
                <a:off x="7956590" y="1839949"/>
                <a:ext cx="4876" cy="4132"/>
              </a:xfrm>
              <a:custGeom>
                <a:avLst/>
                <a:gdLst>
                  <a:gd name="connsiteX0" fmla="*/ -129 w 4876"/>
                  <a:gd name="connsiteY0" fmla="*/ -103 h 4132"/>
                  <a:gd name="connsiteX1" fmla="*/ 4748 w 4876"/>
                  <a:gd name="connsiteY1" fmla="*/ -103 h 4132"/>
                  <a:gd name="connsiteX2" fmla="*/ 4748 w 4876"/>
                  <a:gd name="connsiteY2" fmla="*/ 4029 h 4132"/>
                  <a:gd name="connsiteX3" fmla="*/ -129 w 4876"/>
                  <a:gd name="connsiteY3" fmla="*/ 4029 h 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6" h="4132">
                    <a:moveTo>
                      <a:pt x="-129" y="-103"/>
                    </a:moveTo>
                    <a:lnTo>
                      <a:pt x="4748" y="-103"/>
                    </a:lnTo>
                    <a:lnTo>
                      <a:pt x="4748" y="4029"/>
                    </a:lnTo>
                    <a:lnTo>
                      <a:pt x="-129" y="4029"/>
                    </a:lnTo>
                    <a:close/>
                  </a:path>
                </a:pathLst>
              </a:custGeom>
              <a:solidFill>
                <a:srgbClr val="3D42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9ADEB941-F1C1-D1A4-1DEE-CCFAA6FFE01A}"/>
                  </a:ext>
                </a:extLst>
              </p:cNvPr>
              <p:cNvSpPr/>
              <p:nvPr/>
            </p:nvSpPr>
            <p:spPr>
              <a:xfrm>
                <a:off x="7956398" y="1840446"/>
                <a:ext cx="4847" cy="5450"/>
              </a:xfrm>
              <a:custGeom>
                <a:avLst/>
                <a:gdLst>
                  <a:gd name="connsiteX0" fmla="*/ 4096 w 4847"/>
                  <a:gd name="connsiteY0" fmla="*/ 5450 h 5450"/>
                  <a:gd name="connsiteX1" fmla="*/ 0 w 4847"/>
                  <a:gd name="connsiteY1" fmla="*/ 4824 h 5450"/>
                  <a:gd name="connsiteX2" fmla="*/ 751 w 4847"/>
                  <a:gd name="connsiteY2" fmla="*/ 0 h 5450"/>
                  <a:gd name="connsiteX3" fmla="*/ 4847 w 4847"/>
                  <a:gd name="connsiteY3" fmla="*/ 625 h 5450"/>
                  <a:gd name="connsiteX4" fmla="*/ 4096 w 4847"/>
                  <a:gd name="connsiteY4" fmla="*/ 5450 h 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7" h="5450">
                    <a:moveTo>
                      <a:pt x="4096" y="5450"/>
                    </a:moveTo>
                    <a:lnTo>
                      <a:pt x="0" y="4824"/>
                    </a:lnTo>
                    <a:lnTo>
                      <a:pt x="751" y="0"/>
                    </a:lnTo>
                    <a:lnTo>
                      <a:pt x="4847" y="625"/>
                    </a:lnTo>
                    <a:lnTo>
                      <a:pt x="4096" y="5450"/>
                    </a:lnTo>
                    <a:close/>
                  </a:path>
                </a:pathLst>
              </a:custGeom>
              <a:solidFill>
                <a:srgbClr val="3F434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4" name="Freeform: Shape 1353">
                <a:extLst>
                  <a:ext uri="{FF2B5EF4-FFF2-40B4-BE49-F238E27FC236}">
                    <a16:creationId xmlns:a16="http://schemas.microsoft.com/office/drawing/2014/main" id="{299DDD93-D79C-CDF8-9AB9-A7C185772450}"/>
                  </a:ext>
                </a:extLst>
              </p:cNvPr>
              <p:cNvSpPr/>
              <p:nvPr/>
            </p:nvSpPr>
            <p:spPr>
              <a:xfrm rot="-5020459">
                <a:off x="7956233" y="1842249"/>
                <a:ext cx="4883" cy="4159"/>
              </a:xfrm>
              <a:custGeom>
                <a:avLst/>
                <a:gdLst>
                  <a:gd name="connsiteX0" fmla="*/ -129 w 4883"/>
                  <a:gd name="connsiteY0" fmla="*/ -103 h 4159"/>
                  <a:gd name="connsiteX1" fmla="*/ 4755 w 4883"/>
                  <a:gd name="connsiteY1" fmla="*/ -103 h 4159"/>
                  <a:gd name="connsiteX2" fmla="*/ 4755 w 4883"/>
                  <a:gd name="connsiteY2" fmla="*/ 4056 h 4159"/>
                  <a:gd name="connsiteX3" fmla="*/ -129 w 4883"/>
                  <a:gd name="connsiteY3" fmla="*/ 4056 h 4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3" h="4159">
                    <a:moveTo>
                      <a:pt x="-129" y="-103"/>
                    </a:moveTo>
                    <a:lnTo>
                      <a:pt x="4755" y="-103"/>
                    </a:lnTo>
                    <a:lnTo>
                      <a:pt x="4755" y="4056"/>
                    </a:lnTo>
                    <a:lnTo>
                      <a:pt x="-129" y="4056"/>
                    </a:lnTo>
                    <a:close/>
                  </a:path>
                </a:pathLst>
              </a:custGeom>
              <a:solidFill>
                <a:srgbClr val="4045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00C7AF22-4175-4526-4DBB-5F57D575C9C4}"/>
                  </a:ext>
                </a:extLst>
              </p:cNvPr>
              <p:cNvSpPr/>
              <p:nvPr/>
            </p:nvSpPr>
            <p:spPr>
              <a:xfrm rot="-5167494">
                <a:off x="7956132" y="1843421"/>
                <a:ext cx="4882" cy="4161"/>
              </a:xfrm>
              <a:custGeom>
                <a:avLst/>
                <a:gdLst>
                  <a:gd name="connsiteX0" fmla="*/ -129 w 4882"/>
                  <a:gd name="connsiteY0" fmla="*/ -103 h 4161"/>
                  <a:gd name="connsiteX1" fmla="*/ 4754 w 4882"/>
                  <a:gd name="connsiteY1" fmla="*/ -103 h 4161"/>
                  <a:gd name="connsiteX2" fmla="*/ 4754 w 4882"/>
                  <a:gd name="connsiteY2" fmla="*/ 4059 h 4161"/>
                  <a:gd name="connsiteX3" fmla="*/ -129 w 4882"/>
                  <a:gd name="connsiteY3" fmla="*/ 4059 h 4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4161">
                    <a:moveTo>
                      <a:pt x="-129" y="-103"/>
                    </a:moveTo>
                    <a:lnTo>
                      <a:pt x="4754" y="-103"/>
                    </a:lnTo>
                    <a:lnTo>
                      <a:pt x="4754" y="4059"/>
                    </a:lnTo>
                    <a:lnTo>
                      <a:pt x="-129" y="4059"/>
                    </a:lnTo>
                    <a:close/>
                  </a:path>
                </a:pathLst>
              </a:custGeom>
              <a:solidFill>
                <a:srgbClr val="4145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6" name="Freeform: Shape 1355">
                <a:extLst>
                  <a:ext uri="{FF2B5EF4-FFF2-40B4-BE49-F238E27FC236}">
                    <a16:creationId xmlns:a16="http://schemas.microsoft.com/office/drawing/2014/main" id="{6999A8CE-E325-80D3-CA46-8DF817D40BF8}"/>
                  </a:ext>
                </a:extLst>
              </p:cNvPr>
              <p:cNvSpPr/>
              <p:nvPr/>
            </p:nvSpPr>
            <p:spPr>
              <a:xfrm rot="-5314080">
                <a:off x="7956062" y="1844605"/>
                <a:ext cx="4880" cy="4172"/>
              </a:xfrm>
              <a:custGeom>
                <a:avLst/>
                <a:gdLst>
                  <a:gd name="connsiteX0" fmla="*/ -129 w 4880"/>
                  <a:gd name="connsiteY0" fmla="*/ -103 h 4172"/>
                  <a:gd name="connsiteX1" fmla="*/ 4752 w 4880"/>
                  <a:gd name="connsiteY1" fmla="*/ -103 h 4172"/>
                  <a:gd name="connsiteX2" fmla="*/ 4752 w 4880"/>
                  <a:gd name="connsiteY2" fmla="*/ 4069 h 4172"/>
                  <a:gd name="connsiteX3" fmla="*/ -129 w 4880"/>
                  <a:gd name="connsiteY3" fmla="*/ 4069 h 4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4172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4069"/>
                    </a:lnTo>
                    <a:lnTo>
                      <a:pt x="-129" y="4069"/>
                    </a:lnTo>
                    <a:close/>
                  </a:path>
                </a:pathLst>
              </a:custGeom>
              <a:solidFill>
                <a:srgbClr val="4146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7" name="Freeform: Shape 1356">
                <a:extLst>
                  <a:ext uri="{FF2B5EF4-FFF2-40B4-BE49-F238E27FC236}">
                    <a16:creationId xmlns:a16="http://schemas.microsoft.com/office/drawing/2014/main" id="{97F14337-C37C-6B71-5271-9CC8BF775D29}"/>
                  </a:ext>
                </a:extLst>
              </p:cNvPr>
              <p:cNvSpPr/>
              <p:nvPr/>
            </p:nvSpPr>
            <p:spPr>
              <a:xfrm>
                <a:off x="7956381" y="1845401"/>
                <a:ext cx="4249" cy="4941"/>
              </a:xfrm>
              <a:custGeom>
                <a:avLst/>
                <a:gdLst>
                  <a:gd name="connsiteX0" fmla="*/ 85 w 4249"/>
                  <a:gd name="connsiteY0" fmla="*/ 4942 h 4941"/>
                  <a:gd name="connsiteX1" fmla="*/ 0 w 4249"/>
                  <a:gd name="connsiteY1" fmla="*/ 67 h 4941"/>
                  <a:gd name="connsiteX2" fmla="*/ 4165 w 4249"/>
                  <a:gd name="connsiteY2" fmla="*/ 0 h 4941"/>
                  <a:gd name="connsiteX3" fmla="*/ 4250 w 4249"/>
                  <a:gd name="connsiteY3" fmla="*/ 4875 h 4941"/>
                  <a:gd name="connsiteX4" fmla="*/ 85 w 4249"/>
                  <a:gd name="connsiteY4" fmla="*/ 4942 h 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9" h="4941">
                    <a:moveTo>
                      <a:pt x="85" y="4942"/>
                    </a:moveTo>
                    <a:lnTo>
                      <a:pt x="0" y="67"/>
                    </a:lnTo>
                    <a:lnTo>
                      <a:pt x="4165" y="0"/>
                    </a:lnTo>
                    <a:lnTo>
                      <a:pt x="4250" y="4875"/>
                    </a:lnTo>
                    <a:lnTo>
                      <a:pt x="85" y="4942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8" name="Freeform: Shape 1357">
                <a:extLst>
                  <a:ext uri="{FF2B5EF4-FFF2-40B4-BE49-F238E27FC236}">
                    <a16:creationId xmlns:a16="http://schemas.microsoft.com/office/drawing/2014/main" id="{56EC95F5-7F0B-2B62-4B33-B84735EDB451}"/>
                  </a:ext>
                </a:extLst>
              </p:cNvPr>
              <p:cNvSpPr/>
              <p:nvPr/>
            </p:nvSpPr>
            <p:spPr>
              <a:xfrm rot="-2970217">
                <a:off x="7965739" y="1866354"/>
                <a:ext cx="4730" cy="4869"/>
              </a:xfrm>
              <a:custGeom>
                <a:avLst/>
                <a:gdLst>
                  <a:gd name="connsiteX0" fmla="*/ -129 w 4730"/>
                  <a:gd name="connsiteY0" fmla="*/ -103 h 4869"/>
                  <a:gd name="connsiteX1" fmla="*/ 4602 w 4730"/>
                  <a:gd name="connsiteY1" fmla="*/ -103 h 4869"/>
                  <a:gd name="connsiteX2" fmla="*/ 4602 w 4730"/>
                  <a:gd name="connsiteY2" fmla="*/ 4766 h 4869"/>
                  <a:gd name="connsiteX3" fmla="*/ -129 w 4730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30" h="4869">
                    <a:moveTo>
                      <a:pt x="-129" y="-103"/>
                    </a:moveTo>
                    <a:lnTo>
                      <a:pt x="4602" y="-103"/>
                    </a:lnTo>
                    <a:lnTo>
                      <a:pt x="4602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828A8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9" name="Freeform: Shape 1358">
                <a:extLst>
                  <a:ext uri="{FF2B5EF4-FFF2-40B4-BE49-F238E27FC236}">
                    <a16:creationId xmlns:a16="http://schemas.microsoft.com/office/drawing/2014/main" id="{1B46B6C4-60E7-7E21-3FBD-46C102976DF3}"/>
                  </a:ext>
                </a:extLst>
              </p:cNvPr>
              <p:cNvSpPr/>
              <p:nvPr/>
            </p:nvSpPr>
            <p:spPr>
              <a:xfrm rot="-2664071">
                <a:off x="7965123" y="1865768"/>
                <a:ext cx="4681" cy="4882"/>
              </a:xfrm>
              <a:custGeom>
                <a:avLst/>
                <a:gdLst>
                  <a:gd name="connsiteX0" fmla="*/ -129 w 4681"/>
                  <a:gd name="connsiteY0" fmla="*/ -103 h 4882"/>
                  <a:gd name="connsiteX1" fmla="*/ 4553 w 4681"/>
                  <a:gd name="connsiteY1" fmla="*/ -103 h 4882"/>
                  <a:gd name="connsiteX2" fmla="*/ 4553 w 4681"/>
                  <a:gd name="connsiteY2" fmla="*/ 4779 h 4882"/>
                  <a:gd name="connsiteX3" fmla="*/ -129 w 4681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81" h="4882">
                    <a:moveTo>
                      <a:pt x="-129" y="-103"/>
                    </a:moveTo>
                    <a:lnTo>
                      <a:pt x="4553" y="-103"/>
                    </a:lnTo>
                    <a:lnTo>
                      <a:pt x="4553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80888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0" name="Freeform: Shape 1359">
                <a:extLst>
                  <a:ext uri="{FF2B5EF4-FFF2-40B4-BE49-F238E27FC236}">
                    <a16:creationId xmlns:a16="http://schemas.microsoft.com/office/drawing/2014/main" id="{722EFBEC-3C63-0358-DBFE-8BA3C85D1A31}"/>
                  </a:ext>
                </a:extLst>
              </p:cNvPr>
              <p:cNvSpPr/>
              <p:nvPr/>
            </p:nvSpPr>
            <p:spPr>
              <a:xfrm rot="-2549779">
                <a:off x="7964357" y="1864978"/>
                <a:ext cx="4654" cy="4874"/>
              </a:xfrm>
              <a:custGeom>
                <a:avLst/>
                <a:gdLst>
                  <a:gd name="connsiteX0" fmla="*/ -129 w 4654"/>
                  <a:gd name="connsiteY0" fmla="*/ -103 h 4874"/>
                  <a:gd name="connsiteX1" fmla="*/ 4526 w 4654"/>
                  <a:gd name="connsiteY1" fmla="*/ -103 h 4874"/>
                  <a:gd name="connsiteX2" fmla="*/ 4526 w 4654"/>
                  <a:gd name="connsiteY2" fmla="*/ 4771 h 4874"/>
                  <a:gd name="connsiteX3" fmla="*/ -129 w 4654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4" h="4874">
                    <a:moveTo>
                      <a:pt x="-129" y="-103"/>
                    </a:moveTo>
                    <a:lnTo>
                      <a:pt x="4526" y="-103"/>
                    </a:lnTo>
                    <a:lnTo>
                      <a:pt x="4526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7F878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1" name="Freeform: Shape 1360">
                <a:extLst>
                  <a:ext uri="{FF2B5EF4-FFF2-40B4-BE49-F238E27FC236}">
                    <a16:creationId xmlns:a16="http://schemas.microsoft.com/office/drawing/2014/main" id="{CA63196A-EA7A-D240-7A13-55331CDB0FE8}"/>
                  </a:ext>
                </a:extLst>
              </p:cNvPr>
              <p:cNvSpPr/>
              <p:nvPr/>
            </p:nvSpPr>
            <p:spPr>
              <a:xfrm rot="-2513221">
                <a:off x="7963585" y="1864065"/>
                <a:ext cx="4609" cy="4870"/>
              </a:xfrm>
              <a:custGeom>
                <a:avLst/>
                <a:gdLst>
                  <a:gd name="connsiteX0" fmla="*/ -129 w 4609"/>
                  <a:gd name="connsiteY0" fmla="*/ -103 h 4870"/>
                  <a:gd name="connsiteX1" fmla="*/ 4481 w 4609"/>
                  <a:gd name="connsiteY1" fmla="*/ -103 h 4870"/>
                  <a:gd name="connsiteX2" fmla="*/ 4481 w 4609"/>
                  <a:gd name="connsiteY2" fmla="*/ 4767 h 4870"/>
                  <a:gd name="connsiteX3" fmla="*/ -129 w 4609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9" h="4870">
                    <a:moveTo>
                      <a:pt x="-129" y="-103"/>
                    </a:moveTo>
                    <a:lnTo>
                      <a:pt x="4481" y="-103"/>
                    </a:lnTo>
                    <a:lnTo>
                      <a:pt x="4481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7E858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2" name="Freeform: Shape 1361">
                <a:extLst>
                  <a:ext uri="{FF2B5EF4-FFF2-40B4-BE49-F238E27FC236}">
                    <a16:creationId xmlns:a16="http://schemas.microsoft.com/office/drawing/2014/main" id="{EDB9B691-8454-2870-E1AE-BB44517B00C0}"/>
                  </a:ext>
                </a:extLst>
              </p:cNvPr>
              <p:cNvSpPr/>
              <p:nvPr/>
            </p:nvSpPr>
            <p:spPr>
              <a:xfrm>
                <a:off x="7961809" y="1862254"/>
                <a:ext cx="6656" cy="6694"/>
              </a:xfrm>
              <a:custGeom>
                <a:avLst/>
                <a:gdLst>
                  <a:gd name="connsiteX0" fmla="*/ 3209 w 6656"/>
                  <a:gd name="connsiteY0" fmla="*/ 6694 h 6694"/>
                  <a:gd name="connsiteX1" fmla="*/ 0 w 6656"/>
                  <a:gd name="connsiteY1" fmla="*/ 3025 h 6694"/>
                  <a:gd name="connsiteX2" fmla="*/ 3431 w 6656"/>
                  <a:gd name="connsiteY2" fmla="*/ 0 h 6694"/>
                  <a:gd name="connsiteX3" fmla="*/ 6657 w 6656"/>
                  <a:gd name="connsiteY3" fmla="*/ 3667 h 6694"/>
                  <a:gd name="connsiteX4" fmla="*/ 3209 w 6656"/>
                  <a:gd name="connsiteY4" fmla="*/ 6694 h 6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56" h="6694">
                    <a:moveTo>
                      <a:pt x="3209" y="6694"/>
                    </a:moveTo>
                    <a:lnTo>
                      <a:pt x="0" y="3025"/>
                    </a:lnTo>
                    <a:lnTo>
                      <a:pt x="3431" y="0"/>
                    </a:lnTo>
                    <a:lnTo>
                      <a:pt x="6657" y="3667"/>
                    </a:lnTo>
                    <a:lnTo>
                      <a:pt x="3209" y="6694"/>
                    </a:lnTo>
                    <a:close/>
                  </a:path>
                </a:pathLst>
              </a:custGeom>
              <a:solidFill>
                <a:srgbClr val="7C838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3" name="Freeform: Shape 1362">
                <a:extLst>
                  <a:ext uri="{FF2B5EF4-FFF2-40B4-BE49-F238E27FC236}">
                    <a16:creationId xmlns:a16="http://schemas.microsoft.com/office/drawing/2014/main" id="{3B9FA289-D265-F6B5-972E-2E3F5878E696}"/>
                  </a:ext>
                </a:extLst>
              </p:cNvPr>
              <p:cNvSpPr/>
              <p:nvPr/>
            </p:nvSpPr>
            <p:spPr>
              <a:xfrm rot="-2393948">
                <a:off x="7962189" y="1862303"/>
                <a:ext cx="4545" cy="4877"/>
              </a:xfrm>
              <a:custGeom>
                <a:avLst/>
                <a:gdLst>
                  <a:gd name="connsiteX0" fmla="*/ -129 w 4545"/>
                  <a:gd name="connsiteY0" fmla="*/ -103 h 4877"/>
                  <a:gd name="connsiteX1" fmla="*/ 4417 w 4545"/>
                  <a:gd name="connsiteY1" fmla="*/ -103 h 4877"/>
                  <a:gd name="connsiteX2" fmla="*/ 4417 w 4545"/>
                  <a:gd name="connsiteY2" fmla="*/ 4774 h 4877"/>
                  <a:gd name="connsiteX3" fmla="*/ -129 w 4545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45" h="4877">
                    <a:moveTo>
                      <a:pt x="-129" y="-103"/>
                    </a:moveTo>
                    <a:lnTo>
                      <a:pt x="4417" y="-103"/>
                    </a:lnTo>
                    <a:lnTo>
                      <a:pt x="4417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7C838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4" name="Freeform: Shape 1363">
                <a:extLst>
                  <a:ext uri="{FF2B5EF4-FFF2-40B4-BE49-F238E27FC236}">
                    <a16:creationId xmlns:a16="http://schemas.microsoft.com/office/drawing/2014/main" id="{EF6CA781-A59F-8950-367E-4F8D9D9C0A99}"/>
                  </a:ext>
                </a:extLst>
              </p:cNvPr>
              <p:cNvSpPr/>
              <p:nvPr/>
            </p:nvSpPr>
            <p:spPr>
              <a:xfrm>
                <a:off x="7960529" y="1860523"/>
                <a:ext cx="6588" cy="6642"/>
              </a:xfrm>
              <a:custGeom>
                <a:avLst/>
                <a:gdLst>
                  <a:gd name="connsiteX0" fmla="*/ 3123 w 6588"/>
                  <a:gd name="connsiteY0" fmla="*/ 6643 h 6642"/>
                  <a:gd name="connsiteX1" fmla="*/ 0 w 6588"/>
                  <a:gd name="connsiteY1" fmla="*/ 2913 h 6642"/>
                  <a:gd name="connsiteX2" fmla="*/ 3465 w 6588"/>
                  <a:gd name="connsiteY2" fmla="*/ 0 h 6642"/>
                  <a:gd name="connsiteX3" fmla="*/ 6588 w 6588"/>
                  <a:gd name="connsiteY3" fmla="*/ 3732 h 6642"/>
                  <a:gd name="connsiteX4" fmla="*/ 3123 w 6588"/>
                  <a:gd name="connsiteY4" fmla="*/ 6643 h 6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8" h="6642">
                    <a:moveTo>
                      <a:pt x="3123" y="6643"/>
                    </a:moveTo>
                    <a:lnTo>
                      <a:pt x="0" y="2913"/>
                    </a:lnTo>
                    <a:lnTo>
                      <a:pt x="3465" y="0"/>
                    </a:lnTo>
                    <a:lnTo>
                      <a:pt x="6588" y="3732"/>
                    </a:lnTo>
                    <a:lnTo>
                      <a:pt x="3123" y="6643"/>
                    </a:lnTo>
                    <a:close/>
                  </a:path>
                </a:pathLst>
              </a:custGeom>
              <a:solidFill>
                <a:srgbClr val="7A818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5" name="Freeform: Shape 1364">
                <a:extLst>
                  <a:ext uri="{FF2B5EF4-FFF2-40B4-BE49-F238E27FC236}">
                    <a16:creationId xmlns:a16="http://schemas.microsoft.com/office/drawing/2014/main" id="{7D73018F-2D49-EE5C-D55D-3BCBD71E7A5A}"/>
                  </a:ext>
                </a:extLst>
              </p:cNvPr>
              <p:cNvSpPr/>
              <p:nvPr/>
            </p:nvSpPr>
            <p:spPr>
              <a:xfrm>
                <a:off x="7959897" y="1859580"/>
                <a:ext cx="6537" cy="6598"/>
              </a:xfrm>
              <a:custGeom>
                <a:avLst/>
                <a:gdLst>
                  <a:gd name="connsiteX0" fmla="*/ 3021 w 6537"/>
                  <a:gd name="connsiteY0" fmla="*/ 6599 h 6598"/>
                  <a:gd name="connsiteX1" fmla="*/ 0 w 6537"/>
                  <a:gd name="connsiteY1" fmla="*/ 2773 h 6598"/>
                  <a:gd name="connsiteX2" fmla="*/ 3516 w 6537"/>
                  <a:gd name="connsiteY2" fmla="*/ 0 h 6598"/>
                  <a:gd name="connsiteX3" fmla="*/ 6537 w 6537"/>
                  <a:gd name="connsiteY3" fmla="*/ 3827 h 6598"/>
                  <a:gd name="connsiteX4" fmla="*/ 3021 w 6537"/>
                  <a:gd name="connsiteY4" fmla="*/ 6599 h 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7" h="6598">
                    <a:moveTo>
                      <a:pt x="3021" y="6599"/>
                    </a:moveTo>
                    <a:lnTo>
                      <a:pt x="0" y="2773"/>
                    </a:lnTo>
                    <a:lnTo>
                      <a:pt x="3516" y="0"/>
                    </a:lnTo>
                    <a:lnTo>
                      <a:pt x="6537" y="3827"/>
                    </a:lnTo>
                    <a:lnTo>
                      <a:pt x="3021" y="6599"/>
                    </a:lnTo>
                    <a:close/>
                  </a:path>
                </a:pathLst>
              </a:custGeom>
              <a:solidFill>
                <a:srgbClr val="757D8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6" name="Freeform: Shape 1365">
                <a:extLst>
                  <a:ext uri="{FF2B5EF4-FFF2-40B4-BE49-F238E27FC236}">
                    <a16:creationId xmlns:a16="http://schemas.microsoft.com/office/drawing/2014/main" id="{791C8391-0E9C-CFD9-CAC1-F663AED1C392}"/>
                  </a:ext>
                </a:extLst>
              </p:cNvPr>
              <p:cNvSpPr/>
              <p:nvPr/>
            </p:nvSpPr>
            <p:spPr>
              <a:xfrm rot="-2169800">
                <a:off x="7960309" y="1859441"/>
                <a:ext cx="4437" cy="4883"/>
              </a:xfrm>
              <a:custGeom>
                <a:avLst/>
                <a:gdLst>
                  <a:gd name="connsiteX0" fmla="*/ -129 w 4437"/>
                  <a:gd name="connsiteY0" fmla="*/ -103 h 4883"/>
                  <a:gd name="connsiteX1" fmla="*/ 4309 w 4437"/>
                  <a:gd name="connsiteY1" fmla="*/ -103 h 4883"/>
                  <a:gd name="connsiteX2" fmla="*/ 4309 w 4437"/>
                  <a:gd name="connsiteY2" fmla="*/ 4781 h 4883"/>
                  <a:gd name="connsiteX3" fmla="*/ -129 w 4437"/>
                  <a:gd name="connsiteY3" fmla="*/ 4781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7" h="4883">
                    <a:moveTo>
                      <a:pt x="-129" y="-103"/>
                    </a:moveTo>
                    <a:lnTo>
                      <a:pt x="4309" y="-103"/>
                    </a:lnTo>
                    <a:lnTo>
                      <a:pt x="4309" y="4781"/>
                    </a:lnTo>
                    <a:lnTo>
                      <a:pt x="-129" y="4781"/>
                    </a:lnTo>
                    <a:close/>
                  </a:path>
                </a:pathLst>
              </a:custGeom>
              <a:solidFill>
                <a:srgbClr val="72797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7" name="Freeform: Shape 1366">
                <a:extLst>
                  <a:ext uri="{FF2B5EF4-FFF2-40B4-BE49-F238E27FC236}">
                    <a16:creationId xmlns:a16="http://schemas.microsoft.com/office/drawing/2014/main" id="{0447D7EE-6615-6CB9-8FCA-E4D2A612EB85}"/>
                  </a:ext>
                </a:extLst>
              </p:cNvPr>
              <p:cNvSpPr/>
              <p:nvPr/>
            </p:nvSpPr>
            <p:spPr>
              <a:xfrm>
                <a:off x="7958754" y="1857634"/>
                <a:ext cx="6366" cy="6489"/>
              </a:xfrm>
              <a:custGeom>
                <a:avLst/>
                <a:gdLst>
                  <a:gd name="connsiteX0" fmla="*/ 2714 w 6366"/>
                  <a:gd name="connsiteY0" fmla="*/ 6489 h 6489"/>
                  <a:gd name="connsiteX1" fmla="*/ 0 w 6366"/>
                  <a:gd name="connsiteY1" fmla="*/ 2440 h 6489"/>
                  <a:gd name="connsiteX2" fmla="*/ 3636 w 6366"/>
                  <a:gd name="connsiteY2" fmla="*/ 0 h 6489"/>
                  <a:gd name="connsiteX3" fmla="*/ 6366 w 6366"/>
                  <a:gd name="connsiteY3" fmla="*/ 4049 h 6489"/>
                  <a:gd name="connsiteX4" fmla="*/ 2714 w 6366"/>
                  <a:gd name="connsiteY4" fmla="*/ 6489 h 6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" h="6489">
                    <a:moveTo>
                      <a:pt x="2714" y="6489"/>
                    </a:moveTo>
                    <a:lnTo>
                      <a:pt x="0" y="2440"/>
                    </a:lnTo>
                    <a:lnTo>
                      <a:pt x="3636" y="0"/>
                    </a:lnTo>
                    <a:lnTo>
                      <a:pt x="6366" y="4049"/>
                    </a:lnTo>
                    <a:lnTo>
                      <a:pt x="2714" y="6489"/>
                    </a:lnTo>
                    <a:close/>
                  </a:path>
                </a:pathLst>
              </a:custGeom>
              <a:solidFill>
                <a:srgbClr val="6E757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8" name="Freeform: Shape 1367">
                <a:extLst>
                  <a:ext uri="{FF2B5EF4-FFF2-40B4-BE49-F238E27FC236}">
                    <a16:creationId xmlns:a16="http://schemas.microsoft.com/office/drawing/2014/main" id="{E7FA22A0-E99E-5899-E736-7D8A14C0C47E}"/>
                  </a:ext>
                </a:extLst>
              </p:cNvPr>
              <p:cNvSpPr/>
              <p:nvPr/>
            </p:nvSpPr>
            <p:spPr>
              <a:xfrm rot="-1857012">
                <a:off x="7959202" y="1857404"/>
                <a:ext cx="4343" cy="4882"/>
              </a:xfrm>
              <a:custGeom>
                <a:avLst/>
                <a:gdLst>
                  <a:gd name="connsiteX0" fmla="*/ -129 w 4343"/>
                  <a:gd name="connsiteY0" fmla="*/ -103 h 4882"/>
                  <a:gd name="connsiteX1" fmla="*/ 4215 w 4343"/>
                  <a:gd name="connsiteY1" fmla="*/ -103 h 4882"/>
                  <a:gd name="connsiteX2" fmla="*/ 4215 w 4343"/>
                  <a:gd name="connsiteY2" fmla="*/ 4779 h 4882"/>
                  <a:gd name="connsiteX3" fmla="*/ -129 w 4343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43" h="4882">
                    <a:moveTo>
                      <a:pt x="-129" y="-103"/>
                    </a:moveTo>
                    <a:lnTo>
                      <a:pt x="4215" y="-103"/>
                    </a:lnTo>
                    <a:lnTo>
                      <a:pt x="4215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6B727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9" name="Freeform: Shape 1368">
                <a:extLst>
                  <a:ext uri="{FF2B5EF4-FFF2-40B4-BE49-F238E27FC236}">
                    <a16:creationId xmlns:a16="http://schemas.microsoft.com/office/drawing/2014/main" id="{8E1A6D72-0133-EB26-E0D7-7F7801935458}"/>
                  </a:ext>
                </a:extLst>
              </p:cNvPr>
              <p:cNvSpPr/>
              <p:nvPr/>
            </p:nvSpPr>
            <p:spPr>
              <a:xfrm rot="-1673537">
                <a:off x="7958708" y="1856352"/>
                <a:ext cx="4299" cy="4882"/>
              </a:xfrm>
              <a:custGeom>
                <a:avLst/>
                <a:gdLst>
                  <a:gd name="connsiteX0" fmla="*/ -129 w 4299"/>
                  <a:gd name="connsiteY0" fmla="*/ -103 h 4882"/>
                  <a:gd name="connsiteX1" fmla="*/ 4171 w 4299"/>
                  <a:gd name="connsiteY1" fmla="*/ -103 h 4882"/>
                  <a:gd name="connsiteX2" fmla="*/ 4171 w 4299"/>
                  <a:gd name="connsiteY2" fmla="*/ 4779 h 4882"/>
                  <a:gd name="connsiteX3" fmla="*/ -129 w 4299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9" h="4882">
                    <a:moveTo>
                      <a:pt x="-129" y="-103"/>
                    </a:moveTo>
                    <a:lnTo>
                      <a:pt x="4171" y="-103"/>
                    </a:lnTo>
                    <a:lnTo>
                      <a:pt x="4171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686E7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0" name="Freeform: Shape 1369">
                <a:extLst>
                  <a:ext uri="{FF2B5EF4-FFF2-40B4-BE49-F238E27FC236}">
                    <a16:creationId xmlns:a16="http://schemas.microsoft.com/office/drawing/2014/main" id="{591073A4-FBB0-B25A-14CF-49CDE2F5B9D1}"/>
                  </a:ext>
                </a:extLst>
              </p:cNvPr>
              <p:cNvSpPr/>
              <p:nvPr/>
            </p:nvSpPr>
            <p:spPr>
              <a:xfrm>
                <a:off x="7957457" y="1854612"/>
                <a:ext cx="5888" cy="6195"/>
              </a:xfrm>
              <a:custGeom>
                <a:avLst/>
                <a:gdLst>
                  <a:gd name="connsiteX0" fmla="*/ 2014 w 5888"/>
                  <a:gd name="connsiteY0" fmla="*/ 6196 h 6195"/>
                  <a:gd name="connsiteX1" fmla="*/ 0 w 5888"/>
                  <a:gd name="connsiteY1" fmla="*/ 1752 h 6195"/>
                  <a:gd name="connsiteX2" fmla="*/ 3875 w 5888"/>
                  <a:gd name="connsiteY2" fmla="*/ 0 h 6195"/>
                  <a:gd name="connsiteX3" fmla="*/ 5889 w 5888"/>
                  <a:gd name="connsiteY3" fmla="*/ 4443 h 6195"/>
                  <a:gd name="connsiteX4" fmla="*/ 2014 w 5888"/>
                  <a:gd name="connsiteY4" fmla="*/ 6196 h 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6195">
                    <a:moveTo>
                      <a:pt x="2014" y="6196"/>
                    </a:moveTo>
                    <a:lnTo>
                      <a:pt x="0" y="1752"/>
                    </a:lnTo>
                    <a:lnTo>
                      <a:pt x="3875" y="0"/>
                    </a:lnTo>
                    <a:lnTo>
                      <a:pt x="5889" y="4443"/>
                    </a:lnTo>
                    <a:lnTo>
                      <a:pt x="2014" y="6196"/>
                    </a:lnTo>
                    <a:close/>
                  </a:path>
                </a:pathLst>
              </a:custGeom>
              <a:solidFill>
                <a:srgbClr val="646A6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1" name="Freeform: Shape 1370">
                <a:extLst>
                  <a:ext uri="{FF2B5EF4-FFF2-40B4-BE49-F238E27FC236}">
                    <a16:creationId xmlns:a16="http://schemas.microsoft.com/office/drawing/2014/main" id="{47AFB3B6-CD0F-F3A7-A2A2-10B45831DA53}"/>
                  </a:ext>
                </a:extLst>
              </p:cNvPr>
              <p:cNvSpPr/>
              <p:nvPr/>
            </p:nvSpPr>
            <p:spPr>
              <a:xfrm rot="-1335949">
                <a:off x="7957973" y="1854417"/>
                <a:ext cx="4246" cy="4882"/>
              </a:xfrm>
              <a:custGeom>
                <a:avLst/>
                <a:gdLst>
                  <a:gd name="connsiteX0" fmla="*/ -129 w 4246"/>
                  <a:gd name="connsiteY0" fmla="*/ -103 h 4882"/>
                  <a:gd name="connsiteX1" fmla="*/ 4118 w 4246"/>
                  <a:gd name="connsiteY1" fmla="*/ -103 h 4882"/>
                  <a:gd name="connsiteX2" fmla="*/ 4118 w 4246"/>
                  <a:gd name="connsiteY2" fmla="*/ 4779 h 4882"/>
                  <a:gd name="connsiteX3" fmla="*/ -129 w 4246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6" h="4882">
                    <a:moveTo>
                      <a:pt x="-129" y="-103"/>
                    </a:moveTo>
                    <a:lnTo>
                      <a:pt x="4118" y="-103"/>
                    </a:lnTo>
                    <a:lnTo>
                      <a:pt x="4118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6067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2" name="Freeform: Shape 1371">
                <a:extLst>
                  <a:ext uri="{FF2B5EF4-FFF2-40B4-BE49-F238E27FC236}">
                    <a16:creationId xmlns:a16="http://schemas.microsoft.com/office/drawing/2014/main" id="{A9FE275E-BBA3-29BC-A8B5-890DA039BA52}"/>
                  </a:ext>
                </a:extLst>
              </p:cNvPr>
              <p:cNvSpPr/>
              <p:nvPr/>
            </p:nvSpPr>
            <p:spPr>
              <a:xfrm>
                <a:off x="7956979" y="1852969"/>
                <a:ext cx="5666" cy="6042"/>
              </a:xfrm>
              <a:custGeom>
                <a:avLst/>
                <a:gdLst>
                  <a:gd name="connsiteX0" fmla="*/ 1673 w 5666"/>
                  <a:gd name="connsiteY0" fmla="*/ 6042 h 6042"/>
                  <a:gd name="connsiteX1" fmla="*/ 0 w 5666"/>
                  <a:gd name="connsiteY1" fmla="*/ 1459 h 6042"/>
                  <a:gd name="connsiteX2" fmla="*/ 3977 w 5666"/>
                  <a:gd name="connsiteY2" fmla="*/ 0 h 6042"/>
                  <a:gd name="connsiteX3" fmla="*/ 5667 w 5666"/>
                  <a:gd name="connsiteY3" fmla="*/ 4583 h 6042"/>
                  <a:gd name="connsiteX4" fmla="*/ 1673 w 5666"/>
                  <a:gd name="connsiteY4" fmla="*/ 6042 h 6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6" h="6042">
                    <a:moveTo>
                      <a:pt x="1673" y="6042"/>
                    </a:moveTo>
                    <a:lnTo>
                      <a:pt x="0" y="1459"/>
                    </a:lnTo>
                    <a:lnTo>
                      <a:pt x="3977" y="0"/>
                    </a:lnTo>
                    <a:lnTo>
                      <a:pt x="5667" y="4583"/>
                    </a:lnTo>
                    <a:lnTo>
                      <a:pt x="1673" y="6042"/>
                    </a:lnTo>
                    <a:close/>
                  </a:path>
                </a:pathLst>
              </a:custGeom>
              <a:solidFill>
                <a:srgbClr val="5E65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3" name="Freeform: Shape 1372">
                <a:extLst>
                  <a:ext uri="{FF2B5EF4-FFF2-40B4-BE49-F238E27FC236}">
                    <a16:creationId xmlns:a16="http://schemas.microsoft.com/office/drawing/2014/main" id="{B12FE0C5-D662-CE86-28CE-A13BF3249605}"/>
                  </a:ext>
                </a:extLst>
              </p:cNvPr>
              <p:cNvSpPr/>
              <p:nvPr/>
            </p:nvSpPr>
            <p:spPr>
              <a:xfrm>
                <a:off x="7956774" y="1852140"/>
                <a:ext cx="5547" cy="5950"/>
              </a:xfrm>
              <a:custGeom>
                <a:avLst/>
                <a:gdLst>
                  <a:gd name="connsiteX0" fmla="*/ 1519 w 5547"/>
                  <a:gd name="connsiteY0" fmla="*/ 5950 h 5950"/>
                  <a:gd name="connsiteX1" fmla="*/ 0 w 5547"/>
                  <a:gd name="connsiteY1" fmla="*/ 1314 h 5950"/>
                  <a:gd name="connsiteX2" fmla="*/ 4028 w 5547"/>
                  <a:gd name="connsiteY2" fmla="*/ 0 h 5950"/>
                  <a:gd name="connsiteX3" fmla="*/ 5547 w 5547"/>
                  <a:gd name="connsiteY3" fmla="*/ 4638 h 5950"/>
                  <a:gd name="connsiteX4" fmla="*/ 1519 w 5547"/>
                  <a:gd name="connsiteY4" fmla="*/ 5950 h 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7" h="5950">
                    <a:moveTo>
                      <a:pt x="1519" y="5950"/>
                    </a:moveTo>
                    <a:lnTo>
                      <a:pt x="0" y="1314"/>
                    </a:lnTo>
                    <a:lnTo>
                      <a:pt x="4028" y="0"/>
                    </a:lnTo>
                    <a:lnTo>
                      <a:pt x="5547" y="4638"/>
                    </a:lnTo>
                    <a:lnTo>
                      <a:pt x="1519" y="5950"/>
                    </a:lnTo>
                    <a:close/>
                  </a:path>
                </a:pathLst>
              </a:custGeom>
              <a:solidFill>
                <a:srgbClr val="5B61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4" name="Freeform: Shape 1373">
                <a:extLst>
                  <a:ext uri="{FF2B5EF4-FFF2-40B4-BE49-F238E27FC236}">
                    <a16:creationId xmlns:a16="http://schemas.microsoft.com/office/drawing/2014/main" id="{8117E150-6130-EEDF-F35A-73F6EAA07692}"/>
                  </a:ext>
                </a:extLst>
              </p:cNvPr>
              <p:cNvSpPr/>
              <p:nvPr/>
            </p:nvSpPr>
            <p:spPr>
              <a:xfrm>
                <a:off x="7956620" y="1851305"/>
                <a:ext cx="5393" cy="5852"/>
              </a:xfrm>
              <a:custGeom>
                <a:avLst/>
                <a:gdLst>
                  <a:gd name="connsiteX0" fmla="*/ 1331 w 5393"/>
                  <a:gd name="connsiteY0" fmla="*/ 5853 h 5852"/>
                  <a:gd name="connsiteX1" fmla="*/ 0 w 5393"/>
                  <a:gd name="connsiteY1" fmla="*/ 1162 h 5852"/>
                  <a:gd name="connsiteX2" fmla="*/ 4062 w 5393"/>
                  <a:gd name="connsiteY2" fmla="*/ 0 h 5852"/>
                  <a:gd name="connsiteX3" fmla="*/ 5394 w 5393"/>
                  <a:gd name="connsiteY3" fmla="*/ 4691 h 5852"/>
                  <a:gd name="connsiteX4" fmla="*/ 1331 w 5393"/>
                  <a:gd name="connsiteY4" fmla="*/ 5853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3" h="5852">
                    <a:moveTo>
                      <a:pt x="1331" y="5853"/>
                    </a:moveTo>
                    <a:lnTo>
                      <a:pt x="0" y="1162"/>
                    </a:lnTo>
                    <a:lnTo>
                      <a:pt x="4062" y="0"/>
                    </a:lnTo>
                    <a:lnTo>
                      <a:pt x="5394" y="4691"/>
                    </a:lnTo>
                    <a:lnTo>
                      <a:pt x="1331" y="5853"/>
                    </a:lnTo>
                    <a:close/>
                  </a:path>
                </a:pathLst>
              </a:custGeom>
              <a:solidFill>
                <a:srgbClr val="585E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5" name="Freeform: Shape 1374">
                <a:extLst>
                  <a:ext uri="{FF2B5EF4-FFF2-40B4-BE49-F238E27FC236}">
                    <a16:creationId xmlns:a16="http://schemas.microsoft.com/office/drawing/2014/main" id="{20B5F485-31C4-B56D-E81F-E8CA8A9EB0A7}"/>
                  </a:ext>
                </a:extLst>
              </p:cNvPr>
              <p:cNvSpPr/>
              <p:nvPr/>
            </p:nvSpPr>
            <p:spPr>
              <a:xfrm rot="-830417">
                <a:off x="7957016" y="1850901"/>
                <a:ext cx="4216" cy="4877"/>
              </a:xfrm>
              <a:custGeom>
                <a:avLst/>
                <a:gdLst>
                  <a:gd name="connsiteX0" fmla="*/ -129 w 4216"/>
                  <a:gd name="connsiteY0" fmla="*/ -103 h 4877"/>
                  <a:gd name="connsiteX1" fmla="*/ 4088 w 4216"/>
                  <a:gd name="connsiteY1" fmla="*/ -103 h 4877"/>
                  <a:gd name="connsiteX2" fmla="*/ 4088 w 4216"/>
                  <a:gd name="connsiteY2" fmla="*/ 4774 h 4877"/>
                  <a:gd name="connsiteX3" fmla="*/ -129 w 4216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6" h="4877">
                    <a:moveTo>
                      <a:pt x="-129" y="-103"/>
                    </a:moveTo>
                    <a:lnTo>
                      <a:pt x="4088" y="-103"/>
                    </a:lnTo>
                    <a:lnTo>
                      <a:pt x="4088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555B6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6" name="Freeform: Shape 1375">
                <a:extLst>
                  <a:ext uri="{FF2B5EF4-FFF2-40B4-BE49-F238E27FC236}">
                    <a16:creationId xmlns:a16="http://schemas.microsoft.com/office/drawing/2014/main" id="{FA654169-71AC-17E4-8D76-33C8FAAAD3C2}"/>
                  </a:ext>
                </a:extLst>
              </p:cNvPr>
              <p:cNvSpPr/>
              <p:nvPr/>
            </p:nvSpPr>
            <p:spPr>
              <a:xfrm>
                <a:off x="7956381" y="1849623"/>
                <a:ext cx="5120" cy="5636"/>
              </a:xfrm>
              <a:custGeom>
                <a:avLst/>
                <a:gdLst>
                  <a:gd name="connsiteX0" fmla="*/ 1007 w 5120"/>
                  <a:gd name="connsiteY0" fmla="*/ 5636 h 5636"/>
                  <a:gd name="connsiteX1" fmla="*/ 0 w 5120"/>
                  <a:gd name="connsiteY1" fmla="*/ 857 h 5636"/>
                  <a:gd name="connsiteX2" fmla="*/ 4113 w 5120"/>
                  <a:gd name="connsiteY2" fmla="*/ 0 h 5636"/>
                  <a:gd name="connsiteX3" fmla="*/ 5120 w 5120"/>
                  <a:gd name="connsiteY3" fmla="*/ 4780 h 5636"/>
                  <a:gd name="connsiteX4" fmla="*/ 1007 w 5120"/>
                  <a:gd name="connsiteY4" fmla="*/ 5636 h 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0" h="5636">
                    <a:moveTo>
                      <a:pt x="1007" y="5636"/>
                    </a:moveTo>
                    <a:lnTo>
                      <a:pt x="0" y="857"/>
                    </a:lnTo>
                    <a:lnTo>
                      <a:pt x="4113" y="0"/>
                    </a:lnTo>
                    <a:lnTo>
                      <a:pt x="5120" y="4780"/>
                    </a:lnTo>
                    <a:lnTo>
                      <a:pt x="1007" y="5636"/>
                    </a:lnTo>
                    <a:close/>
                  </a:path>
                </a:pathLst>
              </a:custGeom>
              <a:solidFill>
                <a:srgbClr val="52585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7" name="Freeform: Shape 1376">
                <a:extLst>
                  <a:ext uri="{FF2B5EF4-FFF2-40B4-BE49-F238E27FC236}">
                    <a16:creationId xmlns:a16="http://schemas.microsoft.com/office/drawing/2014/main" id="{BEC85352-10EE-7DF8-C850-9F8ECA9D1E77}"/>
                  </a:ext>
                </a:extLst>
              </p:cNvPr>
              <p:cNvSpPr/>
              <p:nvPr/>
            </p:nvSpPr>
            <p:spPr>
              <a:xfrm>
                <a:off x="7956313" y="1848782"/>
                <a:ext cx="4966" cy="5508"/>
              </a:xfrm>
              <a:custGeom>
                <a:avLst/>
                <a:gdLst>
                  <a:gd name="connsiteX0" fmla="*/ 819 w 4966"/>
                  <a:gd name="connsiteY0" fmla="*/ 5508 h 5508"/>
                  <a:gd name="connsiteX1" fmla="*/ 0 w 4966"/>
                  <a:gd name="connsiteY1" fmla="*/ 696 h 5508"/>
                  <a:gd name="connsiteX2" fmla="*/ 4148 w 4966"/>
                  <a:gd name="connsiteY2" fmla="*/ 0 h 5508"/>
                  <a:gd name="connsiteX3" fmla="*/ 4967 w 4966"/>
                  <a:gd name="connsiteY3" fmla="*/ 4812 h 5508"/>
                  <a:gd name="connsiteX4" fmla="*/ 819 w 4966"/>
                  <a:gd name="connsiteY4" fmla="*/ 5508 h 5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6" h="5508">
                    <a:moveTo>
                      <a:pt x="819" y="5508"/>
                    </a:moveTo>
                    <a:lnTo>
                      <a:pt x="0" y="696"/>
                    </a:lnTo>
                    <a:lnTo>
                      <a:pt x="4148" y="0"/>
                    </a:lnTo>
                    <a:lnTo>
                      <a:pt x="4967" y="4812"/>
                    </a:lnTo>
                    <a:lnTo>
                      <a:pt x="819" y="5508"/>
                    </a:lnTo>
                    <a:close/>
                  </a:path>
                </a:pathLst>
              </a:custGeom>
              <a:solidFill>
                <a:srgbClr val="4F545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8" name="Freeform: Shape 1377">
                <a:extLst>
                  <a:ext uri="{FF2B5EF4-FFF2-40B4-BE49-F238E27FC236}">
                    <a16:creationId xmlns:a16="http://schemas.microsoft.com/office/drawing/2014/main" id="{A479B878-36BC-D53B-8AF4-EBFFF2C70166}"/>
                  </a:ext>
                </a:extLst>
              </p:cNvPr>
              <p:cNvSpPr/>
              <p:nvPr/>
            </p:nvSpPr>
            <p:spPr>
              <a:xfrm>
                <a:off x="7956279" y="1847934"/>
                <a:ext cx="4796" cy="5381"/>
              </a:xfrm>
              <a:custGeom>
                <a:avLst/>
                <a:gdLst>
                  <a:gd name="connsiteX0" fmla="*/ 632 w 4796"/>
                  <a:gd name="connsiteY0" fmla="*/ 5382 h 5381"/>
                  <a:gd name="connsiteX1" fmla="*/ 0 w 4796"/>
                  <a:gd name="connsiteY1" fmla="*/ 546 h 5381"/>
                  <a:gd name="connsiteX2" fmla="*/ 4165 w 4796"/>
                  <a:gd name="connsiteY2" fmla="*/ 0 h 5381"/>
                  <a:gd name="connsiteX3" fmla="*/ 4796 w 4796"/>
                  <a:gd name="connsiteY3" fmla="*/ 4838 h 5381"/>
                  <a:gd name="connsiteX4" fmla="*/ 632 w 4796"/>
                  <a:gd name="connsiteY4" fmla="*/ 5382 h 5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6" h="5381">
                    <a:moveTo>
                      <a:pt x="632" y="5382"/>
                    </a:moveTo>
                    <a:lnTo>
                      <a:pt x="0" y="546"/>
                    </a:lnTo>
                    <a:lnTo>
                      <a:pt x="4165" y="0"/>
                    </a:lnTo>
                    <a:lnTo>
                      <a:pt x="4796" y="4838"/>
                    </a:lnTo>
                    <a:lnTo>
                      <a:pt x="632" y="5382"/>
                    </a:lnTo>
                    <a:close/>
                  </a:path>
                </a:pathLst>
              </a:custGeom>
              <a:solidFill>
                <a:srgbClr val="4B515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9" name="Freeform: Shape 1378">
                <a:extLst>
                  <a:ext uri="{FF2B5EF4-FFF2-40B4-BE49-F238E27FC236}">
                    <a16:creationId xmlns:a16="http://schemas.microsoft.com/office/drawing/2014/main" id="{64F074B9-1F4B-42B6-990B-8626E801A474}"/>
                  </a:ext>
                </a:extLst>
              </p:cNvPr>
              <p:cNvSpPr/>
              <p:nvPr/>
            </p:nvSpPr>
            <p:spPr>
              <a:xfrm>
                <a:off x="7956296" y="1847092"/>
                <a:ext cx="4591" cy="5243"/>
              </a:xfrm>
              <a:custGeom>
                <a:avLst/>
                <a:gdLst>
                  <a:gd name="connsiteX0" fmla="*/ 427 w 4591"/>
                  <a:gd name="connsiteY0" fmla="*/ 5244 h 5243"/>
                  <a:gd name="connsiteX1" fmla="*/ 0 w 4591"/>
                  <a:gd name="connsiteY1" fmla="*/ 384 h 5243"/>
                  <a:gd name="connsiteX2" fmla="*/ 4147 w 4591"/>
                  <a:gd name="connsiteY2" fmla="*/ 0 h 5243"/>
                  <a:gd name="connsiteX3" fmla="*/ 4591 w 4591"/>
                  <a:gd name="connsiteY3" fmla="*/ 4860 h 5243"/>
                  <a:gd name="connsiteX4" fmla="*/ 427 w 4591"/>
                  <a:gd name="connsiteY4" fmla="*/ 5244 h 5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1" h="5243">
                    <a:moveTo>
                      <a:pt x="427" y="5244"/>
                    </a:moveTo>
                    <a:lnTo>
                      <a:pt x="0" y="384"/>
                    </a:lnTo>
                    <a:lnTo>
                      <a:pt x="4147" y="0"/>
                    </a:lnTo>
                    <a:lnTo>
                      <a:pt x="4591" y="4860"/>
                    </a:lnTo>
                    <a:lnTo>
                      <a:pt x="427" y="5244"/>
                    </a:lnTo>
                    <a:close/>
                  </a:path>
                </a:pathLst>
              </a:custGeom>
              <a:solidFill>
                <a:srgbClr val="494E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0" name="Freeform: Shape 1379">
                <a:extLst>
                  <a:ext uri="{FF2B5EF4-FFF2-40B4-BE49-F238E27FC236}">
                    <a16:creationId xmlns:a16="http://schemas.microsoft.com/office/drawing/2014/main" id="{E1C827CA-B2B2-B7B0-B324-A4F762056892}"/>
                  </a:ext>
                </a:extLst>
              </p:cNvPr>
              <p:cNvSpPr/>
              <p:nvPr/>
            </p:nvSpPr>
            <p:spPr>
              <a:xfrm>
                <a:off x="7956313" y="1846244"/>
                <a:ext cx="4437" cy="5100"/>
              </a:xfrm>
              <a:custGeom>
                <a:avLst/>
                <a:gdLst>
                  <a:gd name="connsiteX0" fmla="*/ 273 w 4437"/>
                  <a:gd name="connsiteY0" fmla="*/ 5100 h 5100"/>
                  <a:gd name="connsiteX1" fmla="*/ 0 w 4437"/>
                  <a:gd name="connsiteY1" fmla="*/ 229 h 5100"/>
                  <a:gd name="connsiteX2" fmla="*/ 4165 w 4437"/>
                  <a:gd name="connsiteY2" fmla="*/ 0 h 5100"/>
                  <a:gd name="connsiteX3" fmla="*/ 4438 w 4437"/>
                  <a:gd name="connsiteY3" fmla="*/ 4872 h 5100"/>
                  <a:gd name="connsiteX4" fmla="*/ 273 w 4437"/>
                  <a:gd name="connsiteY4" fmla="*/ 5100 h 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7" h="5100">
                    <a:moveTo>
                      <a:pt x="273" y="5100"/>
                    </a:moveTo>
                    <a:lnTo>
                      <a:pt x="0" y="229"/>
                    </a:lnTo>
                    <a:lnTo>
                      <a:pt x="4165" y="0"/>
                    </a:lnTo>
                    <a:lnTo>
                      <a:pt x="4438" y="4872"/>
                    </a:lnTo>
                    <a:lnTo>
                      <a:pt x="273" y="5100"/>
                    </a:lnTo>
                    <a:close/>
                  </a:path>
                </a:pathLst>
              </a:custGeom>
              <a:solidFill>
                <a:srgbClr val="464B5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1" name="Freeform: Shape 1380">
                <a:extLst>
                  <a:ext uri="{FF2B5EF4-FFF2-40B4-BE49-F238E27FC236}">
                    <a16:creationId xmlns:a16="http://schemas.microsoft.com/office/drawing/2014/main" id="{19B79134-E1B5-5650-FC6D-7D55775DFBB9}"/>
                  </a:ext>
                </a:extLst>
              </p:cNvPr>
              <p:cNvSpPr/>
              <p:nvPr/>
            </p:nvSpPr>
            <p:spPr>
              <a:xfrm>
                <a:off x="7956381" y="1845401"/>
                <a:ext cx="4249" cy="4941"/>
              </a:xfrm>
              <a:custGeom>
                <a:avLst/>
                <a:gdLst>
                  <a:gd name="connsiteX0" fmla="*/ 85 w 4249"/>
                  <a:gd name="connsiteY0" fmla="*/ 4942 h 4941"/>
                  <a:gd name="connsiteX1" fmla="*/ 0 w 4249"/>
                  <a:gd name="connsiteY1" fmla="*/ 67 h 4941"/>
                  <a:gd name="connsiteX2" fmla="*/ 4165 w 4249"/>
                  <a:gd name="connsiteY2" fmla="*/ 0 h 4941"/>
                  <a:gd name="connsiteX3" fmla="*/ 4250 w 4249"/>
                  <a:gd name="connsiteY3" fmla="*/ 4875 h 4941"/>
                  <a:gd name="connsiteX4" fmla="*/ 85 w 4249"/>
                  <a:gd name="connsiteY4" fmla="*/ 4942 h 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9" h="4941">
                    <a:moveTo>
                      <a:pt x="85" y="4942"/>
                    </a:moveTo>
                    <a:lnTo>
                      <a:pt x="0" y="67"/>
                    </a:lnTo>
                    <a:lnTo>
                      <a:pt x="4165" y="0"/>
                    </a:lnTo>
                    <a:lnTo>
                      <a:pt x="4250" y="4875"/>
                    </a:lnTo>
                    <a:lnTo>
                      <a:pt x="85" y="4942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2" name="Freeform: Shape 1381">
                <a:extLst>
                  <a:ext uri="{FF2B5EF4-FFF2-40B4-BE49-F238E27FC236}">
                    <a16:creationId xmlns:a16="http://schemas.microsoft.com/office/drawing/2014/main" id="{BC37B03E-B7E5-BAA9-817F-5679F972557D}"/>
                  </a:ext>
                </a:extLst>
              </p:cNvPr>
              <p:cNvSpPr/>
              <p:nvPr/>
            </p:nvSpPr>
            <p:spPr>
              <a:xfrm rot="-3864467">
                <a:off x="7958760" y="1833275"/>
                <a:ext cx="4873" cy="4177"/>
              </a:xfrm>
              <a:custGeom>
                <a:avLst/>
                <a:gdLst>
                  <a:gd name="connsiteX0" fmla="*/ -129 w 4873"/>
                  <a:gd name="connsiteY0" fmla="*/ -103 h 4177"/>
                  <a:gd name="connsiteX1" fmla="*/ 4745 w 4873"/>
                  <a:gd name="connsiteY1" fmla="*/ -103 h 4177"/>
                  <a:gd name="connsiteX2" fmla="*/ 4745 w 4873"/>
                  <a:gd name="connsiteY2" fmla="*/ 4074 h 4177"/>
                  <a:gd name="connsiteX3" fmla="*/ -129 w 4873"/>
                  <a:gd name="connsiteY3" fmla="*/ 4074 h 4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3" h="4177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4074"/>
                    </a:lnTo>
                    <a:lnTo>
                      <a:pt x="-129" y="4074"/>
                    </a:lnTo>
                    <a:close/>
                  </a:path>
                </a:pathLst>
              </a:custGeom>
              <a:solidFill>
                <a:srgbClr val="383C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3" name="Freeform: Shape 1382">
                <a:extLst>
                  <a:ext uri="{FF2B5EF4-FFF2-40B4-BE49-F238E27FC236}">
                    <a16:creationId xmlns:a16="http://schemas.microsoft.com/office/drawing/2014/main" id="{84896104-F3CF-5DB3-88D2-EA1C7F15C057}"/>
                  </a:ext>
                </a:extLst>
              </p:cNvPr>
              <p:cNvSpPr/>
              <p:nvPr/>
            </p:nvSpPr>
            <p:spPr>
              <a:xfrm rot="-3734035">
                <a:off x="7959215" y="1832343"/>
                <a:ext cx="4876" cy="4165"/>
              </a:xfrm>
              <a:custGeom>
                <a:avLst/>
                <a:gdLst>
                  <a:gd name="connsiteX0" fmla="*/ -129 w 4876"/>
                  <a:gd name="connsiteY0" fmla="*/ -103 h 4165"/>
                  <a:gd name="connsiteX1" fmla="*/ 4748 w 4876"/>
                  <a:gd name="connsiteY1" fmla="*/ -103 h 4165"/>
                  <a:gd name="connsiteX2" fmla="*/ 4748 w 4876"/>
                  <a:gd name="connsiteY2" fmla="*/ 4063 h 4165"/>
                  <a:gd name="connsiteX3" fmla="*/ -129 w 4876"/>
                  <a:gd name="connsiteY3" fmla="*/ 4063 h 4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6" h="4165">
                    <a:moveTo>
                      <a:pt x="-129" y="-103"/>
                    </a:moveTo>
                    <a:lnTo>
                      <a:pt x="4748" y="-103"/>
                    </a:lnTo>
                    <a:lnTo>
                      <a:pt x="4748" y="4063"/>
                    </a:lnTo>
                    <a:lnTo>
                      <a:pt x="-129" y="4063"/>
                    </a:lnTo>
                    <a:close/>
                  </a:path>
                </a:pathLst>
              </a:custGeom>
              <a:solidFill>
                <a:srgbClr val="383B4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4" name="Freeform: Shape 1383">
                <a:extLst>
                  <a:ext uri="{FF2B5EF4-FFF2-40B4-BE49-F238E27FC236}">
                    <a16:creationId xmlns:a16="http://schemas.microsoft.com/office/drawing/2014/main" id="{0C3E976B-53DE-068B-7F8E-D0F5FA67F5F2}"/>
                  </a:ext>
                </a:extLst>
              </p:cNvPr>
              <p:cNvSpPr/>
              <p:nvPr/>
            </p:nvSpPr>
            <p:spPr>
              <a:xfrm rot="-3606737">
                <a:off x="7959702" y="1831486"/>
                <a:ext cx="4886" cy="4157"/>
              </a:xfrm>
              <a:custGeom>
                <a:avLst/>
                <a:gdLst>
                  <a:gd name="connsiteX0" fmla="*/ -129 w 4886"/>
                  <a:gd name="connsiteY0" fmla="*/ -103 h 4157"/>
                  <a:gd name="connsiteX1" fmla="*/ 4758 w 4886"/>
                  <a:gd name="connsiteY1" fmla="*/ -103 h 4157"/>
                  <a:gd name="connsiteX2" fmla="*/ 4758 w 4886"/>
                  <a:gd name="connsiteY2" fmla="*/ 4055 h 4157"/>
                  <a:gd name="connsiteX3" fmla="*/ -129 w 4886"/>
                  <a:gd name="connsiteY3" fmla="*/ 4055 h 4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6" h="4157">
                    <a:moveTo>
                      <a:pt x="-129" y="-103"/>
                    </a:moveTo>
                    <a:lnTo>
                      <a:pt x="4758" y="-103"/>
                    </a:lnTo>
                    <a:lnTo>
                      <a:pt x="4758" y="4055"/>
                    </a:lnTo>
                    <a:lnTo>
                      <a:pt x="-129" y="4055"/>
                    </a:lnTo>
                    <a:close/>
                  </a:path>
                </a:pathLst>
              </a:custGeom>
              <a:solidFill>
                <a:srgbClr val="383B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5" name="Freeform: Shape 1384">
                <a:extLst>
                  <a:ext uri="{FF2B5EF4-FFF2-40B4-BE49-F238E27FC236}">
                    <a16:creationId xmlns:a16="http://schemas.microsoft.com/office/drawing/2014/main" id="{D779947B-6352-9C4E-1576-B7EB6E6E49C9}"/>
                  </a:ext>
                </a:extLst>
              </p:cNvPr>
              <p:cNvSpPr/>
              <p:nvPr/>
            </p:nvSpPr>
            <p:spPr>
              <a:xfrm rot="-3475669">
                <a:off x="7960203" y="1830465"/>
                <a:ext cx="4874" cy="4158"/>
              </a:xfrm>
              <a:custGeom>
                <a:avLst/>
                <a:gdLst>
                  <a:gd name="connsiteX0" fmla="*/ -129 w 4874"/>
                  <a:gd name="connsiteY0" fmla="*/ -103 h 4158"/>
                  <a:gd name="connsiteX1" fmla="*/ 4746 w 4874"/>
                  <a:gd name="connsiteY1" fmla="*/ -103 h 4158"/>
                  <a:gd name="connsiteX2" fmla="*/ 4746 w 4874"/>
                  <a:gd name="connsiteY2" fmla="*/ 4055 h 4158"/>
                  <a:gd name="connsiteX3" fmla="*/ -129 w 4874"/>
                  <a:gd name="connsiteY3" fmla="*/ 4055 h 4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4" h="4158">
                    <a:moveTo>
                      <a:pt x="-129" y="-103"/>
                    </a:moveTo>
                    <a:lnTo>
                      <a:pt x="4746" y="-103"/>
                    </a:lnTo>
                    <a:lnTo>
                      <a:pt x="4746" y="4055"/>
                    </a:lnTo>
                    <a:lnTo>
                      <a:pt x="-129" y="4055"/>
                    </a:lnTo>
                    <a:close/>
                  </a:path>
                </a:pathLst>
              </a:custGeom>
              <a:solidFill>
                <a:srgbClr val="383B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6" name="Freeform: Shape 1385">
                <a:extLst>
                  <a:ext uri="{FF2B5EF4-FFF2-40B4-BE49-F238E27FC236}">
                    <a16:creationId xmlns:a16="http://schemas.microsoft.com/office/drawing/2014/main" id="{ED325B9D-1D3F-1C78-CE2B-002ABAB34262}"/>
                  </a:ext>
                </a:extLst>
              </p:cNvPr>
              <p:cNvSpPr/>
              <p:nvPr/>
            </p:nvSpPr>
            <p:spPr>
              <a:xfrm>
                <a:off x="7960136" y="1828629"/>
                <a:ext cx="6161" cy="6369"/>
              </a:xfrm>
              <a:custGeom>
                <a:avLst/>
                <a:gdLst>
                  <a:gd name="connsiteX0" fmla="*/ 3431 w 6161"/>
                  <a:gd name="connsiteY0" fmla="*/ 6370 h 6369"/>
                  <a:gd name="connsiteX1" fmla="*/ 0 w 6161"/>
                  <a:gd name="connsiteY1" fmla="*/ 4041 h 6369"/>
                  <a:gd name="connsiteX2" fmla="*/ 2731 w 6161"/>
                  <a:gd name="connsiteY2" fmla="*/ 0 h 6369"/>
                  <a:gd name="connsiteX3" fmla="*/ 6162 w 6161"/>
                  <a:gd name="connsiteY3" fmla="*/ 2329 h 6369"/>
                  <a:gd name="connsiteX4" fmla="*/ 3431 w 6161"/>
                  <a:gd name="connsiteY4" fmla="*/ 6370 h 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1" h="6369">
                    <a:moveTo>
                      <a:pt x="3431" y="6370"/>
                    </a:moveTo>
                    <a:lnTo>
                      <a:pt x="0" y="4041"/>
                    </a:lnTo>
                    <a:lnTo>
                      <a:pt x="2731" y="0"/>
                    </a:lnTo>
                    <a:lnTo>
                      <a:pt x="6162" y="2329"/>
                    </a:lnTo>
                    <a:lnTo>
                      <a:pt x="3431" y="6370"/>
                    </a:lnTo>
                    <a:close/>
                  </a:path>
                </a:pathLst>
              </a:custGeom>
              <a:solidFill>
                <a:srgbClr val="383A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7" name="Freeform: Shape 1386">
                <a:extLst>
                  <a:ext uri="{FF2B5EF4-FFF2-40B4-BE49-F238E27FC236}">
                    <a16:creationId xmlns:a16="http://schemas.microsoft.com/office/drawing/2014/main" id="{F09170E9-503F-3F8F-9501-F1E6BE4E8A39}"/>
                  </a:ext>
                </a:extLst>
              </p:cNvPr>
              <p:cNvSpPr/>
              <p:nvPr/>
            </p:nvSpPr>
            <p:spPr>
              <a:xfrm>
                <a:off x="7960683" y="1827798"/>
                <a:ext cx="6212" cy="6383"/>
              </a:xfrm>
              <a:custGeom>
                <a:avLst/>
                <a:gdLst>
                  <a:gd name="connsiteX0" fmla="*/ 3311 w 6212"/>
                  <a:gd name="connsiteY0" fmla="*/ 6384 h 6383"/>
                  <a:gd name="connsiteX1" fmla="*/ 0 w 6212"/>
                  <a:gd name="connsiteY1" fmla="*/ 3918 h 6383"/>
                  <a:gd name="connsiteX2" fmla="*/ 2902 w 6212"/>
                  <a:gd name="connsiteY2" fmla="*/ 0 h 6383"/>
                  <a:gd name="connsiteX3" fmla="*/ 6213 w 6212"/>
                  <a:gd name="connsiteY3" fmla="*/ 2466 h 6383"/>
                  <a:gd name="connsiteX4" fmla="*/ 3311 w 6212"/>
                  <a:gd name="connsiteY4" fmla="*/ 6384 h 6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2" h="6383">
                    <a:moveTo>
                      <a:pt x="3311" y="6384"/>
                    </a:moveTo>
                    <a:lnTo>
                      <a:pt x="0" y="3918"/>
                    </a:lnTo>
                    <a:lnTo>
                      <a:pt x="2902" y="0"/>
                    </a:lnTo>
                    <a:lnTo>
                      <a:pt x="6213" y="2466"/>
                    </a:lnTo>
                    <a:lnTo>
                      <a:pt x="3311" y="6384"/>
                    </a:lnTo>
                    <a:close/>
                  </a:path>
                </a:pathLst>
              </a:custGeom>
              <a:solidFill>
                <a:srgbClr val="373A3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8" name="Freeform: Shape 1387">
                <a:extLst>
                  <a:ext uri="{FF2B5EF4-FFF2-40B4-BE49-F238E27FC236}">
                    <a16:creationId xmlns:a16="http://schemas.microsoft.com/office/drawing/2014/main" id="{2A5FCE3D-E9C5-4AC0-6A37-92C9D838F1F9}"/>
                  </a:ext>
                </a:extLst>
              </p:cNvPr>
              <p:cNvSpPr/>
              <p:nvPr/>
            </p:nvSpPr>
            <p:spPr>
              <a:xfrm rot="-3041884">
                <a:off x="7962021" y="1828072"/>
                <a:ext cx="4878" cy="4117"/>
              </a:xfrm>
              <a:custGeom>
                <a:avLst/>
                <a:gdLst>
                  <a:gd name="connsiteX0" fmla="*/ -129 w 4878"/>
                  <a:gd name="connsiteY0" fmla="*/ -103 h 4117"/>
                  <a:gd name="connsiteX1" fmla="*/ 4750 w 4878"/>
                  <a:gd name="connsiteY1" fmla="*/ -103 h 4117"/>
                  <a:gd name="connsiteX2" fmla="*/ 4750 w 4878"/>
                  <a:gd name="connsiteY2" fmla="*/ 4014 h 4117"/>
                  <a:gd name="connsiteX3" fmla="*/ -129 w 4878"/>
                  <a:gd name="connsiteY3" fmla="*/ 4014 h 4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4117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4014"/>
                    </a:lnTo>
                    <a:lnTo>
                      <a:pt x="-129" y="4014"/>
                    </a:lnTo>
                    <a:close/>
                  </a:path>
                </a:pathLst>
              </a:custGeom>
              <a:solidFill>
                <a:srgbClr val="37393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9" name="Freeform: Shape 1388">
                <a:extLst>
                  <a:ext uri="{FF2B5EF4-FFF2-40B4-BE49-F238E27FC236}">
                    <a16:creationId xmlns:a16="http://schemas.microsoft.com/office/drawing/2014/main" id="{B907B028-C54F-BC5B-FC8A-398C36CBA814}"/>
                  </a:ext>
                </a:extLst>
              </p:cNvPr>
              <p:cNvSpPr/>
              <p:nvPr/>
            </p:nvSpPr>
            <p:spPr>
              <a:xfrm>
                <a:off x="7961877" y="1826269"/>
                <a:ext cx="6332" cy="6376"/>
              </a:xfrm>
              <a:custGeom>
                <a:avLst/>
                <a:gdLst>
                  <a:gd name="connsiteX0" fmla="*/ 3055 w 6332"/>
                  <a:gd name="connsiteY0" fmla="*/ 6377 h 6376"/>
                  <a:gd name="connsiteX1" fmla="*/ 0 w 6332"/>
                  <a:gd name="connsiteY1" fmla="*/ 3611 h 6376"/>
                  <a:gd name="connsiteX2" fmla="*/ 3277 w 6332"/>
                  <a:gd name="connsiteY2" fmla="*/ 0 h 6376"/>
                  <a:gd name="connsiteX3" fmla="*/ 6332 w 6332"/>
                  <a:gd name="connsiteY3" fmla="*/ 2766 h 6376"/>
                  <a:gd name="connsiteX4" fmla="*/ 3055 w 6332"/>
                  <a:gd name="connsiteY4" fmla="*/ 6377 h 6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32" h="6376">
                    <a:moveTo>
                      <a:pt x="3055" y="6377"/>
                    </a:moveTo>
                    <a:lnTo>
                      <a:pt x="0" y="3611"/>
                    </a:lnTo>
                    <a:lnTo>
                      <a:pt x="3277" y="0"/>
                    </a:lnTo>
                    <a:lnTo>
                      <a:pt x="6332" y="2766"/>
                    </a:lnTo>
                    <a:lnTo>
                      <a:pt x="3055" y="6377"/>
                    </a:lnTo>
                    <a:close/>
                  </a:path>
                </a:pathLst>
              </a:custGeom>
              <a:solidFill>
                <a:srgbClr val="3539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0" name="Freeform: Shape 1389">
                <a:extLst>
                  <a:ext uri="{FF2B5EF4-FFF2-40B4-BE49-F238E27FC236}">
                    <a16:creationId xmlns:a16="http://schemas.microsoft.com/office/drawing/2014/main" id="{C1B768F4-7BBB-0DBC-0D1F-F178B944513E}"/>
                  </a:ext>
                </a:extLst>
              </p:cNvPr>
              <p:cNvSpPr/>
              <p:nvPr/>
            </p:nvSpPr>
            <p:spPr>
              <a:xfrm rot="-2802240">
                <a:off x="7963334" y="1826616"/>
                <a:ext cx="4875" cy="4109"/>
              </a:xfrm>
              <a:custGeom>
                <a:avLst/>
                <a:gdLst>
                  <a:gd name="connsiteX0" fmla="*/ -129 w 4875"/>
                  <a:gd name="connsiteY0" fmla="*/ -103 h 4109"/>
                  <a:gd name="connsiteX1" fmla="*/ 4747 w 4875"/>
                  <a:gd name="connsiteY1" fmla="*/ -103 h 4109"/>
                  <a:gd name="connsiteX2" fmla="*/ 4747 w 4875"/>
                  <a:gd name="connsiteY2" fmla="*/ 4007 h 4109"/>
                  <a:gd name="connsiteX3" fmla="*/ -129 w 4875"/>
                  <a:gd name="connsiteY3" fmla="*/ 4007 h 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4109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4007"/>
                    </a:lnTo>
                    <a:lnTo>
                      <a:pt x="-129" y="4007"/>
                    </a:lnTo>
                    <a:close/>
                  </a:path>
                </a:pathLst>
              </a:custGeom>
              <a:solidFill>
                <a:srgbClr val="3538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1" name="Freeform: Shape 1390">
                <a:extLst>
                  <a:ext uri="{FF2B5EF4-FFF2-40B4-BE49-F238E27FC236}">
                    <a16:creationId xmlns:a16="http://schemas.microsoft.com/office/drawing/2014/main" id="{01E7102B-DD80-F14D-A7B0-5D3A3510BF40}"/>
                  </a:ext>
                </a:extLst>
              </p:cNvPr>
              <p:cNvSpPr/>
              <p:nvPr/>
            </p:nvSpPr>
            <p:spPr>
              <a:xfrm>
                <a:off x="7963396" y="1824667"/>
                <a:ext cx="6349" cy="6352"/>
              </a:xfrm>
              <a:custGeom>
                <a:avLst/>
                <a:gdLst>
                  <a:gd name="connsiteX0" fmla="*/ 2970 w 6349"/>
                  <a:gd name="connsiteY0" fmla="*/ 6353 h 6352"/>
                  <a:gd name="connsiteX1" fmla="*/ 0 w 6349"/>
                  <a:gd name="connsiteY1" fmla="*/ 3519 h 6352"/>
                  <a:gd name="connsiteX2" fmla="*/ 3379 w 6349"/>
                  <a:gd name="connsiteY2" fmla="*/ 0 h 6352"/>
                  <a:gd name="connsiteX3" fmla="*/ 6350 w 6349"/>
                  <a:gd name="connsiteY3" fmla="*/ 2834 h 6352"/>
                  <a:gd name="connsiteX4" fmla="*/ 2970 w 6349"/>
                  <a:gd name="connsiteY4" fmla="*/ 6353 h 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9" h="6352">
                    <a:moveTo>
                      <a:pt x="2970" y="6353"/>
                    </a:moveTo>
                    <a:lnTo>
                      <a:pt x="0" y="3519"/>
                    </a:lnTo>
                    <a:lnTo>
                      <a:pt x="3379" y="0"/>
                    </a:lnTo>
                    <a:lnTo>
                      <a:pt x="6350" y="2834"/>
                    </a:lnTo>
                    <a:lnTo>
                      <a:pt x="2970" y="6353"/>
                    </a:lnTo>
                    <a:close/>
                  </a:path>
                </a:pathLst>
              </a:custGeom>
              <a:solidFill>
                <a:srgbClr val="3538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2" name="Freeform: Shape 1391">
                <a:extLst>
                  <a:ext uri="{FF2B5EF4-FFF2-40B4-BE49-F238E27FC236}">
                    <a16:creationId xmlns:a16="http://schemas.microsoft.com/office/drawing/2014/main" id="{92E40E0F-C325-2A26-4D70-B53AA5849D1A}"/>
                  </a:ext>
                </a:extLst>
              </p:cNvPr>
              <p:cNvSpPr/>
              <p:nvPr/>
            </p:nvSpPr>
            <p:spPr>
              <a:xfrm rot="-2749985">
                <a:off x="7964886" y="1825023"/>
                <a:ext cx="4882" cy="4083"/>
              </a:xfrm>
              <a:custGeom>
                <a:avLst/>
                <a:gdLst>
                  <a:gd name="connsiteX0" fmla="*/ -129 w 4882"/>
                  <a:gd name="connsiteY0" fmla="*/ -103 h 4083"/>
                  <a:gd name="connsiteX1" fmla="*/ 4754 w 4882"/>
                  <a:gd name="connsiteY1" fmla="*/ -103 h 4083"/>
                  <a:gd name="connsiteX2" fmla="*/ 4754 w 4882"/>
                  <a:gd name="connsiteY2" fmla="*/ 3981 h 4083"/>
                  <a:gd name="connsiteX3" fmla="*/ -129 w 4882"/>
                  <a:gd name="connsiteY3" fmla="*/ 3981 h 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4083">
                    <a:moveTo>
                      <a:pt x="-129" y="-103"/>
                    </a:moveTo>
                    <a:lnTo>
                      <a:pt x="4754" y="-103"/>
                    </a:lnTo>
                    <a:lnTo>
                      <a:pt x="4754" y="3981"/>
                    </a:lnTo>
                    <a:lnTo>
                      <a:pt x="-129" y="3981"/>
                    </a:lnTo>
                    <a:close/>
                  </a:path>
                </a:pathLst>
              </a:custGeom>
              <a:solidFill>
                <a:srgbClr val="3538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3" name="Freeform: Shape 1392">
                <a:extLst>
                  <a:ext uri="{FF2B5EF4-FFF2-40B4-BE49-F238E27FC236}">
                    <a16:creationId xmlns:a16="http://schemas.microsoft.com/office/drawing/2014/main" id="{8E5E0F87-4CEF-8B1C-04F9-8606E251B487}"/>
                  </a:ext>
                </a:extLst>
              </p:cNvPr>
              <p:cNvSpPr/>
              <p:nvPr/>
            </p:nvSpPr>
            <p:spPr>
              <a:xfrm rot="-2762362">
                <a:off x="7965501" y="1824408"/>
                <a:ext cx="4875" cy="4083"/>
              </a:xfrm>
              <a:custGeom>
                <a:avLst/>
                <a:gdLst>
                  <a:gd name="connsiteX0" fmla="*/ -129 w 4875"/>
                  <a:gd name="connsiteY0" fmla="*/ -103 h 4083"/>
                  <a:gd name="connsiteX1" fmla="*/ 4747 w 4875"/>
                  <a:gd name="connsiteY1" fmla="*/ -103 h 4083"/>
                  <a:gd name="connsiteX2" fmla="*/ 4747 w 4875"/>
                  <a:gd name="connsiteY2" fmla="*/ 3981 h 4083"/>
                  <a:gd name="connsiteX3" fmla="*/ -129 w 4875"/>
                  <a:gd name="connsiteY3" fmla="*/ 3981 h 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4083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3981"/>
                    </a:lnTo>
                    <a:lnTo>
                      <a:pt x="-129" y="3981"/>
                    </a:lnTo>
                    <a:close/>
                  </a:path>
                </a:pathLst>
              </a:custGeom>
              <a:solidFill>
                <a:srgbClr val="3437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94" name="Obrázek 5">
              <a:extLst>
                <a:ext uri="{FF2B5EF4-FFF2-40B4-BE49-F238E27FC236}">
                  <a16:creationId xmlns:a16="http://schemas.microsoft.com/office/drawing/2014/main" id="{1EEC2728-1062-F5FB-B409-09D0A70045FF}"/>
                </a:ext>
              </a:extLst>
            </p:cNvPr>
            <p:cNvGrpSpPr/>
            <p:nvPr/>
          </p:nvGrpSpPr>
          <p:grpSpPr>
            <a:xfrm>
              <a:off x="7966346" y="1836136"/>
              <a:ext cx="36699" cy="22884"/>
              <a:chOff x="7966346" y="1836136"/>
              <a:chExt cx="36699" cy="22884"/>
            </a:xfrm>
          </p:grpSpPr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8E43B2D9-C563-9248-50F7-AA69690C5409}"/>
                  </a:ext>
                </a:extLst>
              </p:cNvPr>
              <p:cNvSpPr/>
              <p:nvPr/>
            </p:nvSpPr>
            <p:spPr>
              <a:xfrm>
                <a:off x="7966346" y="1836136"/>
                <a:ext cx="31446" cy="18229"/>
              </a:xfrm>
              <a:custGeom>
                <a:avLst/>
                <a:gdLst>
                  <a:gd name="connsiteX0" fmla="*/ 7849 w 31446"/>
                  <a:gd name="connsiteY0" fmla="*/ 18020 h 18229"/>
                  <a:gd name="connsiteX1" fmla="*/ 49 w 31446"/>
                  <a:gd name="connsiteY1" fmla="*/ 18126 h 18229"/>
                  <a:gd name="connsiteX2" fmla="*/ -122 w 31446"/>
                  <a:gd name="connsiteY2" fmla="*/ 5055 h 18229"/>
                  <a:gd name="connsiteX3" fmla="*/ 4196 w 31446"/>
                  <a:gd name="connsiteY3" fmla="*/ 274 h 18229"/>
                  <a:gd name="connsiteX4" fmla="*/ 4401 w 31446"/>
                  <a:gd name="connsiteY4" fmla="*/ 267 h 18229"/>
                  <a:gd name="connsiteX5" fmla="*/ 31198 w 31446"/>
                  <a:gd name="connsiteY5" fmla="*/ -103 h 18229"/>
                  <a:gd name="connsiteX6" fmla="*/ 31318 w 31446"/>
                  <a:gd name="connsiteY6" fmla="*/ 7704 h 18229"/>
                  <a:gd name="connsiteX7" fmla="*/ 7712 w 31446"/>
                  <a:gd name="connsiteY7" fmla="*/ 8030 h 18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46" h="18229">
                    <a:moveTo>
                      <a:pt x="7849" y="18020"/>
                    </a:moveTo>
                    <a:lnTo>
                      <a:pt x="49" y="18126"/>
                    </a:lnTo>
                    <a:lnTo>
                      <a:pt x="-122" y="5055"/>
                    </a:lnTo>
                    <a:cubicBezTo>
                      <a:pt x="-258" y="2544"/>
                      <a:pt x="1670" y="404"/>
                      <a:pt x="4196" y="274"/>
                    </a:cubicBezTo>
                    <a:cubicBezTo>
                      <a:pt x="4265" y="269"/>
                      <a:pt x="4333" y="267"/>
                      <a:pt x="4401" y="267"/>
                    </a:cubicBezTo>
                    <a:lnTo>
                      <a:pt x="31198" y="-103"/>
                    </a:lnTo>
                    <a:lnTo>
                      <a:pt x="31318" y="7704"/>
                    </a:lnTo>
                    <a:lnTo>
                      <a:pt x="7712" y="8030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D0BFDAEF-3C65-780B-3F3E-E2074D197FE8}"/>
                  </a:ext>
                </a:extLst>
              </p:cNvPr>
              <p:cNvSpPr/>
              <p:nvPr/>
            </p:nvSpPr>
            <p:spPr>
              <a:xfrm>
                <a:off x="7972425" y="1841601"/>
                <a:ext cx="30620" cy="17418"/>
              </a:xfrm>
              <a:custGeom>
                <a:avLst/>
                <a:gdLst>
                  <a:gd name="connsiteX0" fmla="*/ 26234 w 30620"/>
                  <a:gd name="connsiteY0" fmla="*/ 17228 h 17418"/>
                  <a:gd name="connsiteX1" fmla="*/ 51 w 30620"/>
                  <a:gd name="connsiteY1" fmla="*/ 17419 h 17418"/>
                  <a:gd name="connsiteX2" fmla="*/ 0 w 30620"/>
                  <a:gd name="connsiteY2" fmla="*/ 9610 h 17418"/>
                  <a:gd name="connsiteX3" fmla="*/ 22564 w 30620"/>
                  <a:gd name="connsiteY3" fmla="*/ 9448 h 17418"/>
                  <a:gd name="connsiteX4" fmla="*/ 22274 w 30620"/>
                  <a:gd name="connsiteY4" fmla="*/ 261 h 17418"/>
                  <a:gd name="connsiteX5" fmla="*/ 30057 w 30620"/>
                  <a:gd name="connsiteY5" fmla="*/ 0 h 17418"/>
                  <a:gd name="connsiteX6" fmla="*/ 30620 w 30620"/>
                  <a:gd name="connsiteY6" fmla="*/ 16591 h 17418"/>
                  <a:gd name="connsiteX7" fmla="*/ 26234 w 30620"/>
                  <a:gd name="connsiteY7" fmla="*/ 17228 h 17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620" h="17418">
                    <a:moveTo>
                      <a:pt x="26234" y="17228"/>
                    </a:moveTo>
                    <a:lnTo>
                      <a:pt x="51" y="17419"/>
                    </a:lnTo>
                    <a:lnTo>
                      <a:pt x="0" y="9610"/>
                    </a:lnTo>
                    <a:lnTo>
                      <a:pt x="22564" y="9448"/>
                    </a:lnTo>
                    <a:lnTo>
                      <a:pt x="22274" y="261"/>
                    </a:lnTo>
                    <a:lnTo>
                      <a:pt x="30057" y="0"/>
                    </a:lnTo>
                    <a:lnTo>
                      <a:pt x="30620" y="16591"/>
                    </a:lnTo>
                    <a:lnTo>
                      <a:pt x="26234" y="17228"/>
                    </a:ln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BE05F083-27F9-03E8-1ECB-8B0A9FF42BC5}"/>
                  </a:ext>
                </a:extLst>
              </p:cNvPr>
              <p:cNvSpPr/>
              <p:nvPr/>
            </p:nvSpPr>
            <p:spPr>
              <a:xfrm rot="-4498213">
                <a:off x="7996022" y="1838059"/>
                <a:ext cx="3366" cy="4884"/>
              </a:xfrm>
              <a:custGeom>
                <a:avLst/>
                <a:gdLst>
                  <a:gd name="connsiteX0" fmla="*/ -129 w 3366"/>
                  <a:gd name="connsiteY0" fmla="*/ -103 h 4884"/>
                  <a:gd name="connsiteX1" fmla="*/ 3237 w 3366"/>
                  <a:gd name="connsiteY1" fmla="*/ -103 h 4884"/>
                  <a:gd name="connsiteX2" fmla="*/ 3237 w 3366"/>
                  <a:gd name="connsiteY2" fmla="*/ 4781 h 4884"/>
                  <a:gd name="connsiteX3" fmla="*/ -129 w 3366"/>
                  <a:gd name="connsiteY3" fmla="*/ 4781 h 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6" h="4884">
                    <a:moveTo>
                      <a:pt x="-129" y="-103"/>
                    </a:moveTo>
                    <a:lnTo>
                      <a:pt x="3237" y="-103"/>
                    </a:lnTo>
                    <a:lnTo>
                      <a:pt x="3237" y="4781"/>
                    </a:lnTo>
                    <a:lnTo>
                      <a:pt x="-129" y="4781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2C684365-5FEE-23CE-C3F4-981947513EC2}"/>
                  </a:ext>
                </a:extLst>
              </p:cNvPr>
              <p:cNvSpPr/>
              <p:nvPr/>
            </p:nvSpPr>
            <p:spPr>
              <a:xfrm rot="-4647421">
                <a:off x="7996179" y="1838059"/>
                <a:ext cx="3349" cy="4871"/>
              </a:xfrm>
              <a:custGeom>
                <a:avLst/>
                <a:gdLst>
                  <a:gd name="connsiteX0" fmla="*/ -129 w 3349"/>
                  <a:gd name="connsiteY0" fmla="*/ -103 h 4871"/>
                  <a:gd name="connsiteX1" fmla="*/ 3221 w 3349"/>
                  <a:gd name="connsiteY1" fmla="*/ -103 h 4871"/>
                  <a:gd name="connsiteX2" fmla="*/ 3221 w 3349"/>
                  <a:gd name="connsiteY2" fmla="*/ 4769 h 4871"/>
                  <a:gd name="connsiteX3" fmla="*/ -129 w 3349"/>
                  <a:gd name="connsiteY3" fmla="*/ 4769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9" h="4871">
                    <a:moveTo>
                      <a:pt x="-129" y="-103"/>
                    </a:moveTo>
                    <a:lnTo>
                      <a:pt x="3221" y="-103"/>
                    </a:lnTo>
                    <a:lnTo>
                      <a:pt x="3221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4D535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B23B7CE9-41BD-313B-1BB1-D7783C5D7A1F}"/>
                  </a:ext>
                </a:extLst>
              </p:cNvPr>
              <p:cNvSpPr/>
              <p:nvPr/>
            </p:nvSpPr>
            <p:spPr>
              <a:xfrm rot="-4679285">
                <a:off x="7996332" y="1838057"/>
                <a:ext cx="3327" cy="4882"/>
              </a:xfrm>
              <a:custGeom>
                <a:avLst/>
                <a:gdLst>
                  <a:gd name="connsiteX0" fmla="*/ -129 w 3327"/>
                  <a:gd name="connsiteY0" fmla="*/ -103 h 4882"/>
                  <a:gd name="connsiteX1" fmla="*/ 3199 w 3327"/>
                  <a:gd name="connsiteY1" fmla="*/ -103 h 4882"/>
                  <a:gd name="connsiteX2" fmla="*/ 3199 w 3327"/>
                  <a:gd name="connsiteY2" fmla="*/ 4780 h 4882"/>
                  <a:gd name="connsiteX3" fmla="*/ -129 w 3327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7" h="4882">
                    <a:moveTo>
                      <a:pt x="-129" y="-103"/>
                    </a:moveTo>
                    <a:lnTo>
                      <a:pt x="3199" y="-103"/>
                    </a:lnTo>
                    <a:lnTo>
                      <a:pt x="3199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575E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7734DDB8-7245-21F8-4268-47647DCF6B8B}"/>
                  </a:ext>
                </a:extLst>
              </p:cNvPr>
              <p:cNvSpPr/>
              <p:nvPr/>
            </p:nvSpPr>
            <p:spPr>
              <a:xfrm rot="-4587007">
                <a:off x="7996447" y="1837934"/>
                <a:ext cx="3311" cy="4871"/>
              </a:xfrm>
              <a:custGeom>
                <a:avLst/>
                <a:gdLst>
                  <a:gd name="connsiteX0" fmla="*/ -129 w 3311"/>
                  <a:gd name="connsiteY0" fmla="*/ -103 h 4871"/>
                  <a:gd name="connsiteX1" fmla="*/ 3183 w 3311"/>
                  <a:gd name="connsiteY1" fmla="*/ -103 h 4871"/>
                  <a:gd name="connsiteX2" fmla="*/ 3183 w 3311"/>
                  <a:gd name="connsiteY2" fmla="*/ 4769 h 4871"/>
                  <a:gd name="connsiteX3" fmla="*/ -129 w 3311"/>
                  <a:gd name="connsiteY3" fmla="*/ 4769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1" h="4871">
                    <a:moveTo>
                      <a:pt x="-129" y="-103"/>
                    </a:moveTo>
                    <a:lnTo>
                      <a:pt x="3183" y="-103"/>
                    </a:lnTo>
                    <a:lnTo>
                      <a:pt x="3183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62696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1" name="Freeform: Shape 1400">
                <a:extLst>
                  <a:ext uri="{FF2B5EF4-FFF2-40B4-BE49-F238E27FC236}">
                    <a16:creationId xmlns:a16="http://schemas.microsoft.com/office/drawing/2014/main" id="{59347CAC-8D99-F709-BCA6-F7210EBE5FC7}"/>
                  </a:ext>
                </a:extLst>
              </p:cNvPr>
              <p:cNvSpPr/>
              <p:nvPr/>
            </p:nvSpPr>
            <p:spPr>
              <a:xfrm rot="-4366295">
                <a:off x="7996584" y="1838078"/>
                <a:ext cx="3291" cy="4875"/>
              </a:xfrm>
              <a:custGeom>
                <a:avLst/>
                <a:gdLst>
                  <a:gd name="connsiteX0" fmla="*/ -129 w 3291"/>
                  <a:gd name="connsiteY0" fmla="*/ -103 h 4875"/>
                  <a:gd name="connsiteX1" fmla="*/ 3163 w 3291"/>
                  <a:gd name="connsiteY1" fmla="*/ -103 h 4875"/>
                  <a:gd name="connsiteX2" fmla="*/ 3163 w 3291"/>
                  <a:gd name="connsiteY2" fmla="*/ 4773 h 4875"/>
                  <a:gd name="connsiteX3" fmla="*/ -129 w 3291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1" h="4875">
                    <a:moveTo>
                      <a:pt x="-129" y="-103"/>
                    </a:moveTo>
                    <a:lnTo>
                      <a:pt x="3163" y="-103"/>
                    </a:lnTo>
                    <a:lnTo>
                      <a:pt x="3163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6C747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2" name="Freeform: Shape 1401">
                <a:extLst>
                  <a:ext uri="{FF2B5EF4-FFF2-40B4-BE49-F238E27FC236}">
                    <a16:creationId xmlns:a16="http://schemas.microsoft.com/office/drawing/2014/main" id="{64292BC2-ACF0-77E9-5F4B-CE468AE82727}"/>
                  </a:ext>
                </a:extLst>
              </p:cNvPr>
              <p:cNvSpPr/>
              <p:nvPr/>
            </p:nvSpPr>
            <p:spPr>
              <a:xfrm>
                <a:off x="7995433" y="1838050"/>
                <a:ext cx="5786" cy="4969"/>
              </a:xfrm>
              <a:custGeom>
                <a:avLst/>
                <a:gdLst>
                  <a:gd name="connsiteX0" fmla="*/ 4455 w 5786"/>
                  <a:gd name="connsiteY0" fmla="*/ 4969 h 4969"/>
                  <a:gd name="connsiteX1" fmla="*/ 0 w 5786"/>
                  <a:gd name="connsiteY1" fmla="*/ 3002 h 4969"/>
                  <a:gd name="connsiteX2" fmla="*/ 1331 w 5786"/>
                  <a:gd name="connsiteY2" fmla="*/ 0 h 4969"/>
                  <a:gd name="connsiteX3" fmla="*/ 5786 w 5786"/>
                  <a:gd name="connsiteY3" fmla="*/ 1966 h 4969"/>
                  <a:gd name="connsiteX4" fmla="*/ 4455 w 5786"/>
                  <a:gd name="connsiteY4" fmla="*/ 4969 h 4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4969">
                    <a:moveTo>
                      <a:pt x="4455" y="4969"/>
                    </a:moveTo>
                    <a:lnTo>
                      <a:pt x="0" y="3002"/>
                    </a:lnTo>
                    <a:lnTo>
                      <a:pt x="1331" y="0"/>
                    </a:lnTo>
                    <a:lnTo>
                      <a:pt x="5786" y="1966"/>
                    </a:lnTo>
                    <a:lnTo>
                      <a:pt x="4455" y="4969"/>
                    </a:lnTo>
                    <a:close/>
                  </a:path>
                </a:pathLst>
              </a:custGeom>
              <a:solidFill>
                <a:srgbClr val="777E8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3" name="Freeform: Shape 1402">
                <a:extLst>
                  <a:ext uri="{FF2B5EF4-FFF2-40B4-BE49-F238E27FC236}">
                    <a16:creationId xmlns:a16="http://schemas.microsoft.com/office/drawing/2014/main" id="{5D52FAD0-DB43-8010-0C25-EA9F5CA26D1D}"/>
                  </a:ext>
                </a:extLst>
              </p:cNvPr>
              <p:cNvSpPr/>
              <p:nvPr/>
            </p:nvSpPr>
            <p:spPr>
              <a:xfrm rot="-3378655">
                <a:off x="7996767" y="1838128"/>
                <a:ext cx="3272" cy="4867"/>
              </a:xfrm>
              <a:custGeom>
                <a:avLst/>
                <a:gdLst>
                  <a:gd name="connsiteX0" fmla="*/ -129 w 3272"/>
                  <a:gd name="connsiteY0" fmla="*/ -103 h 4867"/>
                  <a:gd name="connsiteX1" fmla="*/ 3144 w 3272"/>
                  <a:gd name="connsiteY1" fmla="*/ -103 h 4867"/>
                  <a:gd name="connsiteX2" fmla="*/ 3144 w 3272"/>
                  <a:gd name="connsiteY2" fmla="*/ 4765 h 4867"/>
                  <a:gd name="connsiteX3" fmla="*/ -129 w 3272"/>
                  <a:gd name="connsiteY3" fmla="*/ 4765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2" h="4867">
                    <a:moveTo>
                      <a:pt x="-129" y="-103"/>
                    </a:moveTo>
                    <a:lnTo>
                      <a:pt x="3144" y="-103"/>
                    </a:lnTo>
                    <a:lnTo>
                      <a:pt x="3144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828A8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4" name="Freeform: Shape 1403">
                <a:extLst>
                  <a:ext uri="{FF2B5EF4-FFF2-40B4-BE49-F238E27FC236}">
                    <a16:creationId xmlns:a16="http://schemas.microsoft.com/office/drawing/2014/main" id="{5032FCC9-7739-4613-689C-86A829CD218A}"/>
                  </a:ext>
                </a:extLst>
              </p:cNvPr>
              <p:cNvSpPr/>
              <p:nvPr/>
            </p:nvSpPr>
            <p:spPr>
              <a:xfrm rot="-2648406">
                <a:off x="7996836" y="1838180"/>
                <a:ext cx="3262" cy="4875"/>
              </a:xfrm>
              <a:custGeom>
                <a:avLst/>
                <a:gdLst>
                  <a:gd name="connsiteX0" fmla="*/ -129 w 3262"/>
                  <a:gd name="connsiteY0" fmla="*/ -103 h 4875"/>
                  <a:gd name="connsiteX1" fmla="*/ 3134 w 3262"/>
                  <a:gd name="connsiteY1" fmla="*/ -103 h 4875"/>
                  <a:gd name="connsiteX2" fmla="*/ 3134 w 3262"/>
                  <a:gd name="connsiteY2" fmla="*/ 4773 h 4875"/>
                  <a:gd name="connsiteX3" fmla="*/ -129 w 3262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2" h="4875">
                    <a:moveTo>
                      <a:pt x="-129" y="-103"/>
                    </a:moveTo>
                    <a:lnTo>
                      <a:pt x="3134" y="-103"/>
                    </a:lnTo>
                    <a:lnTo>
                      <a:pt x="3134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8E959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5" name="Freeform: Shape 1404">
                <a:extLst>
                  <a:ext uri="{FF2B5EF4-FFF2-40B4-BE49-F238E27FC236}">
                    <a16:creationId xmlns:a16="http://schemas.microsoft.com/office/drawing/2014/main" id="{CA4E0058-3D60-1295-4C21-DFA82F10A90D}"/>
                  </a:ext>
                </a:extLst>
              </p:cNvPr>
              <p:cNvSpPr/>
              <p:nvPr/>
            </p:nvSpPr>
            <p:spPr>
              <a:xfrm rot="-1942386">
                <a:off x="7996902" y="1838243"/>
                <a:ext cx="3258" cy="4881"/>
              </a:xfrm>
              <a:custGeom>
                <a:avLst/>
                <a:gdLst>
                  <a:gd name="connsiteX0" fmla="*/ -129 w 3258"/>
                  <a:gd name="connsiteY0" fmla="*/ -103 h 4881"/>
                  <a:gd name="connsiteX1" fmla="*/ 3130 w 3258"/>
                  <a:gd name="connsiteY1" fmla="*/ -103 h 4881"/>
                  <a:gd name="connsiteX2" fmla="*/ 3130 w 3258"/>
                  <a:gd name="connsiteY2" fmla="*/ 4779 h 4881"/>
                  <a:gd name="connsiteX3" fmla="*/ -129 w 3258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" h="4881">
                    <a:moveTo>
                      <a:pt x="-129" y="-103"/>
                    </a:moveTo>
                    <a:lnTo>
                      <a:pt x="3130" y="-103"/>
                    </a:lnTo>
                    <a:lnTo>
                      <a:pt x="3130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9AA1A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6" name="Freeform: Shape 1405">
                <a:extLst>
                  <a:ext uri="{FF2B5EF4-FFF2-40B4-BE49-F238E27FC236}">
                    <a16:creationId xmlns:a16="http://schemas.microsoft.com/office/drawing/2014/main" id="{DA5B03CD-211F-D362-A2F5-52CAF27F4FA5}"/>
                  </a:ext>
                </a:extLst>
              </p:cNvPr>
              <p:cNvSpPr/>
              <p:nvPr/>
            </p:nvSpPr>
            <p:spPr>
              <a:xfrm>
                <a:off x="7996116" y="1837898"/>
                <a:ext cx="4898" cy="5759"/>
              </a:xfrm>
              <a:custGeom>
                <a:avLst/>
                <a:gdLst>
                  <a:gd name="connsiteX0" fmla="*/ 1895 w 4898"/>
                  <a:gd name="connsiteY0" fmla="*/ 5759 h 5759"/>
                  <a:gd name="connsiteX1" fmla="*/ 0 w 4898"/>
                  <a:gd name="connsiteY1" fmla="*/ 1273 h 5759"/>
                  <a:gd name="connsiteX2" fmla="*/ 3021 w 4898"/>
                  <a:gd name="connsiteY2" fmla="*/ 0 h 5759"/>
                  <a:gd name="connsiteX3" fmla="*/ 4899 w 4898"/>
                  <a:gd name="connsiteY3" fmla="*/ 4486 h 5759"/>
                  <a:gd name="connsiteX4" fmla="*/ 1895 w 4898"/>
                  <a:gd name="connsiteY4" fmla="*/ 5759 h 5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8" h="5759">
                    <a:moveTo>
                      <a:pt x="1895" y="5759"/>
                    </a:moveTo>
                    <a:lnTo>
                      <a:pt x="0" y="1273"/>
                    </a:lnTo>
                    <a:lnTo>
                      <a:pt x="3021" y="0"/>
                    </a:lnTo>
                    <a:lnTo>
                      <a:pt x="4899" y="4486"/>
                    </a:lnTo>
                    <a:lnTo>
                      <a:pt x="1895" y="5759"/>
                    </a:lnTo>
                    <a:close/>
                  </a:path>
                </a:pathLst>
              </a:custGeom>
              <a:solidFill>
                <a:srgbClr val="A6ADB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E39939A2-DBB4-65C8-4FCF-0E5DF380DF34}"/>
                  </a:ext>
                </a:extLst>
              </p:cNvPr>
              <p:cNvSpPr/>
              <p:nvPr/>
            </p:nvSpPr>
            <p:spPr>
              <a:xfrm>
                <a:off x="7996355" y="1838086"/>
                <a:ext cx="4523" cy="5602"/>
              </a:xfrm>
              <a:custGeom>
                <a:avLst/>
                <a:gdLst>
                  <a:gd name="connsiteX0" fmla="*/ 1382 w 4523"/>
                  <a:gd name="connsiteY0" fmla="*/ 5602 h 5602"/>
                  <a:gd name="connsiteX1" fmla="*/ 0 w 4523"/>
                  <a:gd name="connsiteY1" fmla="*/ 927 h 5602"/>
                  <a:gd name="connsiteX2" fmla="*/ 3123 w 4523"/>
                  <a:gd name="connsiteY2" fmla="*/ 0 h 5602"/>
                  <a:gd name="connsiteX3" fmla="*/ 4523 w 4523"/>
                  <a:gd name="connsiteY3" fmla="*/ 4675 h 5602"/>
                  <a:gd name="connsiteX4" fmla="*/ 1382 w 4523"/>
                  <a:gd name="connsiteY4" fmla="*/ 5602 h 5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3" h="5602">
                    <a:moveTo>
                      <a:pt x="1382" y="5602"/>
                    </a:moveTo>
                    <a:lnTo>
                      <a:pt x="0" y="927"/>
                    </a:lnTo>
                    <a:lnTo>
                      <a:pt x="3123" y="0"/>
                    </a:lnTo>
                    <a:lnTo>
                      <a:pt x="4523" y="4675"/>
                    </a:lnTo>
                    <a:lnTo>
                      <a:pt x="1382" y="5602"/>
                    </a:lnTo>
                    <a:close/>
                  </a:path>
                </a:pathLst>
              </a:custGeom>
              <a:solidFill>
                <a:srgbClr val="B2B8B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8" name="Freeform: Shape 1407">
                <a:extLst>
                  <a:ext uri="{FF2B5EF4-FFF2-40B4-BE49-F238E27FC236}">
                    <a16:creationId xmlns:a16="http://schemas.microsoft.com/office/drawing/2014/main" id="{2C82EB9C-01A5-B2AC-8FAB-A2B83056E472}"/>
                  </a:ext>
                </a:extLst>
              </p:cNvPr>
              <p:cNvSpPr/>
              <p:nvPr/>
            </p:nvSpPr>
            <p:spPr>
              <a:xfrm rot="-755682">
                <a:off x="7996991" y="1838592"/>
                <a:ext cx="3282" cy="4875"/>
              </a:xfrm>
              <a:custGeom>
                <a:avLst/>
                <a:gdLst>
                  <a:gd name="connsiteX0" fmla="*/ -129 w 3282"/>
                  <a:gd name="connsiteY0" fmla="*/ -103 h 4875"/>
                  <a:gd name="connsiteX1" fmla="*/ 3154 w 3282"/>
                  <a:gd name="connsiteY1" fmla="*/ -103 h 4875"/>
                  <a:gd name="connsiteX2" fmla="*/ 3154 w 3282"/>
                  <a:gd name="connsiteY2" fmla="*/ 4772 h 4875"/>
                  <a:gd name="connsiteX3" fmla="*/ -129 w 3282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2" h="4875">
                    <a:moveTo>
                      <a:pt x="-129" y="-103"/>
                    </a:moveTo>
                    <a:lnTo>
                      <a:pt x="3154" y="-103"/>
                    </a:lnTo>
                    <a:lnTo>
                      <a:pt x="3154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BFC4C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70BCBBEE-6B11-5CD9-1099-8BDF4014AA72}"/>
                  </a:ext>
                </a:extLst>
              </p:cNvPr>
              <p:cNvSpPr/>
              <p:nvPr/>
            </p:nvSpPr>
            <p:spPr>
              <a:xfrm rot="-636331">
                <a:off x="7997008" y="1838757"/>
                <a:ext cx="3292" cy="4874"/>
              </a:xfrm>
              <a:custGeom>
                <a:avLst/>
                <a:gdLst>
                  <a:gd name="connsiteX0" fmla="*/ -129 w 3292"/>
                  <a:gd name="connsiteY0" fmla="*/ -103 h 4874"/>
                  <a:gd name="connsiteX1" fmla="*/ 3164 w 3292"/>
                  <a:gd name="connsiteY1" fmla="*/ -103 h 4874"/>
                  <a:gd name="connsiteX2" fmla="*/ 3164 w 3292"/>
                  <a:gd name="connsiteY2" fmla="*/ 4771 h 4874"/>
                  <a:gd name="connsiteX3" fmla="*/ -129 w 3292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" h="4874">
                    <a:moveTo>
                      <a:pt x="-129" y="-103"/>
                    </a:moveTo>
                    <a:lnTo>
                      <a:pt x="3164" y="-103"/>
                    </a:lnTo>
                    <a:lnTo>
                      <a:pt x="3164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CACFD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77E79B3C-4044-733E-EC0C-1A12855AF7CA}"/>
                  </a:ext>
                </a:extLst>
              </p:cNvPr>
              <p:cNvSpPr/>
              <p:nvPr/>
            </p:nvSpPr>
            <p:spPr>
              <a:xfrm rot="-591731">
                <a:off x="7997008" y="1838955"/>
                <a:ext cx="3306" cy="4874"/>
              </a:xfrm>
              <a:custGeom>
                <a:avLst/>
                <a:gdLst>
                  <a:gd name="connsiteX0" fmla="*/ -129 w 3306"/>
                  <a:gd name="connsiteY0" fmla="*/ -103 h 4874"/>
                  <a:gd name="connsiteX1" fmla="*/ 3178 w 3306"/>
                  <a:gd name="connsiteY1" fmla="*/ -103 h 4874"/>
                  <a:gd name="connsiteX2" fmla="*/ 3178 w 3306"/>
                  <a:gd name="connsiteY2" fmla="*/ 4771 h 4874"/>
                  <a:gd name="connsiteX3" fmla="*/ -129 w 3306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06" h="4874">
                    <a:moveTo>
                      <a:pt x="-129" y="-103"/>
                    </a:moveTo>
                    <a:lnTo>
                      <a:pt x="3178" y="-103"/>
                    </a:lnTo>
                    <a:lnTo>
                      <a:pt x="3178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D8DBD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2E237C65-CE31-363B-588A-60B276B41883}"/>
                  </a:ext>
                </a:extLst>
              </p:cNvPr>
              <p:cNvSpPr/>
              <p:nvPr/>
            </p:nvSpPr>
            <p:spPr>
              <a:xfrm rot="-666596">
                <a:off x="7997138" y="1839015"/>
                <a:ext cx="3319" cy="4871"/>
              </a:xfrm>
              <a:custGeom>
                <a:avLst/>
                <a:gdLst>
                  <a:gd name="connsiteX0" fmla="*/ -129 w 3319"/>
                  <a:gd name="connsiteY0" fmla="*/ -103 h 4871"/>
                  <a:gd name="connsiteX1" fmla="*/ 3191 w 3319"/>
                  <a:gd name="connsiteY1" fmla="*/ -103 h 4871"/>
                  <a:gd name="connsiteX2" fmla="*/ 3191 w 3319"/>
                  <a:gd name="connsiteY2" fmla="*/ 4769 h 4871"/>
                  <a:gd name="connsiteX3" fmla="*/ -129 w 3319"/>
                  <a:gd name="connsiteY3" fmla="*/ 4769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9" h="4871">
                    <a:moveTo>
                      <a:pt x="-129" y="-103"/>
                    </a:moveTo>
                    <a:lnTo>
                      <a:pt x="3191" y="-103"/>
                    </a:lnTo>
                    <a:lnTo>
                      <a:pt x="3191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E5E7E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7E928A71-73C9-6E21-E659-0D9F24D6DAD8}"/>
                  </a:ext>
                </a:extLst>
              </p:cNvPr>
              <p:cNvSpPr/>
              <p:nvPr/>
            </p:nvSpPr>
            <p:spPr>
              <a:xfrm>
                <a:off x="7996474" y="1838909"/>
                <a:ext cx="4369" cy="5497"/>
              </a:xfrm>
              <a:custGeom>
                <a:avLst/>
                <a:gdLst>
                  <a:gd name="connsiteX0" fmla="*/ 1109 w 4369"/>
                  <a:gd name="connsiteY0" fmla="*/ 5498 h 5497"/>
                  <a:gd name="connsiteX1" fmla="*/ 0 w 4369"/>
                  <a:gd name="connsiteY1" fmla="*/ 746 h 5497"/>
                  <a:gd name="connsiteX2" fmla="*/ 3260 w 4369"/>
                  <a:gd name="connsiteY2" fmla="*/ 0 h 5497"/>
                  <a:gd name="connsiteX3" fmla="*/ 4370 w 4369"/>
                  <a:gd name="connsiteY3" fmla="*/ 4752 h 5497"/>
                  <a:gd name="connsiteX4" fmla="*/ 1109 w 4369"/>
                  <a:gd name="connsiteY4" fmla="*/ 5498 h 5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9" h="5497">
                    <a:moveTo>
                      <a:pt x="1109" y="5498"/>
                    </a:moveTo>
                    <a:lnTo>
                      <a:pt x="0" y="746"/>
                    </a:lnTo>
                    <a:lnTo>
                      <a:pt x="3260" y="0"/>
                    </a:lnTo>
                    <a:lnTo>
                      <a:pt x="4370" y="4752"/>
                    </a:lnTo>
                    <a:lnTo>
                      <a:pt x="1109" y="5498"/>
                    </a:lnTo>
                    <a:close/>
                  </a:path>
                </a:pathLst>
              </a:custGeom>
              <a:solidFill>
                <a:srgbClr val="F1F3F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3" name="Freeform: Shape 1412">
                <a:extLst>
                  <a:ext uri="{FF2B5EF4-FFF2-40B4-BE49-F238E27FC236}">
                    <a16:creationId xmlns:a16="http://schemas.microsoft.com/office/drawing/2014/main" id="{25037B14-D69B-3FAA-80B6-902CF2D40D12}"/>
                  </a:ext>
                </a:extLst>
              </p:cNvPr>
              <p:cNvSpPr/>
              <p:nvPr/>
            </p:nvSpPr>
            <p:spPr>
              <a:xfrm rot="-874693">
                <a:off x="7996961" y="1839496"/>
                <a:ext cx="3373" cy="4881"/>
              </a:xfrm>
              <a:custGeom>
                <a:avLst/>
                <a:gdLst>
                  <a:gd name="connsiteX0" fmla="*/ -129 w 3373"/>
                  <a:gd name="connsiteY0" fmla="*/ -103 h 4881"/>
                  <a:gd name="connsiteX1" fmla="*/ 3245 w 3373"/>
                  <a:gd name="connsiteY1" fmla="*/ -103 h 4881"/>
                  <a:gd name="connsiteX2" fmla="*/ 3245 w 3373"/>
                  <a:gd name="connsiteY2" fmla="*/ 4779 h 4881"/>
                  <a:gd name="connsiteX3" fmla="*/ -129 w 3373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881">
                    <a:moveTo>
                      <a:pt x="-129" y="-103"/>
                    </a:moveTo>
                    <a:lnTo>
                      <a:pt x="3245" y="-103"/>
                    </a:lnTo>
                    <a:lnTo>
                      <a:pt x="3245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05EA2D06-0EF2-59FF-A25A-CAA811EB4D23}"/>
                  </a:ext>
                </a:extLst>
              </p:cNvPr>
              <p:cNvSpPr/>
              <p:nvPr/>
            </p:nvSpPr>
            <p:spPr>
              <a:xfrm>
                <a:off x="7968278" y="1851403"/>
                <a:ext cx="5905" cy="5707"/>
              </a:xfrm>
              <a:custGeom>
                <a:avLst/>
                <a:gdLst>
                  <a:gd name="connsiteX0" fmla="*/ 5035 w 5905"/>
                  <a:gd name="connsiteY0" fmla="*/ 5708 h 5707"/>
                  <a:gd name="connsiteX1" fmla="*/ 0 w 5905"/>
                  <a:gd name="connsiteY1" fmla="*/ 4805 h 5707"/>
                  <a:gd name="connsiteX2" fmla="*/ 870 w 5905"/>
                  <a:gd name="connsiteY2" fmla="*/ 0 h 5707"/>
                  <a:gd name="connsiteX3" fmla="*/ 5906 w 5905"/>
                  <a:gd name="connsiteY3" fmla="*/ 903 h 5707"/>
                  <a:gd name="connsiteX4" fmla="*/ 5035 w 5905"/>
                  <a:gd name="connsiteY4" fmla="*/ 5708 h 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707">
                    <a:moveTo>
                      <a:pt x="5035" y="5708"/>
                    </a:moveTo>
                    <a:lnTo>
                      <a:pt x="0" y="4805"/>
                    </a:lnTo>
                    <a:lnTo>
                      <a:pt x="870" y="0"/>
                    </a:lnTo>
                    <a:lnTo>
                      <a:pt x="5906" y="903"/>
                    </a:lnTo>
                    <a:lnTo>
                      <a:pt x="5035" y="5708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C3DA9454-64C7-482F-F461-EC48E5A54DB9}"/>
                  </a:ext>
                </a:extLst>
              </p:cNvPr>
              <p:cNvSpPr/>
              <p:nvPr/>
            </p:nvSpPr>
            <p:spPr>
              <a:xfrm>
                <a:off x="7968278" y="1851476"/>
                <a:ext cx="5888" cy="5707"/>
              </a:xfrm>
              <a:custGeom>
                <a:avLst/>
                <a:gdLst>
                  <a:gd name="connsiteX0" fmla="*/ 5018 w 5888"/>
                  <a:gd name="connsiteY0" fmla="*/ 5708 h 5707"/>
                  <a:gd name="connsiteX1" fmla="*/ 0 w 5888"/>
                  <a:gd name="connsiteY1" fmla="*/ 4803 h 5707"/>
                  <a:gd name="connsiteX2" fmla="*/ 870 w 5888"/>
                  <a:gd name="connsiteY2" fmla="*/ 0 h 5707"/>
                  <a:gd name="connsiteX3" fmla="*/ 5889 w 5888"/>
                  <a:gd name="connsiteY3" fmla="*/ 903 h 5707"/>
                  <a:gd name="connsiteX4" fmla="*/ 5018 w 5888"/>
                  <a:gd name="connsiteY4" fmla="*/ 5708 h 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707">
                    <a:moveTo>
                      <a:pt x="5018" y="5708"/>
                    </a:moveTo>
                    <a:lnTo>
                      <a:pt x="0" y="4803"/>
                    </a:lnTo>
                    <a:lnTo>
                      <a:pt x="870" y="0"/>
                    </a:lnTo>
                    <a:lnTo>
                      <a:pt x="5889" y="903"/>
                    </a:lnTo>
                    <a:lnTo>
                      <a:pt x="5018" y="5708"/>
                    </a:lnTo>
                    <a:close/>
                  </a:path>
                </a:pathLst>
              </a:custGeom>
              <a:solidFill>
                <a:srgbClr val="484D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A91E1FC4-3272-92BA-FFF3-274E077A82B4}"/>
                  </a:ext>
                </a:extLst>
              </p:cNvPr>
              <p:cNvSpPr/>
              <p:nvPr/>
            </p:nvSpPr>
            <p:spPr>
              <a:xfrm>
                <a:off x="7968278" y="1851553"/>
                <a:ext cx="5871" cy="5704"/>
              </a:xfrm>
              <a:custGeom>
                <a:avLst/>
                <a:gdLst>
                  <a:gd name="connsiteX0" fmla="*/ 5018 w 5871"/>
                  <a:gd name="connsiteY0" fmla="*/ 5704 h 5704"/>
                  <a:gd name="connsiteX1" fmla="*/ 0 w 5871"/>
                  <a:gd name="connsiteY1" fmla="*/ 4805 h 5704"/>
                  <a:gd name="connsiteX2" fmla="*/ 853 w 5871"/>
                  <a:gd name="connsiteY2" fmla="*/ 0 h 5704"/>
                  <a:gd name="connsiteX3" fmla="*/ 5872 w 5871"/>
                  <a:gd name="connsiteY3" fmla="*/ 899 h 5704"/>
                  <a:gd name="connsiteX4" fmla="*/ 5018 w 5871"/>
                  <a:gd name="connsiteY4" fmla="*/ 5704 h 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" h="5704">
                    <a:moveTo>
                      <a:pt x="5018" y="5704"/>
                    </a:moveTo>
                    <a:lnTo>
                      <a:pt x="0" y="4805"/>
                    </a:lnTo>
                    <a:lnTo>
                      <a:pt x="853" y="0"/>
                    </a:lnTo>
                    <a:lnTo>
                      <a:pt x="5872" y="899"/>
                    </a:lnTo>
                    <a:lnTo>
                      <a:pt x="5018" y="5704"/>
                    </a:lnTo>
                    <a:close/>
                  </a:path>
                </a:pathLst>
              </a:custGeom>
              <a:solidFill>
                <a:srgbClr val="4D535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7" name="Freeform: Shape 1416">
                <a:extLst>
                  <a:ext uri="{FF2B5EF4-FFF2-40B4-BE49-F238E27FC236}">
                    <a16:creationId xmlns:a16="http://schemas.microsoft.com/office/drawing/2014/main" id="{82DCBC39-F9CB-EDCC-80E7-1287696E2F33}"/>
                  </a:ext>
                </a:extLst>
              </p:cNvPr>
              <p:cNvSpPr/>
              <p:nvPr/>
            </p:nvSpPr>
            <p:spPr>
              <a:xfrm rot="-4890">
                <a:off x="7968657" y="1852049"/>
                <a:ext cx="5106" cy="4876"/>
              </a:xfrm>
              <a:custGeom>
                <a:avLst/>
                <a:gdLst>
                  <a:gd name="connsiteX0" fmla="*/ -129 w 5106"/>
                  <a:gd name="connsiteY0" fmla="*/ -103 h 4876"/>
                  <a:gd name="connsiteX1" fmla="*/ 4978 w 5106"/>
                  <a:gd name="connsiteY1" fmla="*/ -103 h 4876"/>
                  <a:gd name="connsiteX2" fmla="*/ 4978 w 5106"/>
                  <a:gd name="connsiteY2" fmla="*/ 4773 h 4876"/>
                  <a:gd name="connsiteX3" fmla="*/ -129 w 5106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6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54595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98062331-1A63-5263-77B1-94EF991B21CA}"/>
                  </a:ext>
                </a:extLst>
              </p:cNvPr>
              <p:cNvSpPr/>
              <p:nvPr/>
            </p:nvSpPr>
            <p:spPr>
              <a:xfrm>
                <a:off x="7968312" y="1851756"/>
                <a:ext cx="5820" cy="5631"/>
              </a:xfrm>
              <a:custGeom>
                <a:avLst/>
                <a:gdLst>
                  <a:gd name="connsiteX0" fmla="*/ 785 w 5820"/>
                  <a:gd name="connsiteY0" fmla="*/ 5631 h 5631"/>
                  <a:gd name="connsiteX1" fmla="*/ 0 w 5820"/>
                  <a:gd name="connsiteY1" fmla="*/ 817 h 5631"/>
                  <a:gd name="connsiteX2" fmla="*/ 5052 w 5820"/>
                  <a:gd name="connsiteY2" fmla="*/ 0 h 5631"/>
                  <a:gd name="connsiteX3" fmla="*/ 5820 w 5820"/>
                  <a:gd name="connsiteY3" fmla="*/ 4814 h 5631"/>
                  <a:gd name="connsiteX4" fmla="*/ 785 w 5820"/>
                  <a:gd name="connsiteY4" fmla="*/ 5631 h 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" h="5631">
                    <a:moveTo>
                      <a:pt x="785" y="5631"/>
                    </a:moveTo>
                    <a:lnTo>
                      <a:pt x="0" y="817"/>
                    </a:lnTo>
                    <a:lnTo>
                      <a:pt x="5052" y="0"/>
                    </a:lnTo>
                    <a:lnTo>
                      <a:pt x="5820" y="4814"/>
                    </a:lnTo>
                    <a:lnTo>
                      <a:pt x="785" y="5631"/>
                    </a:lnTo>
                    <a:close/>
                  </a:path>
                </a:pathLst>
              </a:custGeom>
              <a:solidFill>
                <a:srgbClr val="585E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B5BF19D1-E5BF-ED3E-E38B-164B38AEA07A}"/>
                  </a:ext>
                </a:extLst>
              </p:cNvPr>
              <p:cNvSpPr/>
              <p:nvPr/>
            </p:nvSpPr>
            <p:spPr>
              <a:xfrm>
                <a:off x="7968005" y="1851468"/>
                <a:ext cx="6502" cy="6347"/>
              </a:xfrm>
              <a:custGeom>
                <a:avLst/>
                <a:gdLst>
                  <a:gd name="connsiteX0" fmla="*/ 1707 w 6502"/>
                  <a:gd name="connsiteY0" fmla="*/ 6348 h 6347"/>
                  <a:gd name="connsiteX1" fmla="*/ 0 w 6502"/>
                  <a:gd name="connsiteY1" fmla="*/ 1775 h 6347"/>
                  <a:gd name="connsiteX2" fmla="*/ 4796 w 6502"/>
                  <a:gd name="connsiteY2" fmla="*/ 0 h 6347"/>
                  <a:gd name="connsiteX3" fmla="*/ 6503 w 6502"/>
                  <a:gd name="connsiteY3" fmla="*/ 4571 h 6347"/>
                  <a:gd name="connsiteX4" fmla="*/ 1707 w 6502"/>
                  <a:gd name="connsiteY4" fmla="*/ 6348 h 6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2" h="6347">
                    <a:moveTo>
                      <a:pt x="1707" y="6348"/>
                    </a:moveTo>
                    <a:lnTo>
                      <a:pt x="0" y="1775"/>
                    </a:lnTo>
                    <a:lnTo>
                      <a:pt x="4796" y="0"/>
                    </a:lnTo>
                    <a:lnTo>
                      <a:pt x="6503" y="4571"/>
                    </a:lnTo>
                    <a:lnTo>
                      <a:pt x="1707" y="6348"/>
                    </a:lnTo>
                    <a:close/>
                  </a:path>
                </a:pathLst>
              </a:custGeom>
              <a:solidFill>
                <a:srgbClr val="5D64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B0413677-5E8C-1FBE-45FB-B5352179334A}"/>
                  </a:ext>
                </a:extLst>
              </p:cNvPr>
              <p:cNvSpPr/>
              <p:nvPr/>
            </p:nvSpPr>
            <p:spPr>
              <a:xfrm rot="-1962551">
                <a:off x="7968726" y="1852263"/>
                <a:ext cx="5110" cy="4875"/>
              </a:xfrm>
              <a:custGeom>
                <a:avLst/>
                <a:gdLst>
                  <a:gd name="connsiteX0" fmla="*/ -129 w 5110"/>
                  <a:gd name="connsiteY0" fmla="*/ -103 h 4875"/>
                  <a:gd name="connsiteX1" fmla="*/ 4982 w 5110"/>
                  <a:gd name="connsiteY1" fmla="*/ -103 h 4875"/>
                  <a:gd name="connsiteX2" fmla="*/ 4982 w 5110"/>
                  <a:gd name="connsiteY2" fmla="*/ 4772 h 4875"/>
                  <a:gd name="connsiteX3" fmla="*/ -129 w 5110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0" h="4875">
                    <a:moveTo>
                      <a:pt x="-129" y="-103"/>
                    </a:moveTo>
                    <a:lnTo>
                      <a:pt x="4982" y="-103"/>
                    </a:lnTo>
                    <a:lnTo>
                      <a:pt x="4982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636A6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ACAC2AEF-3F4C-AE70-C47D-3F1A8082D2E8}"/>
                  </a:ext>
                </a:extLst>
              </p:cNvPr>
              <p:cNvSpPr/>
              <p:nvPr/>
            </p:nvSpPr>
            <p:spPr>
              <a:xfrm rot="-2710601">
                <a:off x="7968775" y="1852305"/>
                <a:ext cx="5110" cy="4874"/>
              </a:xfrm>
              <a:custGeom>
                <a:avLst/>
                <a:gdLst>
                  <a:gd name="connsiteX0" fmla="*/ -129 w 5110"/>
                  <a:gd name="connsiteY0" fmla="*/ -103 h 4874"/>
                  <a:gd name="connsiteX1" fmla="*/ 4982 w 5110"/>
                  <a:gd name="connsiteY1" fmla="*/ -103 h 4874"/>
                  <a:gd name="connsiteX2" fmla="*/ 4982 w 5110"/>
                  <a:gd name="connsiteY2" fmla="*/ 4771 h 4874"/>
                  <a:gd name="connsiteX3" fmla="*/ -129 w 5110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0" h="4874">
                    <a:moveTo>
                      <a:pt x="-129" y="-103"/>
                    </a:moveTo>
                    <a:lnTo>
                      <a:pt x="4982" y="-103"/>
                    </a:lnTo>
                    <a:lnTo>
                      <a:pt x="4982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686F7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18FCB404-0263-8136-46BA-15BBE77E349A}"/>
                  </a:ext>
                </a:extLst>
              </p:cNvPr>
              <p:cNvSpPr/>
              <p:nvPr/>
            </p:nvSpPr>
            <p:spPr>
              <a:xfrm rot="-3386935">
                <a:off x="7968824" y="1852333"/>
                <a:ext cx="5106" cy="4884"/>
              </a:xfrm>
              <a:custGeom>
                <a:avLst/>
                <a:gdLst>
                  <a:gd name="connsiteX0" fmla="*/ -129 w 5106"/>
                  <a:gd name="connsiteY0" fmla="*/ -103 h 4884"/>
                  <a:gd name="connsiteX1" fmla="*/ 4978 w 5106"/>
                  <a:gd name="connsiteY1" fmla="*/ -103 h 4884"/>
                  <a:gd name="connsiteX2" fmla="*/ 4978 w 5106"/>
                  <a:gd name="connsiteY2" fmla="*/ 4782 h 4884"/>
                  <a:gd name="connsiteX3" fmla="*/ -129 w 5106"/>
                  <a:gd name="connsiteY3" fmla="*/ 4782 h 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84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6E757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E5A530AD-8AF0-D880-98B5-5DB5302078E9}"/>
                  </a:ext>
                </a:extLst>
              </p:cNvPr>
              <p:cNvSpPr/>
              <p:nvPr/>
            </p:nvSpPr>
            <p:spPr>
              <a:xfrm>
                <a:off x="7968175" y="1851471"/>
                <a:ext cx="6537" cy="6668"/>
              </a:xfrm>
              <a:custGeom>
                <a:avLst/>
                <a:gdLst>
                  <a:gd name="connsiteX0" fmla="*/ 4421 w 6537"/>
                  <a:gd name="connsiteY0" fmla="*/ 6669 h 6668"/>
                  <a:gd name="connsiteX1" fmla="*/ 0 w 6537"/>
                  <a:gd name="connsiteY1" fmla="*/ 4650 h 6668"/>
                  <a:gd name="connsiteX2" fmla="*/ 2099 w 6537"/>
                  <a:gd name="connsiteY2" fmla="*/ 0 h 6668"/>
                  <a:gd name="connsiteX3" fmla="*/ 6537 w 6537"/>
                  <a:gd name="connsiteY3" fmla="*/ 2019 h 6668"/>
                  <a:gd name="connsiteX4" fmla="*/ 4421 w 6537"/>
                  <a:gd name="connsiteY4" fmla="*/ 6669 h 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7" h="6668">
                    <a:moveTo>
                      <a:pt x="4421" y="6669"/>
                    </a:moveTo>
                    <a:lnTo>
                      <a:pt x="0" y="4650"/>
                    </a:lnTo>
                    <a:lnTo>
                      <a:pt x="2099" y="0"/>
                    </a:lnTo>
                    <a:lnTo>
                      <a:pt x="6537" y="2019"/>
                    </a:lnTo>
                    <a:lnTo>
                      <a:pt x="4421" y="6669"/>
                    </a:lnTo>
                    <a:close/>
                  </a:path>
                </a:pathLst>
              </a:custGeom>
              <a:solidFill>
                <a:srgbClr val="737B8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F85E5CDD-7829-EE6E-DA6F-ACC54135CC54}"/>
                  </a:ext>
                </a:extLst>
              </p:cNvPr>
              <p:cNvSpPr/>
              <p:nvPr/>
            </p:nvSpPr>
            <p:spPr>
              <a:xfrm rot="-4366295">
                <a:off x="7968960" y="1852378"/>
                <a:ext cx="5107" cy="4875"/>
              </a:xfrm>
              <a:custGeom>
                <a:avLst/>
                <a:gdLst>
                  <a:gd name="connsiteX0" fmla="*/ -129 w 5107"/>
                  <a:gd name="connsiteY0" fmla="*/ -103 h 4875"/>
                  <a:gd name="connsiteX1" fmla="*/ 4978 w 5107"/>
                  <a:gd name="connsiteY1" fmla="*/ -103 h 4875"/>
                  <a:gd name="connsiteX2" fmla="*/ 4978 w 5107"/>
                  <a:gd name="connsiteY2" fmla="*/ 4773 h 4875"/>
                  <a:gd name="connsiteX3" fmla="*/ -129 w 5107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7" h="4875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7A808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D97CF72C-1845-2F1A-0EFD-D4F5CCCB997C}"/>
                  </a:ext>
                </a:extLst>
              </p:cNvPr>
              <p:cNvSpPr/>
              <p:nvPr/>
            </p:nvSpPr>
            <p:spPr>
              <a:xfrm rot="-4686426">
                <a:off x="7969033" y="1852398"/>
                <a:ext cx="5106" cy="4880"/>
              </a:xfrm>
              <a:custGeom>
                <a:avLst/>
                <a:gdLst>
                  <a:gd name="connsiteX0" fmla="*/ -129 w 5106"/>
                  <a:gd name="connsiteY0" fmla="*/ -103 h 4880"/>
                  <a:gd name="connsiteX1" fmla="*/ 4977 w 5106"/>
                  <a:gd name="connsiteY1" fmla="*/ -103 h 4880"/>
                  <a:gd name="connsiteX2" fmla="*/ 4977 w 5106"/>
                  <a:gd name="connsiteY2" fmla="*/ 4777 h 4880"/>
                  <a:gd name="connsiteX3" fmla="*/ -129 w 5106"/>
                  <a:gd name="connsiteY3" fmla="*/ 4777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80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7E868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6" name="Freeform: Shape 1425">
                <a:extLst>
                  <a:ext uri="{FF2B5EF4-FFF2-40B4-BE49-F238E27FC236}">
                    <a16:creationId xmlns:a16="http://schemas.microsoft.com/office/drawing/2014/main" id="{6C4F6499-4A31-CDC3-5749-20B482842C9F}"/>
                  </a:ext>
                </a:extLst>
              </p:cNvPr>
              <p:cNvSpPr/>
              <p:nvPr/>
            </p:nvSpPr>
            <p:spPr>
              <a:xfrm rot="-4903213">
                <a:off x="7969106" y="1852403"/>
                <a:ext cx="5106" cy="4884"/>
              </a:xfrm>
              <a:custGeom>
                <a:avLst/>
                <a:gdLst>
                  <a:gd name="connsiteX0" fmla="*/ -129 w 5106"/>
                  <a:gd name="connsiteY0" fmla="*/ -103 h 4884"/>
                  <a:gd name="connsiteX1" fmla="*/ 4978 w 5106"/>
                  <a:gd name="connsiteY1" fmla="*/ -103 h 4884"/>
                  <a:gd name="connsiteX2" fmla="*/ 4978 w 5106"/>
                  <a:gd name="connsiteY2" fmla="*/ 4782 h 4884"/>
                  <a:gd name="connsiteX3" fmla="*/ -129 w 5106"/>
                  <a:gd name="connsiteY3" fmla="*/ 4782 h 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84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848C9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7" name="Freeform: Shape 1426">
                <a:extLst>
                  <a:ext uri="{FF2B5EF4-FFF2-40B4-BE49-F238E27FC236}">
                    <a16:creationId xmlns:a16="http://schemas.microsoft.com/office/drawing/2014/main" id="{D09D2A36-6CF7-418C-36C8-1B471A47A185}"/>
                  </a:ext>
                </a:extLst>
              </p:cNvPr>
              <p:cNvSpPr/>
              <p:nvPr/>
            </p:nvSpPr>
            <p:spPr>
              <a:xfrm>
                <a:off x="7969063" y="1852061"/>
                <a:ext cx="5359" cy="5566"/>
              </a:xfrm>
              <a:custGeom>
                <a:avLst/>
                <a:gdLst>
                  <a:gd name="connsiteX0" fmla="*/ 4864 w 5359"/>
                  <a:gd name="connsiteY0" fmla="*/ 5566 h 5566"/>
                  <a:gd name="connsiteX1" fmla="*/ 0 w 5359"/>
                  <a:gd name="connsiteY1" fmla="*/ 5082 h 5566"/>
                  <a:gd name="connsiteX2" fmla="*/ 512 w 5359"/>
                  <a:gd name="connsiteY2" fmla="*/ 0 h 5566"/>
                  <a:gd name="connsiteX3" fmla="*/ 5359 w 5359"/>
                  <a:gd name="connsiteY3" fmla="*/ 486 h 5566"/>
                  <a:gd name="connsiteX4" fmla="*/ 4864 w 5359"/>
                  <a:gd name="connsiteY4" fmla="*/ 5566 h 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9" h="5566">
                    <a:moveTo>
                      <a:pt x="4864" y="5566"/>
                    </a:moveTo>
                    <a:lnTo>
                      <a:pt x="0" y="5082"/>
                    </a:lnTo>
                    <a:lnTo>
                      <a:pt x="512" y="0"/>
                    </a:lnTo>
                    <a:lnTo>
                      <a:pt x="5359" y="486"/>
                    </a:lnTo>
                    <a:lnTo>
                      <a:pt x="4864" y="5566"/>
                    </a:lnTo>
                    <a:close/>
                  </a:path>
                </a:pathLst>
              </a:custGeom>
              <a:solidFill>
                <a:srgbClr val="8A929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8" name="Freeform: Shape 1427">
                <a:extLst>
                  <a:ext uri="{FF2B5EF4-FFF2-40B4-BE49-F238E27FC236}">
                    <a16:creationId xmlns:a16="http://schemas.microsoft.com/office/drawing/2014/main" id="{FF3CE83C-9A9A-71AC-D320-468A071FDFC8}"/>
                  </a:ext>
                </a:extLst>
              </p:cNvPr>
              <p:cNvSpPr/>
              <p:nvPr/>
            </p:nvSpPr>
            <p:spPr>
              <a:xfrm rot="-5153638">
                <a:off x="7969374" y="1852548"/>
                <a:ext cx="5108" cy="4882"/>
              </a:xfrm>
              <a:custGeom>
                <a:avLst/>
                <a:gdLst>
                  <a:gd name="connsiteX0" fmla="*/ -129 w 5108"/>
                  <a:gd name="connsiteY0" fmla="*/ -103 h 4882"/>
                  <a:gd name="connsiteX1" fmla="*/ 4980 w 5108"/>
                  <a:gd name="connsiteY1" fmla="*/ -103 h 4882"/>
                  <a:gd name="connsiteX2" fmla="*/ 4980 w 5108"/>
                  <a:gd name="connsiteY2" fmla="*/ 4780 h 4882"/>
                  <a:gd name="connsiteX3" fmla="*/ -129 w 5108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82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91999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9" name="Freeform: Shape 1428">
                <a:extLst>
                  <a:ext uri="{FF2B5EF4-FFF2-40B4-BE49-F238E27FC236}">
                    <a16:creationId xmlns:a16="http://schemas.microsoft.com/office/drawing/2014/main" id="{D2095E9E-0E57-2392-A527-764056B7F570}"/>
                  </a:ext>
                </a:extLst>
              </p:cNvPr>
              <p:cNvSpPr/>
              <p:nvPr/>
            </p:nvSpPr>
            <p:spPr>
              <a:xfrm rot="-5197584">
                <a:off x="7969363" y="1852403"/>
                <a:ext cx="5104" cy="4878"/>
              </a:xfrm>
              <a:custGeom>
                <a:avLst/>
                <a:gdLst>
                  <a:gd name="connsiteX0" fmla="*/ -129 w 5104"/>
                  <a:gd name="connsiteY0" fmla="*/ -103 h 4878"/>
                  <a:gd name="connsiteX1" fmla="*/ 4975 w 5104"/>
                  <a:gd name="connsiteY1" fmla="*/ -103 h 4878"/>
                  <a:gd name="connsiteX2" fmla="*/ 4975 w 5104"/>
                  <a:gd name="connsiteY2" fmla="*/ 4775 h 4878"/>
                  <a:gd name="connsiteX3" fmla="*/ -129 w 5104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4" h="4878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979EA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0" name="Freeform: Shape 1429">
                <a:extLst>
                  <a:ext uri="{FF2B5EF4-FFF2-40B4-BE49-F238E27FC236}">
                    <a16:creationId xmlns:a16="http://schemas.microsoft.com/office/drawing/2014/main" id="{20867EDF-3E3D-BC83-E69D-190B04076132}"/>
                  </a:ext>
                </a:extLst>
              </p:cNvPr>
              <p:cNvSpPr/>
              <p:nvPr/>
            </p:nvSpPr>
            <p:spPr>
              <a:xfrm rot="-5197584">
                <a:off x="7969465" y="1852401"/>
                <a:ext cx="5109" cy="4878"/>
              </a:xfrm>
              <a:custGeom>
                <a:avLst/>
                <a:gdLst>
                  <a:gd name="connsiteX0" fmla="*/ -129 w 5109"/>
                  <a:gd name="connsiteY0" fmla="*/ -103 h 4878"/>
                  <a:gd name="connsiteX1" fmla="*/ 4980 w 5109"/>
                  <a:gd name="connsiteY1" fmla="*/ -103 h 4878"/>
                  <a:gd name="connsiteX2" fmla="*/ 4980 w 5109"/>
                  <a:gd name="connsiteY2" fmla="*/ 4775 h 4878"/>
                  <a:gd name="connsiteX3" fmla="*/ -129 w 5109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9" h="4878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9CA3A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1" name="Freeform: Shape 1430">
                <a:extLst>
                  <a:ext uri="{FF2B5EF4-FFF2-40B4-BE49-F238E27FC236}">
                    <a16:creationId xmlns:a16="http://schemas.microsoft.com/office/drawing/2014/main" id="{9EA36EA6-E8F5-E836-DDA3-29FE1D47A064}"/>
                  </a:ext>
                </a:extLst>
              </p:cNvPr>
              <p:cNvSpPr/>
              <p:nvPr/>
            </p:nvSpPr>
            <p:spPr>
              <a:xfrm rot="-5161074">
                <a:off x="7969567" y="1852410"/>
                <a:ext cx="5102" cy="4882"/>
              </a:xfrm>
              <a:custGeom>
                <a:avLst/>
                <a:gdLst>
                  <a:gd name="connsiteX0" fmla="*/ -129 w 5102"/>
                  <a:gd name="connsiteY0" fmla="*/ -103 h 4882"/>
                  <a:gd name="connsiteX1" fmla="*/ 4974 w 5102"/>
                  <a:gd name="connsiteY1" fmla="*/ -103 h 4882"/>
                  <a:gd name="connsiteX2" fmla="*/ 4974 w 5102"/>
                  <a:gd name="connsiteY2" fmla="*/ 4779 h 4882"/>
                  <a:gd name="connsiteX3" fmla="*/ -129 w 5102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2" h="4882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A2A9A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2" name="Freeform: Shape 1431">
                <a:extLst>
                  <a:ext uri="{FF2B5EF4-FFF2-40B4-BE49-F238E27FC236}">
                    <a16:creationId xmlns:a16="http://schemas.microsoft.com/office/drawing/2014/main" id="{8C5C6FFA-2233-883F-D577-0E5906A3A817}"/>
                  </a:ext>
                </a:extLst>
              </p:cNvPr>
              <p:cNvSpPr/>
              <p:nvPr/>
            </p:nvSpPr>
            <p:spPr>
              <a:xfrm rot="-4879157">
                <a:off x="7969634" y="1852415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AAB0B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3" name="Freeform: Shape 1432">
                <a:extLst>
                  <a:ext uri="{FF2B5EF4-FFF2-40B4-BE49-F238E27FC236}">
                    <a16:creationId xmlns:a16="http://schemas.microsoft.com/office/drawing/2014/main" id="{F554E4B1-8ACC-A4D4-5719-843B700962CC}"/>
                  </a:ext>
                </a:extLst>
              </p:cNvPr>
              <p:cNvSpPr/>
              <p:nvPr/>
            </p:nvSpPr>
            <p:spPr>
              <a:xfrm rot="-4879230">
                <a:off x="7969593" y="1852530"/>
                <a:ext cx="5107" cy="4869"/>
              </a:xfrm>
              <a:custGeom>
                <a:avLst/>
                <a:gdLst>
                  <a:gd name="connsiteX0" fmla="*/ -129 w 5107"/>
                  <a:gd name="connsiteY0" fmla="*/ -103 h 4869"/>
                  <a:gd name="connsiteX1" fmla="*/ 4979 w 5107"/>
                  <a:gd name="connsiteY1" fmla="*/ -103 h 4869"/>
                  <a:gd name="connsiteX2" fmla="*/ 4979 w 5107"/>
                  <a:gd name="connsiteY2" fmla="*/ 4766 h 4869"/>
                  <a:gd name="connsiteX3" fmla="*/ -129 w 5107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7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B0B6B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4" name="Freeform: Shape 1433">
                <a:extLst>
                  <a:ext uri="{FF2B5EF4-FFF2-40B4-BE49-F238E27FC236}">
                    <a16:creationId xmlns:a16="http://schemas.microsoft.com/office/drawing/2014/main" id="{B67C6E19-2A19-4EA1-8732-CC1D4714101F}"/>
                  </a:ext>
                </a:extLst>
              </p:cNvPr>
              <p:cNvSpPr/>
              <p:nvPr/>
            </p:nvSpPr>
            <p:spPr>
              <a:xfrm rot="-4879157">
                <a:off x="7969793" y="1852418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B5BCC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5" name="Freeform: Shape 1434">
                <a:extLst>
                  <a:ext uri="{FF2B5EF4-FFF2-40B4-BE49-F238E27FC236}">
                    <a16:creationId xmlns:a16="http://schemas.microsoft.com/office/drawing/2014/main" id="{8138519F-F4A3-F006-03D3-1E296E81AC1E}"/>
                  </a:ext>
                </a:extLst>
              </p:cNvPr>
              <p:cNvSpPr/>
              <p:nvPr/>
            </p:nvSpPr>
            <p:spPr>
              <a:xfrm rot="-4879157">
                <a:off x="7969865" y="1852420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BBC1C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B34ABDED-6A30-4771-DF3F-A22AEAF93C5E}"/>
                  </a:ext>
                </a:extLst>
              </p:cNvPr>
              <p:cNvSpPr/>
              <p:nvPr/>
            </p:nvSpPr>
            <p:spPr>
              <a:xfrm rot="-4879157">
                <a:off x="7969935" y="1852421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C3C8C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7" name="Freeform: Shape 1436">
                <a:extLst>
                  <a:ext uri="{FF2B5EF4-FFF2-40B4-BE49-F238E27FC236}">
                    <a16:creationId xmlns:a16="http://schemas.microsoft.com/office/drawing/2014/main" id="{C6AA5B27-A341-EAD3-C0B7-BE415BE216A1}"/>
                  </a:ext>
                </a:extLst>
              </p:cNvPr>
              <p:cNvSpPr/>
              <p:nvPr/>
            </p:nvSpPr>
            <p:spPr>
              <a:xfrm rot="-4879157">
                <a:off x="7970012" y="1852443"/>
                <a:ext cx="5103" cy="4869"/>
              </a:xfrm>
              <a:custGeom>
                <a:avLst/>
                <a:gdLst>
                  <a:gd name="connsiteX0" fmla="*/ -129 w 5103"/>
                  <a:gd name="connsiteY0" fmla="*/ -103 h 4869"/>
                  <a:gd name="connsiteX1" fmla="*/ 4974 w 5103"/>
                  <a:gd name="connsiteY1" fmla="*/ -103 h 4869"/>
                  <a:gd name="connsiteX2" fmla="*/ 4974 w 5103"/>
                  <a:gd name="connsiteY2" fmla="*/ 4766 h 4869"/>
                  <a:gd name="connsiteX3" fmla="*/ -129 w 5103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69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C9CED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8" name="Freeform: Shape 1437">
                <a:extLst>
                  <a:ext uri="{FF2B5EF4-FFF2-40B4-BE49-F238E27FC236}">
                    <a16:creationId xmlns:a16="http://schemas.microsoft.com/office/drawing/2014/main" id="{D74CD845-0402-2D6E-1965-9A30AC42D0AE}"/>
                  </a:ext>
                </a:extLst>
              </p:cNvPr>
              <p:cNvSpPr/>
              <p:nvPr/>
            </p:nvSpPr>
            <p:spPr>
              <a:xfrm rot="-4879157">
                <a:off x="7970091" y="1852442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CFD2D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9" name="Freeform: Shape 1438">
                <a:extLst>
                  <a:ext uri="{FF2B5EF4-FFF2-40B4-BE49-F238E27FC236}">
                    <a16:creationId xmlns:a16="http://schemas.microsoft.com/office/drawing/2014/main" id="{5C4F97EA-8A51-1518-D242-427711A5A945}"/>
                  </a:ext>
                </a:extLst>
              </p:cNvPr>
              <p:cNvSpPr/>
              <p:nvPr/>
            </p:nvSpPr>
            <p:spPr>
              <a:xfrm rot="-4879157">
                <a:off x="7970164" y="1852460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D6DAD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0" name="Freeform: Shape 1439">
                <a:extLst>
                  <a:ext uri="{FF2B5EF4-FFF2-40B4-BE49-F238E27FC236}">
                    <a16:creationId xmlns:a16="http://schemas.microsoft.com/office/drawing/2014/main" id="{259E5FF6-DD1A-9960-10E0-7576A703D733}"/>
                  </a:ext>
                </a:extLst>
              </p:cNvPr>
              <p:cNvSpPr/>
              <p:nvPr/>
            </p:nvSpPr>
            <p:spPr>
              <a:xfrm rot="-4879157">
                <a:off x="7970239" y="1852445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DCE0E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1" name="Freeform: Shape 1440">
                <a:extLst>
                  <a:ext uri="{FF2B5EF4-FFF2-40B4-BE49-F238E27FC236}">
                    <a16:creationId xmlns:a16="http://schemas.microsoft.com/office/drawing/2014/main" id="{E05D902C-2AC4-F8C6-A435-397A68F34487}"/>
                  </a:ext>
                </a:extLst>
              </p:cNvPr>
              <p:cNvSpPr/>
              <p:nvPr/>
            </p:nvSpPr>
            <p:spPr>
              <a:xfrm rot="-4879157">
                <a:off x="7970312" y="1852446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E3E6E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3F7E26E9-A438-540B-67F2-0503D6CE6205}"/>
                  </a:ext>
                </a:extLst>
              </p:cNvPr>
              <p:cNvSpPr/>
              <p:nvPr/>
            </p:nvSpPr>
            <p:spPr>
              <a:xfrm rot="-4882777">
                <a:off x="7970397" y="1852465"/>
                <a:ext cx="5096" cy="4868"/>
              </a:xfrm>
              <a:custGeom>
                <a:avLst/>
                <a:gdLst>
                  <a:gd name="connsiteX0" fmla="*/ -129 w 5096"/>
                  <a:gd name="connsiteY0" fmla="*/ -103 h 4868"/>
                  <a:gd name="connsiteX1" fmla="*/ 4968 w 5096"/>
                  <a:gd name="connsiteY1" fmla="*/ -103 h 4868"/>
                  <a:gd name="connsiteX2" fmla="*/ 4968 w 5096"/>
                  <a:gd name="connsiteY2" fmla="*/ 4765 h 4868"/>
                  <a:gd name="connsiteX3" fmla="*/ -129 w 5096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" h="4868">
                    <a:moveTo>
                      <a:pt x="-129" y="-103"/>
                    </a:moveTo>
                    <a:lnTo>
                      <a:pt x="4968" y="-103"/>
                    </a:lnTo>
                    <a:lnTo>
                      <a:pt x="4968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EAECE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3A905269-5ACA-18D7-61D5-A0539DD16EDD}"/>
                  </a:ext>
                </a:extLst>
              </p:cNvPr>
              <p:cNvSpPr/>
              <p:nvPr/>
            </p:nvSpPr>
            <p:spPr>
              <a:xfrm rot="-4879157">
                <a:off x="7970469" y="1852469"/>
                <a:ext cx="5103" cy="4869"/>
              </a:xfrm>
              <a:custGeom>
                <a:avLst/>
                <a:gdLst>
                  <a:gd name="connsiteX0" fmla="*/ -129 w 5103"/>
                  <a:gd name="connsiteY0" fmla="*/ -103 h 4869"/>
                  <a:gd name="connsiteX1" fmla="*/ 4974 w 5103"/>
                  <a:gd name="connsiteY1" fmla="*/ -103 h 4869"/>
                  <a:gd name="connsiteX2" fmla="*/ 4974 w 5103"/>
                  <a:gd name="connsiteY2" fmla="*/ 4766 h 4869"/>
                  <a:gd name="connsiteX3" fmla="*/ -129 w 5103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69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F1F2F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DD09095E-06C9-4725-4AAE-4EB71EDE7C8E}"/>
                  </a:ext>
                </a:extLst>
              </p:cNvPr>
              <p:cNvSpPr/>
              <p:nvPr/>
            </p:nvSpPr>
            <p:spPr>
              <a:xfrm rot="-4879157">
                <a:off x="7970538" y="1852486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F9F8F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033EDDC1-2B95-3C7B-52AE-D517DE179972}"/>
                  </a:ext>
                </a:extLst>
              </p:cNvPr>
              <p:cNvSpPr/>
              <p:nvPr/>
            </p:nvSpPr>
            <p:spPr>
              <a:xfrm rot="-4879157">
                <a:off x="7970614" y="1852470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46" name="Obrázek 5">
              <a:extLst>
                <a:ext uri="{FF2B5EF4-FFF2-40B4-BE49-F238E27FC236}">
                  <a16:creationId xmlns:a16="http://schemas.microsoft.com/office/drawing/2014/main" id="{3C7078C5-7480-1D34-840D-688783C3F6F4}"/>
                </a:ext>
              </a:extLst>
            </p:cNvPr>
            <p:cNvGrpSpPr/>
            <p:nvPr/>
          </p:nvGrpSpPr>
          <p:grpSpPr>
            <a:xfrm>
              <a:off x="7948413" y="1814585"/>
              <a:ext cx="70927" cy="64869"/>
              <a:chOff x="7948413" y="1814585"/>
              <a:chExt cx="70927" cy="64869"/>
            </a:xfrm>
          </p:grpSpPr>
          <p:sp>
            <p:nvSpPr>
              <p:cNvPr id="1447" name="Freeform: Shape 1446">
                <a:extLst>
                  <a:ext uri="{FF2B5EF4-FFF2-40B4-BE49-F238E27FC236}">
                    <a16:creationId xmlns:a16="http://schemas.microsoft.com/office/drawing/2014/main" id="{23E53ECA-46A2-A81C-A146-E803A02DD4BF}"/>
                  </a:ext>
                </a:extLst>
              </p:cNvPr>
              <p:cNvSpPr/>
              <p:nvPr/>
            </p:nvSpPr>
            <p:spPr>
              <a:xfrm>
                <a:off x="7963772" y="1853283"/>
                <a:ext cx="34255" cy="21135"/>
              </a:xfrm>
              <a:custGeom>
                <a:avLst/>
                <a:gdLst>
                  <a:gd name="connsiteX0" fmla="*/ 14883 w 34255"/>
                  <a:gd name="connsiteY0" fmla="*/ 20948 h 21135"/>
                  <a:gd name="connsiteX1" fmla="*/ 239 w 34255"/>
                  <a:gd name="connsiteY1" fmla="*/ 21135 h 21135"/>
                  <a:gd name="connsiteX2" fmla="*/ 0 w 34255"/>
                  <a:gd name="connsiteY2" fmla="*/ 1020 h 21135"/>
                  <a:gd name="connsiteX3" fmla="*/ 7851 w 34255"/>
                  <a:gd name="connsiteY3" fmla="*/ 346 h 21135"/>
                  <a:gd name="connsiteX4" fmla="*/ 34051 w 34255"/>
                  <a:gd name="connsiteY4" fmla="*/ 0 h 21135"/>
                  <a:gd name="connsiteX5" fmla="*/ 34256 w 34255"/>
                  <a:gd name="connsiteY5" fmla="*/ 14627 h 21135"/>
                  <a:gd name="connsiteX6" fmla="*/ 14798 w 34255"/>
                  <a:gd name="connsiteY6" fmla="*/ 14886 h 21135"/>
                  <a:gd name="connsiteX7" fmla="*/ 14883 w 34255"/>
                  <a:gd name="connsiteY7" fmla="*/ 20948 h 21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255" h="21135">
                    <a:moveTo>
                      <a:pt x="14883" y="20948"/>
                    </a:moveTo>
                    <a:lnTo>
                      <a:pt x="239" y="21135"/>
                    </a:lnTo>
                    <a:lnTo>
                      <a:pt x="0" y="1020"/>
                    </a:lnTo>
                    <a:lnTo>
                      <a:pt x="7851" y="346"/>
                    </a:lnTo>
                    <a:lnTo>
                      <a:pt x="34051" y="0"/>
                    </a:lnTo>
                    <a:lnTo>
                      <a:pt x="34256" y="14627"/>
                    </a:lnTo>
                    <a:lnTo>
                      <a:pt x="14798" y="14886"/>
                    </a:lnTo>
                    <a:lnTo>
                      <a:pt x="14883" y="20948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8" name="Freeform: Shape 1447">
                <a:extLst>
                  <a:ext uri="{FF2B5EF4-FFF2-40B4-BE49-F238E27FC236}">
                    <a16:creationId xmlns:a16="http://schemas.microsoft.com/office/drawing/2014/main" id="{621CC3CF-CBDD-7BB7-A3EC-596E06237024}"/>
                  </a:ext>
                </a:extLst>
              </p:cNvPr>
              <p:cNvSpPr/>
              <p:nvPr/>
            </p:nvSpPr>
            <p:spPr>
              <a:xfrm rot="-46896">
                <a:off x="7965090" y="1820043"/>
                <a:ext cx="9754" cy="13925"/>
              </a:xfrm>
              <a:custGeom>
                <a:avLst/>
                <a:gdLst>
                  <a:gd name="connsiteX0" fmla="*/ -129 w 9754"/>
                  <a:gd name="connsiteY0" fmla="*/ -103 h 13925"/>
                  <a:gd name="connsiteX1" fmla="*/ 9626 w 9754"/>
                  <a:gd name="connsiteY1" fmla="*/ -103 h 13925"/>
                  <a:gd name="connsiteX2" fmla="*/ 9626 w 9754"/>
                  <a:gd name="connsiteY2" fmla="*/ 13823 h 13925"/>
                  <a:gd name="connsiteX3" fmla="*/ -129 w 9754"/>
                  <a:gd name="connsiteY3" fmla="*/ 13823 h 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4" h="13925">
                    <a:moveTo>
                      <a:pt x="-129" y="-103"/>
                    </a:moveTo>
                    <a:lnTo>
                      <a:pt x="9626" y="-103"/>
                    </a:lnTo>
                    <a:lnTo>
                      <a:pt x="9626" y="13823"/>
                    </a:lnTo>
                    <a:lnTo>
                      <a:pt x="-129" y="13823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9" name="Freeform: Shape 1448">
                <a:extLst>
                  <a:ext uri="{FF2B5EF4-FFF2-40B4-BE49-F238E27FC236}">
                    <a16:creationId xmlns:a16="http://schemas.microsoft.com/office/drawing/2014/main" id="{6099EA18-BF1E-767B-83A4-F6E75FC1F467}"/>
                  </a:ext>
                </a:extLst>
              </p:cNvPr>
              <p:cNvSpPr/>
              <p:nvPr/>
            </p:nvSpPr>
            <p:spPr>
              <a:xfrm>
                <a:off x="7948413" y="1814585"/>
                <a:ext cx="24784" cy="33425"/>
              </a:xfrm>
              <a:custGeom>
                <a:avLst/>
                <a:gdLst>
                  <a:gd name="connsiteX0" fmla="*/ 8646 w 24784"/>
                  <a:gd name="connsiteY0" fmla="*/ 33203 h 33425"/>
                  <a:gd name="connsiteX1" fmla="*/ -127 w 24784"/>
                  <a:gd name="connsiteY1" fmla="*/ 33323 h 33425"/>
                  <a:gd name="connsiteX2" fmla="*/ 15831 w 24784"/>
                  <a:gd name="connsiteY2" fmla="*/ 1995 h 33425"/>
                  <a:gd name="connsiteX3" fmla="*/ 17026 w 24784"/>
                  <a:gd name="connsiteY3" fmla="*/ 1215 h 33425"/>
                  <a:gd name="connsiteX4" fmla="*/ 24656 w 24784"/>
                  <a:gd name="connsiteY4" fmla="*/ 1266 h 33425"/>
                  <a:gd name="connsiteX5" fmla="*/ 20969 w 24784"/>
                  <a:gd name="connsiteY5" fmla="*/ 5408 h 33425"/>
                  <a:gd name="connsiteX6" fmla="*/ 21908 w 24784"/>
                  <a:gd name="connsiteY6" fmla="*/ 8510 h 33425"/>
                  <a:gd name="connsiteX7" fmla="*/ 20884 w 24784"/>
                  <a:gd name="connsiteY7" fmla="*/ 9184 h 33425"/>
                  <a:gd name="connsiteX8" fmla="*/ 8646 w 24784"/>
                  <a:gd name="connsiteY8" fmla="*/ 33203 h 33425"/>
                  <a:gd name="connsiteX9" fmla="*/ 20662 w 24784"/>
                  <a:gd name="connsiteY9" fmla="*/ 5751 h 33425"/>
                  <a:gd name="connsiteX10" fmla="*/ 18818 w 24784"/>
                  <a:gd name="connsiteY10" fmla="*/ 7824 h 33425"/>
                  <a:gd name="connsiteX11" fmla="*/ 20696 w 24784"/>
                  <a:gd name="connsiteY11" fmla="*/ 8720 h 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784" h="33425">
                    <a:moveTo>
                      <a:pt x="8646" y="33203"/>
                    </a:moveTo>
                    <a:lnTo>
                      <a:pt x="-127" y="33323"/>
                    </a:lnTo>
                    <a:cubicBezTo>
                      <a:pt x="-230" y="20904"/>
                      <a:pt x="5727" y="9215"/>
                      <a:pt x="15831" y="1995"/>
                    </a:cubicBezTo>
                    <a:lnTo>
                      <a:pt x="17026" y="1215"/>
                    </a:lnTo>
                    <a:cubicBezTo>
                      <a:pt x="18511" y="285"/>
                      <a:pt x="21839" y="-1242"/>
                      <a:pt x="24656" y="1266"/>
                    </a:cubicBezTo>
                    <a:lnTo>
                      <a:pt x="20969" y="5408"/>
                    </a:lnTo>
                    <a:lnTo>
                      <a:pt x="21908" y="8510"/>
                    </a:lnTo>
                    <a:lnTo>
                      <a:pt x="20884" y="9184"/>
                    </a:lnTo>
                    <a:cubicBezTo>
                      <a:pt x="13135" y="14718"/>
                      <a:pt x="8560" y="23682"/>
                      <a:pt x="8646" y="33203"/>
                    </a:cubicBezTo>
                    <a:close/>
                    <a:moveTo>
                      <a:pt x="20662" y="5751"/>
                    </a:moveTo>
                    <a:lnTo>
                      <a:pt x="18818" y="7824"/>
                    </a:lnTo>
                    <a:cubicBezTo>
                      <a:pt x="19330" y="8319"/>
                      <a:pt x="19996" y="8633"/>
                      <a:pt x="20696" y="87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703B500C-C179-128F-103D-6680D205333A}"/>
                  </a:ext>
                </a:extLst>
              </p:cNvPr>
              <p:cNvSpPr/>
              <p:nvPr/>
            </p:nvSpPr>
            <p:spPr>
              <a:xfrm>
                <a:off x="7971760" y="1818569"/>
                <a:ext cx="34546" cy="23292"/>
              </a:xfrm>
              <a:custGeom>
                <a:avLst/>
                <a:gdLst>
                  <a:gd name="connsiteX0" fmla="*/ 26917 w 34546"/>
                  <a:gd name="connsiteY0" fmla="*/ 22939 h 23292"/>
                  <a:gd name="connsiteX1" fmla="*/ 188 w 34546"/>
                  <a:gd name="connsiteY1" fmla="*/ 23292 h 23292"/>
                  <a:gd name="connsiteX2" fmla="*/ 0 w 34546"/>
                  <a:gd name="connsiteY2" fmla="*/ 8667 h 23292"/>
                  <a:gd name="connsiteX3" fmla="*/ 19782 w 34546"/>
                  <a:gd name="connsiteY3" fmla="*/ 8402 h 23292"/>
                  <a:gd name="connsiteX4" fmla="*/ 19680 w 34546"/>
                  <a:gd name="connsiteY4" fmla="*/ 200 h 23292"/>
                  <a:gd name="connsiteX5" fmla="*/ 34307 w 34546"/>
                  <a:gd name="connsiteY5" fmla="*/ 0 h 23292"/>
                  <a:gd name="connsiteX6" fmla="*/ 34546 w 34546"/>
                  <a:gd name="connsiteY6" fmla="*/ 17605 h 23292"/>
                  <a:gd name="connsiteX7" fmla="*/ 30296 w 34546"/>
                  <a:gd name="connsiteY7" fmla="*/ 22799 h 23292"/>
                  <a:gd name="connsiteX8" fmla="*/ 26917 w 34546"/>
                  <a:gd name="connsiteY8" fmla="*/ 22939 h 2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546" h="23292">
                    <a:moveTo>
                      <a:pt x="26917" y="22939"/>
                    </a:moveTo>
                    <a:lnTo>
                      <a:pt x="188" y="23292"/>
                    </a:lnTo>
                    <a:lnTo>
                      <a:pt x="0" y="8667"/>
                    </a:lnTo>
                    <a:lnTo>
                      <a:pt x="19782" y="8402"/>
                    </a:lnTo>
                    <a:lnTo>
                      <a:pt x="19680" y="200"/>
                    </a:lnTo>
                    <a:lnTo>
                      <a:pt x="34307" y="0"/>
                    </a:lnTo>
                    <a:lnTo>
                      <a:pt x="34546" y="17605"/>
                    </a:lnTo>
                    <a:lnTo>
                      <a:pt x="30296" y="22799"/>
                    </a:lnTo>
                    <a:lnTo>
                      <a:pt x="26917" y="22939"/>
                    </a:ln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17F05F4D-E638-CE77-7DA6-A55188056CE7}"/>
                  </a:ext>
                </a:extLst>
              </p:cNvPr>
              <p:cNvSpPr/>
              <p:nvPr/>
            </p:nvSpPr>
            <p:spPr>
              <a:xfrm rot="-29220">
                <a:off x="7968045" y="1871902"/>
                <a:ext cx="5106" cy="4876"/>
              </a:xfrm>
              <a:custGeom>
                <a:avLst/>
                <a:gdLst>
                  <a:gd name="connsiteX0" fmla="*/ -129 w 5106"/>
                  <a:gd name="connsiteY0" fmla="*/ -103 h 4876"/>
                  <a:gd name="connsiteX1" fmla="*/ 4977 w 5106"/>
                  <a:gd name="connsiteY1" fmla="*/ -103 h 4876"/>
                  <a:gd name="connsiteX2" fmla="*/ 4977 w 5106"/>
                  <a:gd name="connsiteY2" fmla="*/ 4773 h 4876"/>
                  <a:gd name="connsiteX3" fmla="*/ -129 w 5106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6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BC140829-B893-8C94-AD8E-F4CE86AA007F}"/>
                  </a:ext>
                </a:extLst>
              </p:cNvPr>
              <p:cNvSpPr/>
              <p:nvPr/>
            </p:nvSpPr>
            <p:spPr>
              <a:xfrm>
                <a:off x="7967937" y="1871847"/>
                <a:ext cx="5171" cy="4955"/>
              </a:xfrm>
              <a:custGeom>
                <a:avLst/>
                <a:gdLst>
                  <a:gd name="connsiteX0" fmla="*/ 68 w 5171"/>
                  <a:gd name="connsiteY0" fmla="*/ 4955 h 4955"/>
                  <a:gd name="connsiteX1" fmla="*/ 0 w 5171"/>
                  <a:gd name="connsiteY1" fmla="*/ 80 h 4955"/>
                  <a:gd name="connsiteX2" fmla="*/ 5103 w 5171"/>
                  <a:gd name="connsiteY2" fmla="*/ 0 h 4955"/>
                  <a:gd name="connsiteX3" fmla="*/ 5172 w 5171"/>
                  <a:gd name="connsiteY3" fmla="*/ 4877 h 4955"/>
                  <a:gd name="connsiteX4" fmla="*/ 68 w 5171"/>
                  <a:gd name="connsiteY4" fmla="*/ 4955 h 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" h="4955">
                    <a:moveTo>
                      <a:pt x="68" y="4955"/>
                    </a:moveTo>
                    <a:lnTo>
                      <a:pt x="0" y="80"/>
                    </a:lnTo>
                    <a:lnTo>
                      <a:pt x="5103" y="0"/>
                    </a:lnTo>
                    <a:lnTo>
                      <a:pt x="5172" y="4877"/>
                    </a:lnTo>
                    <a:lnTo>
                      <a:pt x="68" y="4955"/>
                    </a:lnTo>
                    <a:close/>
                  </a:path>
                </a:pathLst>
              </a:custGeom>
              <a:solidFill>
                <a:srgbClr val="45494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645011C6-2355-BD03-2796-435F251AF652}"/>
                  </a:ext>
                </a:extLst>
              </p:cNvPr>
              <p:cNvSpPr/>
              <p:nvPr/>
            </p:nvSpPr>
            <p:spPr>
              <a:xfrm rot="-76212">
                <a:off x="7967974" y="1872049"/>
                <a:ext cx="5095" cy="4875"/>
              </a:xfrm>
              <a:custGeom>
                <a:avLst/>
                <a:gdLst>
                  <a:gd name="connsiteX0" fmla="*/ -129 w 5095"/>
                  <a:gd name="connsiteY0" fmla="*/ -103 h 4875"/>
                  <a:gd name="connsiteX1" fmla="*/ 4967 w 5095"/>
                  <a:gd name="connsiteY1" fmla="*/ -103 h 4875"/>
                  <a:gd name="connsiteX2" fmla="*/ 4967 w 5095"/>
                  <a:gd name="connsiteY2" fmla="*/ 4773 h 4875"/>
                  <a:gd name="connsiteX3" fmla="*/ -129 w 5095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5" h="4875">
                    <a:moveTo>
                      <a:pt x="-129" y="-103"/>
                    </a:moveTo>
                    <a:lnTo>
                      <a:pt x="4967" y="-103"/>
                    </a:lnTo>
                    <a:lnTo>
                      <a:pt x="496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454A5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89199BEB-4251-7BFA-5E28-228D946C0046}"/>
                  </a:ext>
                </a:extLst>
              </p:cNvPr>
              <p:cNvSpPr/>
              <p:nvPr/>
            </p:nvSpPr>
            <p:spPr>
              <a:xfrm>
                <a:off x="7967902" y="1872139"/>
                <a:ext cx="5222" cy="5016"/>
              </a:xfrm>
              <a:custGeom>
                <a:avLst/>
                <a:gdLst>
                  <a:gd name="connsiteX0" fmla="*/ 137 w 5222"/>
                  <a:gd name="connsiteY0" fmla="*/ 5017 h 5016"/>
                  <a:gd name="connsiteX1" fmla="*/ 0 w 5222"/>
                  <a:gd name="connsiteY1" fmla="*/ 143 h 5016"/>
                  <a:gd name="connsiteX2" fmla="*/ 5103 w 5222"/>
                  <a:gd name="connsiteY2" fmla="*/ 0 h 5016"/>
                  <a:gd name="connsiteX3" fmla="*/ 5223 w 5222"/>
                  <a:gd name="connsiteY3" fmla="*/ 4875 h 5016"/>
                  <a:gd name="connsiteX4" fmla="*/ 137 w 5222"/>
                  <a:gd name="connsiteY4" fmla="*/ 5017 h 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2" h="5016">
                    <a:moveTo>
                      <a:pt x="137" y="5017"/>
                    </a:moveTo>
                    <a:lnTo>
                      <a:pt x="0" y="143"/>
                    </a:lnTo>
                    <a:lnTo>
                      <a:pt x="5103" y="0"/>
                    </a:lnTo>
                    <a:lnTo>
                      <a:pt x="5223" y="4875"/>
                    </a:lnTo>
                    <a:lnTo>
                      <a:pt x="137" y="5017"/>
                    </a:lnTo>
                    <a:close/>
                  </a:path>
                </a:pathLst>
              </a:custGeom>
              <a:solidFill>
                <a:srgbClr val="484D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084E301C-BBA0-7BB4-00B4-66E0472B65D3}"/>
                  </a:ext>
                </a:extLst>
              </p:cNvPr>
              <p:cNvSpPr/>
              <p:nvPr/>
            </p:nvSpPr>
            <p:spPr>
              <a:xfrm rot="-120180">
                <a:off x="7967973" y="1872369"/>
                <a:ext cx="5096" cy="4877"/>
              </a:xfrm>
              <a:custGeom>
                <a:avLst/>
                <a:gdLst>
                  <a:gd name="connsiteX0" fmla="*/ -129 w 5096"/>
                  <a:gd name="connsiteY0" fmla="*/ -103 h 4877"/>
                  <a:gd name="connsiteX1" fmla="*/ 4968 w 5096"/>
                  <a:gd name="connsiteY1" fmla="*/ -103 h 4877"/>
                  <a:gd name="connsiteX2" fmla="*/ 4968 w 5096"/>
                  <a:gd name="connsiteY2" fmla="*/ 4774 h 4877"/>
                  <a:gd name="connsiteX3" fmla="*/ -129 w 5096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" h="4877">
                    <a:moveTo>
                      <a:pt x="-129" y="-103"/>
                    </a:moveTo>
                    <a:lnTo>
                      <a:pt x="4968" y="-103"/>
                    </a:lnTo>
                    <a:lnTo>
                      <a:pt x="4968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4A4F5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D3C2734C-0EE8-5B14-8D4B-2F8FDFFFEA33}"/>
                  </a:ext>
                </a:extLst>
              </p:cNvPr>
              <p:cNvSpPr/>
              <p:nvPr/>
            </p:nvSpPr>
            <p:spPr>
              <a:xfrm>
                <a:off x="7967851" y="1872487"/>
                <a:ext cx="5325" cy="5096"/>
              </a:xfrm>
              <a:custGeom>
                <a:avLst/>
                <a:gdLst>
                  <a:gd name="connsiteX0" fmla="*/ 5103 w 5325"/>
                  <a:gd name="connsiteY0" fmla="*/ 5097 h 5096"/>
                  <a:gd name="connsiteX1" fmla="*/ 0 w 5325"/>
                  <a:gd name="connsiteY1" fmla="*/ 4870 h 5096"/>
                  <a:gd name="connsiteX2" fmla="*/ 222 w 5325"/>
                  <a:gd name="connsiteY2" fmla="*/ 0 h 5096"/>
                  <a:gd name="connsiteX3" fmla="*/ 5325 w 5325"/>
                  <a:gd name="connsiteY3" fmla="*/ 227 h 5096"/>
                  <a:gd name="connsiteX4" fmla="*/ 5103 w 5325"/>
                  <a:gd name="connsiteY4" fmla="*/ 5097 h 5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5" h="5096">
                    <a:moveTo>
                      <a:pt x="5103" y="5097"/>
                    </a:moveTo>
                    <a:lnTo>
                      <a:pt x="0" y="4870"/>
                    </a:lnTo>
                    <a:lnTo>
                      <a:pt x="222" y="0"/>
                    </a:lnTo>
                    <a:lnTo>
                      <a:pt x="5325" y="227"/>
                    </a:lnTo>
                    <a:lnTo>
                      <a:pt x="5103" y="5097"/>
                    </a:lnTo>
                    <a:close/>
                  </a:path>
                </a:pathLst>
              </a:custGeom>
              <a:solidFill>
                <a:srgbClr val="4B515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A89B3CF1-8A5D-D222-95F4-4FF06CB3CD54}"/>
                  </a:ext>
                </a:extLst>
              </p:cNvPr>
              <p:cNvSpPr/>
              <p:nvPr/>
            </p:nvSpPr>
            <p:spPr>
              <a:xfrm>
                <a:off x="7967527" y="1872405"/>
                <a:ext cx="5905" cy="5714"/>
              </a:xfrm>
              <a:custGeom>
                <a:avLst/>
                <a:gdLst>
                  <a:gd name="connsiteX0" fmla="*/ 5001 w 5905"/>
                  <a:gd name="connsiteY0" fmla="*/ 5715 h 5714"/>
                  <a:gd name="connsiteX1" fmla="*/ 0 w 5905"/>
                  <a:gd name="connsiteY1" fmla="*/ 4795 h 5714"/>
                  <a:gd name="connsiteX2" fmla="*/ 888 w 5905"/>
                  <a:gd name="connsiteY2" fmla="*/ 0 h 5714"/>
                  <a:gd name="connsiteX3" fmla="*/ 5906 w 5905"/>
                  <a:gd name="connsiteY3" fmla="*/ 920 h 5714"/>
                  <a:gd name="connsiteX4" fmla="*/ 5001 w 5905"/>
                  <a:gd name="connsiteY4" fmla="*/ 5715 h 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714">
                    <a:moveTo>
                      <a:pt x="5001" y="5715"/>
                    </a:moveTo>
                    <a:lnTo>
                      <a:pt x="0" y="4795"/>
                    </a:lnTo>
                    <a:lnTo>
                      <a:pt x="888" y="0"/>
                    </a:lnTo>
                    <a:lnTo>
                      <a:pt x="5906" y="920"/>
                    </a:lnTo>
                    <a:lnTo>
                      <a:pt x="5001" y="5715"/>
                    </a:lnTo>
                    <a:close/>
                  </a:path>
                </a:pathLst>
              </a:custGeom>
              <a:solidFill>
                <a:srgbClr val="4D535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E211B4B8-68BD-9E63-6D1E-63161261B5DA}"/>
                  </a:ext>
                </a:extLst>
              </p:cNvPr>
              <p:cNvSpPr/>
              <p:nvPr/>
            </p:nvSpPr>
            <p:spPr>
              <a:xfrm rot="-4253010">
                <a:off x="7967978" y="1872919"/>
                <a:ext cx="4878" cy="5085"/>
              </a:xfrm>
              <a:custGeom>
                <a:avLst/>
                <a:gdLst>
                  <a:gd name="connsiteX0" fmla="*/ -129 w 4878"/>
                  <a:gd name="connsiteY0" fmla="*/ -103 h 5085"/>
                  <a:gd name="connsiteX1" fmla="*/ 4750 w 4878"/>
                  <a:gd name="connsiteY1" fmla="*/ -103 h 5085"/>
                  <a:gd name="connsiteX2" fmla="*/ 4750 w 4878"/>
                  <a:gd name="connsiteY2" fmla="*/ 4983 h 5085"/>
                  <a:gd name="connsiteX3" fmla="*/ -129 w 4878"/>
                  <a:gd name="connsiteY3" fmla="*/ 4983 h 5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5085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4983"/>
                    </a:lnTo>
                    <a:lnTo>
                      <a:pt x="-129" y="4983"/>
                    </a:lnTo>
                    <a:close/>
                  </a:path>
                </a:pathLst>
              </a:custGeom>
              <a:solidFill>
                <a:srgbClr val="50555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A98C8E65-A4C1-C238-DF8C-432BDB306AAA}"/>
                  </a:ext>
                </a:extLst>
              </p:cNvPr>
              <p:cNvSpPr/>
              <p:nvPr/>
            </p:nvSpPr>
            <p:spPr>
              <a:xfrm rot="-3686197">
                <a:off x="7967893" y="1873086"/>
                <a:ext cx="4879" cy="5080"/>
              </a:xfrm>
              <a:custGeom>
                <a:avLst/>
                <a:gdLst>
                  <a:gd name="connsiteX0" fmla="*/ -129 w 4879"/>
                  <a:gd name="connsiteY0" fmla="*/ -103 h 5080"/>
                  <a:gd name="connsiteX1" fmla="*/ 4751 w 4879"/>
                  <a:gd name="connsiteY1" fmla="*/ -103 h 5080"/>
                  <a:gd name="connsiteX2" fmla="*/ 4751 w 4879"/>
                  <a:gd name="connsiteY2" fmla="*/ 4978 h 5080"/>
                  <a:gd name="connsiteX3" fmla="*/ -129 w 4879"/>
                  <a:gd name="connsiteY3" fmla="*/ 4978 h 5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5080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4978"/>
                    </a:lnTo>
                    <a:lnTo>
                      <a:pt x="-129" y="4978"/>
                    </a:lnTo>
                    <a:close/>
                  </a:path>
                </a:pathLst>
              </a:custGeom>
              <a:solidFill>
                <a:srgbClr val="50565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5045CC12-9867-85F6-8BA5-F3934113031C}"/>
                  </a:ext>
                </a:extLst>
              </p:cNvPr>
              <p:cNvSpPr/>
              <p:nvPr/>
            </p:nvSpPr>
            <p:spPr>
              <a:xfrm rot="-3117972">
                <a:off x="7967787" y="1873234"/>
                <a:ext cx="4881" cy="5083"/>
              </a:xfrm>
              <a:custGeom>
                <a:avLst/>
                <a:gdLst>
                  <a:gd name="connsiteX0" fmla="*/ -129 w 4881"/>
                  <a:gd name="connsiteY0" fmla="*/ -103 h 5083"/>
                  <a:gd name="connsiteX1" fmla="*/ 4753 w 4881"/>
                  <a:gd name="connsiteY1" fmla="*/ -103 h 5083"/>
                  <a:gd name="connsiteX2" fmla="*/ 4753 w 4881"/>
                  <a:gd name="connsiteY2" fmla="*/ 4981 h 5083"/>
                  <a:gd name="connsiteX3" fmla="*/ -129 w 4881"/>
                  <a:gd name="connsiteY3" fmla="*/ 4981 h 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1" h="5083">
                    <a:moveTo>
                      <a:pt x="-129" y="-103"/>
                    </a:moveTo>
                    <a:lnTo>
                      <a:pt x="4753" y="-103"/>
                    </a:lnTo>
                    <a:lnTo>
                      <a:pt x="4753" y="4981"/>
                    </a:lnTo>
                    <a:lnTo>
                      <a:pt x="-129" y="4981"/>
                    </a:lnTo>
                    <a:close/>
                  </a:path>
                </a:pathLst>
              </a:custGeom>
              <a:solidFill>
                <a:srgbClr val="52585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D50F9D02-13B3-5EE2-4D73-F5BE07FA9622}"/>
                  </a:ext>
                </a:extLst>
              </p:cNvPr>
              <p:cNvSpPr/>
              <p:nvPr/>
            </p:nvSpPr>
            <p:spPr>
              <a:xfrm rot="-2572913">
                <a:off x="7967670" y="1873354"/>
                <a:ext cx="4881" cy="5086"/>
              </a:xfrm>
              <a:custGeom>
                <a:avLst/>
                <a:gdLst>
                  <a:gd name="connsiteX0" fmla="*/ -129 w 4881"/>
                  <a:gd name="connsiteY0" fmla="*/ -103 h 5086"/>
                  <a:gd name="connsiteX1" fmla="*/ 4752 w 4881"/>
                  <a:gd name="connsiteY1" fmla="*/ -103 h 5086"/>
                  <a:gd name="connsiteX2" fmla="*/ 4752 w 4881"/>
                  <a:gd name="connsiteY2" fmla="*/ 4983 h 5086"/>
                  <a:gd name="connsiteX3" fmla="*/ -129 w 4881"/>
                  <a:gd name="connsiteY3" fmla="*/ 4983 h 5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1" h="5086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4983"/>
                    </a:lnTo>
                    <a:lnTo>
                      <a:pt x="-129" y="4983"/>
                    </a:lnTo>
                    <a:close/>
                  </a:path>
                </a:pathLst>
              </a:custGeom>
              <a:solidFill>
                <a:srgbClr val="555A6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2" name="Freeform: Shape 1461">
                <a:extLst>
                  <a:ext uri="{FF2B5EF4-FFF2-40B4-BE49-F238E27FC236}">
                    <a16:creationId xmlns:a16="http://schemas.microsoft.com/office/drawing/2014/main" id="{0C74B970-F295-5405-5454-C3450A6AAA56}"/>
                  </a:ext>
                </a:extLst>
              </p:cNvPr>
              <p:cNvSpPr/>
              <p:nvPr/>
            </p:nvSpPr>
            <p:spPr>
              <a:xfrm rot="-2068297">
                <a:off x="7967533" y="1873442"/>
                <a:ext cx="4874" cy="5079"/>
              </a:xfrm>
              <a:custGeom>
                <a:avLst/>
                <a:gdLst>
                  <a:gd name="connsiteX0" fmla="*/ -129 w 4874"/>
                  <a:gd name="connsiteY0" fmla="*/ -103 h 5079"/>
                  <a:gd name="connsiteX1" fmla="*/ 4745 w 4874"/>
                  <a:gd name="connsiteY1" fmla="*/ -103 h 5079"/>
                  <a:gd name="connsiteX2" fmla="*/ 4745 w 4874"/>
                  <a:gd name="connsiteY2" fmla="*/ 4976 h 5079"/>
                  <a:gd name="connsiteX3" fmla="*/ -129 w 4874"/>
                  <a:gd name="connsiteY3" fmla="*/ 4976 h 5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4" h="5079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4976"/>
                    </a:lnTo>
                    <a:lnTo>
                      <a:pt x="-129" y="4976"/>
                    </a:lnTo>
                    <a:close/>
                  </a:path>
                </a:pathLst>
              </a:custGeom>
              <a:solidFill>
                <a:srgbClr val="565C6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3" name="Freeform: Shape 1462">
                <a:extLst>
                  <a:ext uri="{FF2B5EF4-FFF2-40B4-BE49-F238E27FC236}">
                    <a16:creationId xmlns:a16="http://schemas.microsoft.com/office/drawing/2014/main" id="{0AD74C2D-245C-C1FC-3895-1570C351C3F5}"/>
                  </a:ext>
                </a:extLst>
              </p:cNvPr>
              <p:cNvSpPr/>
              <p:nvPr/>
            </p:nvSpPr>
            <p:spPr>
              <a:xfrm rot="-1620353">
                <a:off x="7967395" y="1873509"/>
                <a:ext cx="4869" cy="5081"/>
              </a:xfrm>
              <a:custGeom>
                <a:avLst/>
                <a:gdLst>
                  <a:gd name="connsiteX0" fmla="*/ -129 w 4869"/>
                  <a:gd name="connsiteY0" fmla="*/ -103 h 5081"/>
                  <a:gd name="connsiteX1" fmla="*/ 4740 w 4869"/>
                  <a:gd name="connsiteY1" fmla="*/ -103 h 5081"/>
                  <a:gd name="connsiteX2" fmla="*/ 4740 w 4869"/>
                  <a:gd name="connsiteY2" fmla="*/ 4979 h 5081"/>
                  <a:gd name="connsiteX3" fmla="*/ -129 w 4869"/>
                  <a:gd name="connsiteY3" fmla="*/ 4979 h 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9" h="5081">
                    <a:moveTo>
                      <a:pt x="-129" y="-103"/>
                    </a:moveTo>
                    <a:lnTo>
                      <a:pt x="4740" y="-103"/>
                    </a:lnTo>
                    <a:lnTo>
                      <a:pt x="4740" y="4979"/>
                    </a:lnTo>
                    <a:lnTo>
                      <a:pt x="-129" y="4979"/>
                    </a:lnTo>
                    <a:close/>
                  </a:path>
                </a:pathLst>
              </a:custGeom>
              <a:solidFill>
                <a:srgbClr val="585E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4" name="Freeform: Shape 1463">
                <a:extLst>
                  <a:ext uri="{FF2B5EF4-FFF2-40B4-BE49-F238E27FC236}">
                    <a16:creationId xmlns:a16="http://schemas.microsoft.com/office/drawing/2014/main" id="{F189F1CB-CAB9-CED9-4D99-D6ED2191BD9E}"/>
                  </a:ext>
                </a:extLst>
              </p:cNvPr>
              <p:cNvSpPr/>
              <p:nvPr/>
            </p:nvSpPr>
            <p:spPr>
              <a:xfrm rot="-1229668">
                <a:off x="7967241" y="1873558"/>
                <a:ext cx="4881" cy="5085"/>
              </a:xfrm>
              <a:custGeom>
                <a:avLst/>
                <a:gdLst>
                  <a:gd name="connsiteX0" fmla="*/ -129 w 4881"/>
                  <a:gd name="connsiteY0" fmla="*/ -103 h 5085"/>
                  <a:gd name="connsiteX1" fmla="*/ 4752 w 4881"/>
                  <a:gd name="connsiteY1" fmla="*/ -103 h 5085"/>
                  <a:gd name="connsiteX2" fmla="*/ 4752 w 4881"/>
                  <a:gd name="connsiteY2" fmla="*/ 4982 h 5085"/>
                  <a:gd name="connsiteX3" fmla="*/ -129 w 4881"/>
                  <a:gd name="connsiteY3" fmla="*/ 4982 h 5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1" h="5085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4982"/>
                    </a:lnTo>
                    <a:lnTo>
                      <a:pt x="-129" y="4982"/>
                    </a:lnTo>
                    <a:close/>
                  </a:path>
                </a:pathLst>
              </a:custGeom>
              <a:solidFill>
                <a:srgbClr val="59606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5" name="Freeform: Shape 1464">
                <a:extLst>
                  <a:ext uri="{FF2B5EF4-FFF2-40B4-BE49-F238E27FC236}">
                    <a16:creationId xmlns:a16="http://schemas.microsoft.com/office/drawing/2014/main" id="{2ABDFE44-3659-04A9-25B8-B9C245A4F9C6}"/>
                  </a:ext>
                </a:extLst>
              </p:cNvPr>
              <p:cNvSpPr/>
              <p:nvPr/>
            </p:nvSpPr>
            <p:spPr>
              <a:xfrm rot="-892453">
                <a:off x="7967096" y="1873624"/>
                <a:ext cx="4887" cy="5080"/>
              </a:xfrm>
              <a:custGeom>
                <a:avLst/>
                <a:gdLst>
                  <a:gd name="connsiteX0" fmla="*/ -129 w 4887"/>
                  <a:gd name="connsiteY0" fmla="*/ -103 h 5080"/>
                  <a:gd name="connsiteX1" fmla="*/ 4759 w 4887"/>
                  <a:gd name="connsiteY1" fmla="*/ -103 h 5080"/>
                  <a:gd name="connsiteX2" fmla="*/ 4759 w 4887"/>
                  <a:gd name="connsiteY2" fmla="*/ 4978 h 5080"/>
                  <a:gd name="connsiteX3" fmla="*/ -129 w 4887"/>
                  <a:gd name="connsiteY3" fmla="*/ 4978 h 5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5080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4978"/>
                    </a:lnTo>
                    <a:lnTo>
                      <a:pt x="-129" y="4978"/>
                    </a:lnTo>
                    <a:close/>
                  </a:path>
                </a:pathLst>
              </a:custGeom>
              <a:solidFill>
                <a:srgbClr val="5B616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6" name="Freeform: Shape 1465">
                <a:extLst>
                  <a:ext uri="{FF2B5EF4-FFF2-40B4-BE49-F238E27FC236}">
                    <a16:creationId xmlns:a16="http://schemas.microsoft.com/office/drawing/2014/main" id="{798AB844-A899-D633-9B96-3E3E36DCA583}"/>
                  </a:ext>
                </a:extLst>
              </p:cNvPr>
              <p:cNvSpPr/>
              <p:nvPr/>
            </p:nvSpPr>
            <p:spPr>
              <a:xfrm rot="-597870">
                <a:off x="7966916" y="1873615"/>
                <a:ext cx="4887" cy="5081"/>
              </a:xfrm>
              <a:custGeom>
                <a:avLst/>
                <a:gdLst>
                  <a:gd name="connsiteX0" fmla="*/ -129 w 4887"/>
                  <a:gd name="connsiteY0" fmla="*/ -103 h 5081"/>
                  <a:gd name="connsiteX1" fmla="*/ 4759 w 4887"/>
                  <a:gd name="connsiteY1" fmla="*/ -103 h 5081"/>
                  <a:gd name="connsiteX2" fmla="*/ 4759 w 4887"/>
                  <a:gd name="connsiteY2" fmla="*/ 4978 h 5081"/>
                  <a:gd name="connsiteX3" fmla="*/ -129 w 4887"/>
                  <a:gd name="connsiteY3" fmla="*/ 4978 h 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5081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4978"/>
                    </a:lnTo>
                    <a:lnTo>
                      <a:pt x="-129" y="4978"/>
                    </a:lnTo>
                    <a:close/>
                  </a:path>
                </a:pathLst>
              </a:custGeom>
              <a:solidFill>
                <a:srgbClr val="5D636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7" name="Freeform: Shape 1466">
                <a:extLst>
                  <a:ext uri="{FF2B5EF4-FFF2-40B4-BE49-F238E27FC236}">
                    <a16:creationId xmlns:a16="http://schemas.microsoft.com/office/drawing/2014/main" id="{5BEFD8FE-8744-8917-37A7-AB4A76207CA0}"/>
                  </a:ext>
                </a:extLst>
              </p:cNvPr>
              <p:cNvSpPr/>
              <p:nvPr/>
            </p:nvSpPr>
            <p:spPr>
              <a:xfrm rot="-328626">
                <a:off x="7966762" y="1873614"/>
                <a:ext cx="4882" cy="5080"/>
              </a:xfrm>
              <a:custGeom>
                <a:avLst/>
                <a:gdLst>
                  <a:gd name="connsiteX0" fmla="*/ -129 w 4882"/>
                  <a:gd name="connsiteY0" fmla="*/ -103 h 5080"/>
                  <a:gd name="connsiteX1" fmla="*/ 4754 w 4882"/>
                  <a:gd name="connsiteY1" fmla="*/ -103 h 5080"/>
                  <a:gd name="connsiteX2" fmla="*/ 4754 w 4882"/>
                  <a:gd name="connsiteY2" fmla="*/ 4977 h 5080"/>
                  <a:gd name="connsiteX3" fmla="*/ -129 w 4882"/>
                  <a:gd name="connsiteY3" fmla="*/ 4977 h 5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5080">
                    <a:moveTo>
                      <a:pt x="-129" y="-103"/>
                    </a:moveTo>
                    <a:lnTo>
                      <a:pt x="4754" y="-103"/>
                    </a:lnTo>
                    <a:lnTo>
                      <a:pt x="4754" y="4977"/>
                    </a:lnTo>
                    <a:lnTo>
                      <a:pt x="-129" y="4977"/>
                    </a:lnTo>
                    <a:close/>
                  </a:path>
                </a:pathLst>
              </a:custGeom>
              <a:solidFill>
                <a:srgbClr val="5F656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8" name="Freeform: Shape 1467">
                <a:extLst>
                  <a:ext uri="{FF2B5EF4-FFF2-40B4-BE49-F238E27FC236}">
                    <a16:creationId xmlns:a16="http://schemas.microsoft.com/office/drawing/2014/main" id="{C34100B0-3DF1-CBB3-A477-064FAED0FE86}"/>
                  </a:ext>
                </a:extLst>
              </p:cNvPr>
              <p:cNvSpPr/>
              <p:nvPr/>
            </p:nvSpPr>
            <p:spPr>
              <a:xfrm rot="-89118">
                <a:off x="7966591" y="1873611"/>
                <a:ext cx="4887" cy="5079"/>
              </a:xfrm>
              <a:custGeom>
                <a:avLst/>
                <a:gdLst>
                  <a:gd name="connsiteX0" fmla="*/ -129 w 4887"/>
                  <a:gd name="connsiteY0" fmla="*/ -103 h 5079"/>
                  <a:gd name="connsiteX1" fmla="*/ 4759 w 4887"/>
                  <a:gd name="connsiteY1" fmla="*/ -103 h 5079"/>
                  <a:gd name="connsiteX2" fmla="*/ 4759 w 4887"/>
                  <a:gd name="connsiteY2" fmla="*/ 4976 h 5079"/>
                  <a:gd name="connsiteX3" fmla="*/ -129 w 4887"/>
                  <a:gd name="connsiteY3" fmla="*/ 4976 h 5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7" h="5079">
                    <a:moveTo>
                      <a:pt x="-129" y="-103"/>
                    </a:moveTo>
                    <a:lnTo>
                      <a:pt x="4759" y="-103"/>
                    </a:lnTo>
                    <a:lnTo>
                      <a:pt x="4759" y="4976"/>
                    </a:lnTo>
                    <a:lnTo>
                      <a:pt x="-129" y="4976"/>
                    </a:lnTo>
                    <a:close/>
                  </a:path>
                </a:pathLst>
              </a:custGeom>
              <a:solidFill>
                <a:srgbClr val="6067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9" name="Freeform: Shape 1468">
                <a:extLst>
                  <a:ext uri="{FF2B5EF4-FFF2-40B4-BE49-F238E27FC236}">
                    <a16:creationId xmlns:a16="http://schemas.microsoft.com/office/drawing/2014/main" id="{D9FE247D-2485-4986-9BA1-1E93CF28AA88}"/>
                  </a:ext>
                </a:extLst>
              </p:cNvPr>
              <p:cNvSpPr/>
              <p:nvPr/>
            </p:nvSpPr>
            <p:spPr>
              <a:xfrm rot="-5248782">
                <a:off x="7966365" y="1873697"/>
                <a:ext cx="5083" cy="4873"/>
              </a:xfrm>
              <a:custGeom>
                <a:avLst/>
                <a:gdLst>
                  <a:gd name="connsiteX0" fmla="*/ -129 w 5083"/>
                  <a:gd name="connsiteY0" fmla="*/ -103 h 4873"/>
                  <a:gd name="connsiteX1" fmla="*/ 4955 w 5083"/>
                  <a:gd name="connsiteY1" fmla="*/ -103 h 4873"/>
                  <a:gd name="connsiteX2" fmla="*/ 4955 w 5083"/>
                  <a:gd name="connsiteY2" fmla="*/ 4770 h 4873"/>
                  <a:gd name="connsiteX3" fmla="*/ -129 w 5083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3" h="4873">
                    <a:moveTo>
                      <a:pt x="-129" y="-103"/>
                    </a:moveTo>
                    <a:lnTo>
                      <a:pt x="4955" y="-103"/>
                    </a:lnTo>
                    <a:lnTo>
                      <a:pt x="4955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62696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0" name="Freeform: Shape 1469">
                <a:extLst>
                  <a:ext uri="{FF2B5EF4-FFF2-40B4-BE49-F238E27FC236}">
                    <a16:creationId xmlns:a16="http://schemas.microsoft.com/office/drawing/2014/main" id="{42015AC9-00A0-4897-37C0-67A98102D292}"/>
                  </a:ext>
                </a:extLst>
              </p:cNvPr>
              <p:cNvSpPr/>
              <p:nvPr/>
            </p:nvSpPr>
            <p:spPr>
              <a:xfrm>
                <a:off x="7966042" y="1873308"/>
                <a:ext cx="5444" cy="5608"/>
              </a:xfrm>
              <a:custGeom>
                <a:avLst/>
                <a:gdLst>
                  <a:gd name="connsiteX0" fmla="*/ 4864 w 5444"/>
                  <a:gd name="connsiteY0" fmla="*/ 5609 h 5608"/>
                  <a:gd name="connsiteX1" fmla="*/ 0 w 5444"/>
                  <a:gd name="connsiteY1" fmla="*/ 5051 h 5608"/>
                  <a:gd name="connsiteX2" fmla="*/ 597 w 5444"/>
                  <a:gd name="connsiteY2" fmla="*/ 0 h 5608"/>
                  <a:gd name="connsiteX3" fmla="*/ 5445 w 5444"/>
                  <a:gd name="connsiteY3" fmla="*/ 558 h 5608"/>
                  <a:gd name="connsiteX4" fmla="*/ 4864 w 5444"/>
                  <a:gd name="connsiteY4" fmla="*/ 5609 h 5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4" h="5608">
                    <a:moveTo>
                      <a:pt x="4864" y="5609"/>
                    </a:moveTo>
                    <a:lnTo>
                      <a:pt x="0" y="5051"/>
                    </a:lnTo>
                    <a:lnTo>
                      <a:pt x="597" y="0"/>
                    </a:lnTo>
                    <a:lnTo>
                      <a:pt x="5445" y="558"/>
                    </a:lnTo>
                    <a:lnTo>
                      <a:pt x="4864" y="5609"/>
                    </a:lnTo>
                    <a:close/>
                  </a:path>
                </a:pathLst>
              </a:custGeom>
              <a:solidFill>
                <a:srgbClr val="646A6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1" name="Freeform: Shape 1470">
                <a:extLst>
                  <a:ext uri="{FF2B5EF4-FFF2-40B4-BE49-F238E27FC236}">
                    <a16:creationId xmlns:a16="http://schemas.microsoft.com/office/drawing/2014/main" id="{92E76AE4-E4BE-A540-9B04-FA685F1456B5}"/>
                  </a:ext>
                </a:extLst>
              </p:cNvPr>
              <p:cNvSpPr/>
              <p:nvPr/>
            </p:nvSpPr>
            <p:spPr>
              <a:xfrm rot="-4722235">
                <a:off x="7966116" y="1873653"/>
                <a:ext cx="5082" cy="4869"/>
              </a:xfrm>
              <a:custGeom>
                <a:avLst/>
                <a:gdLst>
                  <a:gd name="connsiteX0" fmla="*/ -129 w 5082"/>
                  <a:gd name="connsiteY0" fmla="*/ -103 h 4869"/>
                  <a:gd name="connsiteX1" fmla="*/ 4954 w 5082"/>
                  <a:gd name="connsiteY1" fmla="*/ -103 h 4869"/>
                  <a:gd name="connsiteX2" fmla="*/ 4954 w 5082"/>
                  <a:gd name="connsiteY2" fmla="*/ 4766 h 4869"/>
                  <a:gd name="connsiteX3" fmla="*/ -129 w 5082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2" h="4869">
                    <a:moveTo>
                      <a:pt x="-129" y="-103"/>
                    </a:moveTo>
                    <a:lnTo>
                      <a:pt x="4954" y="-103"/>
                    </a:lnTo>
                    <a:lnTo>
                      <a:pt x="495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666D7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2" name="Freeform: Shape 1471">
                <a:extLst>
                  <a:ext uri="{FF2B5EF4-FFF2-40B4-BE49-F238E27FC236}">
                    <a16:creationId xmlns:a16="http://schemas.microsoft.com/office/drawing/2014/main" id="{72936F21-CC0F-29AD-867C-C8F35941A299}"/>
                  </a:ext>
                </a:extLst>
              </p:cNvPr>
              <p:cNvSpPr/>
              <p:nvPr/>
            </p:nvSpPr>
            <p:spPr>
              <a:xfrm>
                <a:off x="7965496" y="1872919"/>
                <a:ext cx="6110" cy="6224"/>
              </a:xfrm>
              <a:custGeom>
                <a:avLst/>
                <a:gdLst>
                  <a:gd name="connsiteX0" fmla="*/ 4694 w 6110"/>
                  <a:gd name="connsiteY0" fmla="*/ 6225 h 6224"/>
                  <a:gd name="connsiteX1" fmla="*/ 0 w 6110"/>
                  <a:gd name="connsiteY1" fmla="*/ 4885 h 6224"/>
                  <a:gd name="connsiteX2" fmla="*/ 1400 w 6110"/>
                  <a:gd name="connsiteY2" fmla="*/ 0 h 6224"/>
                  <a:gd name="connsiteX3" fmla="*/ 6111 w 6110"/>
                  <a:gd name="connsiteY3" fmla="*/ 1340 h 6224"/>
                  <a:gd name="connsiteX4" fmla="*/ 4694 w 6110"/>
                  <a:gd name="connsiteY4" fmla="*/ 6225 h 6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0" h="6224">
                    <a:moveTo>
                      <a:pt x="4694" y="6225"/>
                    </a:moveTo>
                    <a:lnTo>
                      <a:pt x="0" y="4885"/>
                    </a:lnTo>
                    <a:lnTo>
                      <a:pt x="1400" y="0"/>
                    </a:lnTo>
                    <a:lnTo>
                      <a:pt x="6111" y="1340"/>
                    </a:lnTo>
                    <a:lnTo>
                      <a:pt x="4694" y="6225"/>
                    </a:lnTo>
                    <a:close/>
                  </a:path>
                </a:pathLst>
              </a:custGeom>
              <a:solidFill>
                <a:srgbClr val="686E7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3" name="Freeform: Shape 1472">
                <a:extLst>
                  <a:ext uri="{FF2B5EF4-FFF2-40B4-BE49-F238E27FC236}">
                    <a16:creationId xmlns:a16="http://schemas.microsoft.com/office/drawing/2014/main" id="{F0CE7FE4-2981-CB24-5006-24AF42BE612C}"/>
                  </a:ext>
                </a:extLst>
              </p:cNvPr>
              <p:cNvSpPr/>
              <p:nvPr/>
            </p:nvSpPr>
            <p:spPr>
              <a:xfrm rot="-4201507">
                <a:off x="7965890" y="1873547"/>
                <a:ext cx="5086" cy="4869"/>
              </a:xfrm>
              <a:custGeom>
                <a:avLst/>
                <a:gdLst>
                  <a:gd name="connsiteX0" fmla="*/ -129 w 5086"/>
                  <a:gd name="connsiteY0" fmla="*/ -103 h 4869"/>
                  <a:gd name="connsiteX1" fmla="*/ 4958 w 5086"/>
                  <a:gd name="connsiteY1" fmla="*/ -103 h 4869"/>
                  <a:gd name="connsiteX2" fmla="*/ 4958 w 5086"/>
                  <a:gd name="connsiteY2" fmla="*/ 4767 h 4869"/>
                  <a:gd name="connsiteX3" fmla="*/ -129 w 5086"/>
                  <a:gd name="connsiteY3" fmla="*/ 4767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6" h="4869">
                    <a:moveTo>
                      <a:pt x="-129" y="-103"/>
                    </a:moveTo>
                    <a:lnTo>
                      <a:pt x="4958" y="-103"/>
                    </a:lnTo>
                    <a:lnTo>
                      <a:pt x="4958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69717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4" name="Freeform: Shape 1473">
                <a:extLst>
                  <a:ext uri="{FF2B5EF4-FFF2-40B4-BE49-F238E27FC236}">
                    <a16:creationId xmlns:a16="http://schemas.microsoft.com/office/drawing/2014/main" id="{17BFE7F6-8A86-75FC-AEDA-D0128CDFC61D}"/>
                  </a:ext>
                </a:extLst>
              </p:cNvPr>
              <p:cNvSpPr/>
              <p:nvPr/>
            </p:nvSpPr>
            <p:spPr>
              <a:xfrm rot="-4003934">
                <a:off x="7965772" y="1873472"/>
                <a:ext cx="5088" cy="4872"/>
              </a:xfrm>
              <a:custGeom>
                <a:avLst/>
                <a:gdLst>
                  <a:gd name="connsiteX0" fmla="*/ -129 w 5088"/>
                  <a:gd name="connsiteY0" fmla="*/ -103 h 4872"/>
                  <a:gd name="connsiteX1" fmla="*/ 4960 w 5088"/>
                  <a:gd name="connsiteY1" fmla="*/ -103 h 4872"/>
                  <a:gd name="connsiteX2" fmla="*/ 4960 w 5088"/>
                  <a:gd name="connsiteY2" fmla="*/ 4769 h 4872"/>
                  <a:gd name="connsiteX3" fmla="*/ -129 w 5088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8" h="4872">
                    <a:moveTo>
                      <a:pt x="-129" y="-103"/>
                    </a:moveTo>
                    <a:lnTo>
                      <a:pt x="4960" y="-103"/>
                    </a:lnTo>
                    <a:lnTo>
                      <a:pt x="4960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6B727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5" name="Freeform: Shape 1474">
                <a:extLst>
                  <a:ext uri="{FF2B5EF4-FFF2-40B4-BE49-F238E27FC236}">
                    <a16:creationId xmlns:a16="http://schemas.microsoft.com/office/drawing/2014/main" id="{F0E06B4D-7A61-ED12-4A6A-175255606D66}"/>
                  </a:ext>
                </a:extLst>
              </p:cNvPr>
              <p:cNvSpPr/>
              <p:nvPr/>
            </p:nvSpPr>
            <p:spPr>
              <a:xfrm rot="-3879155">
                <a:off x="7965622" y="1873370"/>
                <a:ext cx="5092" cy="4886"/>
              </a:xfrm>
              <a:custGeom>
                <a:avLst/>
                <a:gdLst>
                  <a:gd name="connsiteX0" fmla="*/ -129 w 5092"/>
                  <a:gd name="connsiteY0" fmla="*/ -103 h 4886"/>
                  <a:gd name="connsiteX1" fmla="*/ 4964 w 5092"/>
                  <a:gd name="connsiteY1" fmla="*/ -103 h 4886"/>
                  <a:gd name="connsiteX2" fmla="*/ 4964 w 5092"/>
                  <a:gd name="connsiteY2" fmla="*/ 4783 h 4886"/>
                  <a:gd name="connsiteX3" fmla="*/ -129 w 5092"/>
                  <a:gd name="connsiteY3" fmla="*/ 4783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2" h="4886">
                    <a:moveTo>
                      <a:pt x="-129" y="-103"/>
                    </a:moveTo>
                    <a:lnTo>
                      <a:pt x="4964" y="-103"/>
                    </a:lnTo>
                    <a:lnTo>
                      <a:pt x="4964" y="4783"/>
                    </a:lnTo>
                    <a:lnTo>
                      <a:pt x="-129" y="4783"/>
                    </a:lnTo>
                    <a:close/>
                  </a:path>
                </a:pathLst>
              </a:custGeom>
              <a:solidFill>
                <a:srgbClr val="6C747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6" name="Freeform: Shape 1475">
                <a:extLst>
                  <a:ext uri="{FF2B5EF4-FFF2-40B4-BE49-F238E27FC236}">
                    <a16:creationId xmlns:a16="http://schemas.microsoft.com/office/drawing/2014/main" id="{2E5C128D-DADB-F6DC-0AD8-C7AA3788756E}"/>
                  </a:ext>
                </a:extLst>
              </p:cNvPr>
              <p:cNvSpPr/>
              <p:nvPr/>
            </p:nvSpPr>
            <p:spPr>
              <a:xfrm>
                <a:off x="7964676" y="1872316"/>
                <a:ext cx="6639" cy="6740"/>
              </a:xfrm>
              <a:custGeom>
                <a:avLst/>
                <a:gdLst>
                  <a:gd name="connsiteX0" fmla="*/ 4352 w 6639"/>
                  <a:gd name="connsiteY0" fmla="*/ 6740 h 6740"/>
                  <a:gd name="connsiteX1" fmla="*/ 0 w 6639"/>
                  <a:gd name="connsiteY1" fmla="*/ 4553 h 6740"/>
                  <a:gd name="connsiteX2" fmla="*/ 2270 w 6639"/>
                  <a:gd name="connsiteY2" fmla="*/ 0 h 6740"/>
                  <a:gd name="connsiteX3" fmla="*/ 6640 w 6639"/>
                  <a:gd name="connsiteY3" fmla="*/ 2186 h 6740"/>
                  <a:gd name="connsiteX4" fmla="*/ 4352 w 6639"/>
                  <a:gd name="connsiteY4" fmla="*/ 6740 h 6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9" h="6740">
                    <a:moveTo>
                      <a:pt x="4352" y="6740"/>
                    </a:moveTo>
                    <a:lnTo>
                      <a:pt x="0" y="4553"/>
                    </a:lnTo>
                    <a:lnTo>
                      <a:pt x="2270" y="0"/>
                    </a:lnTo>
                    <a:lnTo>
                      <a:pt x="6640" y="2186"/>
                    </a:lnTo>
                    <a:lnTo>
                      <a:pt x="4352" y="6740"/>
                    </a:lnTo>
                    <a:close/>
                  </a:path>
                </a:pathLst>
              </a:custGeom>
              <a:solidFill>
                <a:srgbClr val="6E757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7" name="Freeform: Shape 1476">
                <a:extLst>
                  <a:ext uri="{FF2B5EF4-FFF2-40B4-BE49-F238E27FC236}">
                    <a16:creationId xmlns:a16="http://schemas.microsoft.com/office/drawing/2014/main" id="{CB84F344-2B7A-9E5B-8E77-D6A1968C03AB}"/>
                  </a:ext>
                </a:extLst>
              </p:cNvPr>
              <p:cNvSpPr/>
              <p:nvPr/>
            </p:nvSpPr>
            <p:spPr>
              <a:xfrm rot="-3918462">
                <a:off x="7965345" y="1873176"/>
                <a:ext cx="5093" cy="4882"/>
              </a:xfrm>
              <a:custGeom>
                <a:avLst/>
                <a:gdLst>
                  <a:gd name="connsiteX0" fmla="*/ -129 w 5093"/>
                  <a:gd name="connsiteY0" fmla="*/ -103 h 4882"/>
                  <a:gd name="connsiteX1" fmla="*/ 4965 w 5093"/>
                  <a:gd name="connsiteY1" fmla="*/ -103 h 4882"/>
                  <a:gd name="connsiteX2" fmla="*/ 4965 w 5093"/>
                  <a:gd name="connsiteY2" fmla="*/ 4780 h 4882"/>
                  <a:gd name="connsiteX3" fmla="*/ -129 w 5093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3" h="4882">
                    <a:moveTo>
                      <a:pt x="-129" y="-103"/>
                    </a:moveTo>
                    <a:lnTo>
                      <a:pt x="4965" y="-103"/>
                    </a:lnTo>
                    <a:lnTo>
                      <a:pt x="4965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71787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8" name="Freeform: Shape 1477">
                <a:extLst>
                  <a:ext uri="{FF2B5EF4-FFF2-40B4-BE49-F238E27FC236}">
                    <a16:creationId xmlns:a16="http://schemas.microsoft.com/office/drawing/2014/main" id="{EEB53437-0BDC-744F-F40A-71204F174C02}"/>
                  </a:ext>
                </a:extLst>
              </p:cNvPr>
              <p:cNvSpPr/>
              <p:nvPr/>
            </p:nvSpPr>
            <p:spPr>
              <a:xfrm rot="-3971149">
                <a:off x="7965208" y="1873086"/>
                <a:ext cx="5095" cy="4870"/>
              </a:xfrm>
              <a:custGeom>
                <a:avLst/>
                <a:gdLst>
                  <a:gd name="connsiteX0" fmla="*/ -129 w 5095"/>
                  <a:gd name="connsiteY0" fmla="*/ -103 h 4870"/>
                  <a:gd name="connsiteX1" fmla="*/ 4967 w 5095"/>
                  <a:gd name="connsiteY1" fmla="*/ -103 h 4870"/>
                  <a:gd name="connsiteX2" fmla="*/ 4967 w 5095"/>
                  <a:gd name="connsiteY2" fmla="*/ 4768 h 4870"/>
                  <a:gd name="connsiteX3" fmla="*/ -129 w 5095"/>
                  <a:gd name="connsiteY3" fmla="*/ 4768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5" h="4870">
                    <a:moveTo>
                      <a:pt x="-129" y="-103"/>
                    </a:moveTo>
                    <a:lnTo>
                      <a:pt x="4967" y="-103"/>
                    </a:lnTo>
                    <a:lnTo>
                      <a:pt x="4967" y="4768"/>
                    </a:lnTo>
                    <a:lnTo>
                      <a:pt x="-129" y="4768"/>
                    </a:lnTo>
                    <a:close/>
                  </a:path>
                </a:pathLst>
              </a:custGeom>
              <a:solidFill>
                <a:srgbClr val="717A7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9" name="Freeform: Shape 1478">
                <a:extLst>
                  <a:ext uri="{FF2B5EF4-FFF2-40B4-BE49-F238E27FC236}">
                    <a16:creationId xmlns:a16="http://schemas.microsoft.com/office/drawing/2014/main" id="{3AF84B27-268E-45DA-7944-52768E7355DB}"/>
                  </a:ext>
                </a:extLst>
              </p:cNvPr>
              <p:cNvSpPr/>
              <p:nvPr/>
            </p:nvSpPr>
            <p:spPr>
              <a:xfrm rot="-4010633">
                <a:off x="7965058" y="1872985"/>
                <a:ext cx="5102" cy="4868"/>
              </a:xfrm>
              <a:custGeom>
                <a:avLst/>
                <a:gdLst>
                  <a:gd name="connsiteX0" fmla="*/ -129 w 5102"/>
                  <a:gd name="connsiteY0" fmla="*/ -103 h 4868"/>
                  <a:gd name="connsiteX1" fmla="*/ 4974 w 5102"/>
                  <a:gd name="connsiteY1" fmla="*/ -103 h 4868"/>
                  <a:gd name="connsiteX2" fmla="*/ 4974 w 5102"/>
                  <a:gd name="connsiteY2" fmla="*/ 4765 h 4868"/>
                  <a:gd name="connsiteX3" fmla="*/ -129 w 5102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2" h="4868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747B8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0" name="Freeform: Shape 1479">
                <a:extLst>
                  <a:ext uri="{FF2B5EF4-FFF2-40B4-BE49-F238E27FC236}">
                    <a16:creationId xmlns:a16="http://schemas.microsoft.com/office/drawing/2014/main" id="{1808C35E-9EA4-A498-E849-83EE46704E4B}"/>
                  </a:ext>
                </a:extLst>
              </p:cNvPr>
              <p:cNvSpPr/>
              <p:nvPr/>
            </p:nvSpPr>
            <p:spPr>
              <a:xfrm rot="-4029973">
                <a:off x="7964900" y="1872877"/>
                <a:ext cx="5099" cy="4879"/>
              </a:xfrm>
              <a:custGeom>
                <a:avLst/>
                <a:gdLst>
                  <a:gd name="connsiteX0" fmla="*/ -129 w 5099"/>
                  <a:gd name="connsiteY0" fmla="*/ -103 h 4879"/>
                  <a:gd name="connsiteX1" fmla="*/ 4971 w 5099"/>
                  <a:gd name="connsiteY1" fmla="*/ -103 h 4879"/>
                  <a:gd name="connsiteX2" fmla="*/ 4971 w 5099"/>
                  <a:gd name="connsiteY2" fmla="*/ 4776 h 4879"/>
                  <a:gd name="connsiteX3" fmla="*/ -129 w 5099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9" h="4879">
                    <a:moveTo>
                      <a:pt x="-129" y="-103"/>
                    </a:moveTo>
                    <a:lnTo>
                      <a:pt x="4971" y="-103"/>
                    </a:lnTo>
                    <a:lnTo>
                      <a:pt x="4971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757D8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1" name="Freeform: Shape 1480">
                <a:extLst>
                  <a:ext uri="{FF2B5EF4-FFF2-40B4-BE49-F238E27FC236}">
                    <a16:creationId xmlns:a16="http://schemas.microsoft.com/office/drawing/2014/main" id="{A776FB11-26A8-F337-024B-7940839DF297}"/>
                  </a:ext>
                </a:extLst>
              </p:cNvPr>
              <p:cNvSpPr/>
              <p:nvPr/>
            </p:nvSpPr>
            <p:spPr>
              <a:xfrm rot="-4050155">
                <a:off x="7964753" y="1872799"/>
                <a:ext cx="5105" cy="4866"/>
              </a:xfrm>
              <a:custGeom>
                <a:avLst/>
                <a:gdLst>
                  <a:gd name="connsiteX0" fmla="*/ -129 w 5105"/>
                  <a:gd name="connsiteY0" fmla="*/ -103 h 4866"/>
                  <a:gd name="connsiteX1" fmla="*/ 4977 w 5105"/>
                  <a:gd name="connsiteY1" fmla="*/ -103 h 4866"/>
                  <a:gd name="connsiteX2" fmla="*/ 4977 w 5105"/>
                  <a:gd name="connsiteY2" fmla="*/ 4763 h 4866"/>
                  <a:gd name="connsiteX3" fmla="*/ -129 w 5105"/>
                  <a:gd name="connsiteY3" fmla="*/ 4763 h 4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66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63"/>
                    </a:lnTo>
                    <a:lnTo>
                      <a:pt x="-129" y="4763"/>
                    </a:lnTo>
                    <a:close/>
                  </a:path>
                </a:pathLst>
              </a:custGeom>
              <a:solidFill>
                <a:srgbClr val="777F8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2" name="Freeform: Shape 1481">
                <a:extLst>
                  <a:ext uri="{FF2B5EF4-FFF2-40B4-BE49-F238E27FC236}">
                    <a16:creationId xmlns:a16="http://schemas.microsoft.com/office/drawing/2014/main" id="{5C651288-9571-ADDB-A666-D3748B23B317}"/>
                  </a:ext>
                </a:extLst>
              </p:cNvPr>
              <p:cNvSpPr/>
              <p:nvPr/>
            </p:nvSpPr>
            <p:spPr>
              <a:xfrm>
                <a:off x="7963960" y="1871857"/>
                <a:ext cx="6468" cy="6581"/>
              </a:xfrm>
              <a:custGeom>
                <a:avLst/>
                <a:gdLst>
                  <a:gd name="connsiteX0" fmla="*/ 4506 w 6468"/>
                  <a:gd name="connsiteY0" fmla="*/ 6582 h 6581"/>
                  <a:gd name="connsiteX1" fmla="*/ 0 w 6468"/>
                  <a:gd name="connsiteY1" fmla="*/ 4720 h 6581"/>
                  <a:gd name="connsiteX2" fmla="*/ 1946 w 6468"/>
                  <a:gd name="connsiteY2" fmla="*/ 0 h 6581"/>
                  <a:gd name="connsiteX3" fmla="*/ 6469 w 6468"/>
                  <a:gd name="connsiteY3" fmla="*/ 1862 h 6581"/>
                  <a:gd name="connsiteX4" fmla="*/ 4506 w 6468"/>
                  <a:gd name="connsiteY4" fmla="*/ 6582 h 6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8" h="6581">
                    <a:moveTo>
                      <a:pt x="4506" y="6582"/>
                    </a:moveTo>
                    <a:lnTo>
                      <a:pt x="0" y="4720"/>
                    </a:lnTo>
                    <a:lnTo>
                      <a:pt x="1946" y="0"/>
                    </a:lnTo>
                    <a:lnTo>
                      <a:pt x="6469" y="1862"/>
                    </a:lnTo>
                    <a:lnTo>
                      <a:pt x="4506" y="6582"/>
                    </a:lnTo>
                    <a:close/>
                  </a:path>
                </a:pathLst>
              </a:custGeom>
              <a:solidFill>
                <a:srgbClr val="7A818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3" name="Freeform: Shape 1482">
                <a:extLst>
                  <a:ext uri="{FF2B5EF4-FFF2-40B4-BE49-F238E27FC236}">
                    <a16:creationId xmlns:a16="http://schemas.microsoft.com/office/drawing/2014/main" id="{92410528-E2D0-40A9-8E61-A583EEB9D9E6}"/>
                  </a:ext>
                </a:extLst>
              </p:cNvPr>
              <p:cNvSpPr/>
              <p:nvPr/>
            </p:nvSpPr>
            <p:spPr>
              <a:xfrm rot="-3869399">
                <a:off x="7964218" y="1872403"/>
                <a:ext cx="5097" cy="4870"/>
              </a:xfrm>
              <a:custGeom>
                <a:avLst/>
                <a:gdLst>
                  <a:gd name="connsiteX0" fmla="*/ -129 w 5097"/>
                  <a:gd name="connsiteY0" fmla="*/ -103 h 4870"/>
                  <a:gd name="connsiteX1" fmla="*/ 4968 w 5097"/>
                  <a:gd name="connsiteY1" fmla="*/ -103 h 4870"/>
                  <a:gd name="connsiteX2" fmla="*/ 4968 w 5097"/>
                  <a:gd name="connsiteY2" fmla="*/ 4767 h 4870"/>
                  <a:gd name="connsiteX3" fmla="*/ -129 w 5097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7" h="4870">
                    <a:moveTo>
                      <a:pt x="-129" y="-103"/>
                    </a:moveTo>
                    <a:lnTo>
                      <a:pt x="4968" y="-103"/>
                    </a:lnTo>
                    <a:lnTo>
                      <a:pt x="4968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7C838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4" name="Freeform: Shape 1483">
                <a:extLst>
                  <a:ext uri="{FF2B5EF4-FFF2-40B4-BE49-F238E27FC236}">
                    <a16:creationId xmlns:a16="http://schemas.microsoft.com/office/drawing/2014/main" id="{DB582C02-CF8F-AB19-062D-F735E1C855FF}"/>
                  </a:ext>
                </a:extLst>
              </p:cNvPr>
              <p:cNvSpPr/>
              <p:nvPr/>
            </p:nvSpPr>
            <p:spPr>
              <a:xfrm rot="-3708607">
                <a:off x="7963794" y="1872074"/>
                <a:ext cx="5092" cy="4872"/>
              </a:xfrm>
              <a:custGeom>
                <a:avLst/>
                <a:gdLst>
                  <a:gd name="connsiteX0" fmla="*/ -129 w 5092"/>
                  <a:gd name="connsiteY0" fmla="*/ -103 h 4872"/>
                  <a:gd name="connsiteX1" fmla="*/ 4963 w 5092"/>
                  <a:gd name="connsiteY1" fmla="*/ -103 h 4872"/>
                  <a:gd name="connsiteX2" fmla="*/ 4963 w 5092"/>
                  <a:gd name="connsiteY2" fmla="*/ 4769 h 4872"/>
                  <a:gd name="connsiteX3" fmla="*/ -129 w 5092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2" h="4872">
                    <a:moveTo>
                      <a:pt x="-129" y="-103"/>
                    </a:moveTo>
                    <a:lnTo>
                      <a:pt x="4963" y="-103"/>
                    </a:lnTo>
                    <a:lnTo>
                      <a:pt x="4963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7C848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5" name="Freeform: Shape 1484">
                <a:extLst>
                  <a:ext uri="{FF2B5EF4-FFF2-40B4-BE49-F238E27FC236}">
                    <a16:creationId xmlns:a16="http://schemas.microsoft.com/office/drawing/2014/main" id="{5911ADEB-B795-ED01-227A-D708CF2ABAE3}"/>
                  </a:ext>
                </a:extLst>
              </p:cNvPr>
              <p:cNvSpPr/>
              <p:nvPr/>
            </p:nvSpPr>
            <p:spPr>
              <a:xfrm rot="-3557648">
                <a:off x="7963369" y="1871724"/>
                <a:ext cx="5082" cy="4876"/>
              </a:xfrm>
              <a:custGeom>
                <a:avLst/>
                <a:gdLst>
                  <a:gd name="connsiteX0" fmla="*/ -129 w 5082"/>
                  <a:gd name="connsiteY0" fmla="*/ -103 h 4876"/>
                  <a:gd name="connsiteX1" fmla="*/ 4954 w 5082"/>
                  <a:gd name="connsiteY1" fmla="*/ -103 h 4876"/>
                  <a:gd name="connsiteX2" fmla="*/ 4954 w 5082"/>
                  <a:gd name="connsiteY2" fmla="*/ 4774 h 4876"/>
                  <a:gd name="connsiteX3" fmla="*/ -129 w 5082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2" h="4876">
                    <a:moveTo>
                      <a:pt x="-129" y="-103"/>
                    </a:moveTo>
                    <a:lnTo>
                      <a:pt x="4954" y="-103"/>
                    </a:lnTo>
                    <a:lnTo>
                      <a:pt x="4954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7F858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6" name="Freeform: Shape 1485">
                <a:extLst>
                  <a:ext uri="{FF2B5EF4-FFF2-40B4-BE49-F238E27FC236}">
                    <a16:creationId xmlns:a16="http://schemas.microsoft.com/office/drawing/2014/main" id="{DE076354-DE1D-2096-F03D-D106F420315C}"/>
                  </a:ext>
                </a:extLst>
              </p:cNvPr>
              <p:cNvSpPr/>
              <p:nvPr/>
            </p:nvSpPr>
            <p:spPr>
              <a:xfrm rot="-3425490">
                <a:off x="7962940" y="1871365"/>
                <a:ext cx="5080" cy="4872"/>
              </a:xfrm>
              <a:custGeom>
                <a:avLst/>
                <a:gdLst>
                  <a:gd name="connsiteX0" fmla="*/ -129 w 5080"/>
                  <a:gd name="connsiteY0" fmla="*/ -103 h 4872"/>
                  <a:gd name="connsiteX1" fmla="*/ 4952 w 5080"/>
                  <a:gd name="connsiteY1" fmla="*/ -103 h 4872"/>
                  <a:gd name="connsiteX2" fmla="*/ 4952 w 5080"/>
                  <a:gd name="connsiteY2" fmla="*/ 4770 h 4872"/>
                  <a:gd name="connsiteX3" fmla="*/ -129 w 5080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0" h="4872">
                    <a:moveTo>
                      <a:pt x="-129" y="-103"/>
                    </a:moveTo>
                    <a:lnTo>
                      <a:pt x="4952" y="-103"/>
                    </a:lnTo>
                    <a:lnTo>
                      <a:pt x="4952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81878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7" name="Freeform: Shape 1486">
                <a:extLst>
                  <a:ext uri="{FF2B5EF4-FFF2-40B4-BE49-F238E27FC236}">
                    <a16:creationId xmlns:a16="http://schemas.microsoft.com/office/drawing/2014/main" id="{94A07FE1-E605-1A6D-ABEC-4DE6FD79CBF7}"/>
                  </a:ext>
                </a:extLst>
              </p:cNvPr>
              <p:cNvSpPr/>
              <p:nvPr/>
            </p:nvSpPr>
            <p:spPr>
              <a:xfrm rot="-3299280">
                <a:off x="7962513" y="1870986"/>
                <a:ext cx="5083" cy="4870"/>
              </a:xfrm>
              <a:custGeom>
                <a:avLst/>
                <a:gdLst>
                  <a:gd name="connsiteX0" fmla="*/ -129 w 5083"/>
                  <a:gd name="connsiteY0" fmla="*/ -103 h 4870"/>
                  <a:gd name="connsiteX1" fmla="*/ 4955 w 5083"/>
                  <a:gd name="connsiteY1" fmla="*/ -103 h 4870"/>
                  <a:gd name="connsiteX2" fmla="*/ 4955 w 5083"/>
                  <a:gd name="connsiteY2" fmla="*/ 4767 h 4870"/>
                  <a:gd name="connsiteX3" fmla="*/ -129 w 5083"/>
                  <a:gd name="connsiteY3" fmla="*/ 4767 h 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3" h="4870">
                    <a:moveTo>
                      <a:pt x="-129" y="-103"/>
                    </a:moveTo>
                    <a:lnTo>
                      <a:pt x="4955" y="-103"/>
                    </a:lnTo>
                    <a:lnTo>
                      <a:pt x="4955" y="4767"/>
                    </a:lnTo>
                    <a:lnTo>
                      <a:pt x="-129" y="4767"/>
                    </a:lnTo>
                    <a:close/>
                  </a:path>
                </a:pathLst>
              </a:custGeom>
              <a:solidFill>
                <a:srgbClr val="81898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8" name="Freeform: Shape 1487">
                <a:extLst>
                  <a:ext uri="{FF2B5EF4-FFF2-40B4-BE49-F238E27FC236}">
                    <a16:creationId xmlns:a16="http://schemas.microsoft.com/office/drawing/2014/main" id="{60982438-95C1-5930-8078-E386442F8611}"/>
                  </a:ext>
                </a:extLst>
              </p:cNvPr>
              <p:cNvSpPr/>
              <p:nvPr/>
            </p:nvSpPr>
            <p:spPr>
              <a:xfrm rot="-3193673">
                <a:off x="7962089" y="1870605"/>
                <a:ext cx="5079" cy="4878"/>
              </a:xfrm>
              <a:custGeom>
                <a:avLst/>
                <a:gdLst>
                  <a:gd name="connsiteX0" fmla="*/ -129 w 5079"/>
                  <a:gd name="connsiteY0" fmla="*/ -103 h 4878"/>
                  <a:gd name="connsiteX1" fmla="*/ 4951 w 5079"/>
                  <a:gd name="connsiteY1" fmla="*/ -103 h 4878"/>
                  <a:gd name="connsiteX2" fmla="*/ 4951 w 5079"/>
                  <a:gd name="connsiteY2" fmla="*/ 4775 h 4878"/>
                  <a:gd name="connsiteX3" fmla="*/ -129 w 5079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79" h="4878">
                    <a:moveTo>
                      <a:pt x="-129" y="-103"/>
                    </a:moveTo>
                    <a:lnTo>
                      <a:pt x="4951" y="-103"/>
                    </a:lnTo>
                    <a:lnTo>
                      <a:pt x="4951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838B8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9" name="Freeform: Shape 1488">
                <a:extLst>
                  <a:ext uri="{FF2B5EF4-FFF2-40B4-BE49-F238E27FC236}">
                    <a16:creationId xmlns:a16="http://schemas.microsoft.com/office/drawing/2014/main" id="{A6EB93E2-7265-46A8-3E35-AF99C2F57A37}"/>
                  </a:ext>
                </a:extLst>
              </p:cNvPr>
              <p:cNvSpPr/>
              <p:nvPr/>
            </p:nvSpPr>
            <p:spPr>
              <a:xfrm rot="-3094165">
                <a:off x="7961676" y="1870215"/>
                <a:ext cx="5077" cy="4884"/>
              </a:xfrm>
              <a:custGeom>
                <a:avLst/>
                <a:gdLst>
                  <a:gd name="connsiteX0" fmla="*/ -129 w 5077"/>
                  <a:gd name="connsiteY0" fmla="*/ -103 h 4884"/>
                  <a:gd name="connsiteX1" fmla="*/ 4948 w 5077"/>
                  <a:gd name="connsiteY1" fmla="*/ -103 h 4884"/>
                  <a:gd name="connsiteX2" fmla="*/ 4948 w 5077"/>
                  <a:gd name="connsiteY2" fmla="*/ 4781 h 4884"/>
                  <a:gd name="connsiteX3" fmla="*/ -129 w 5077"/>
                  <a:gd name="connsiteY3" fmla="*/ 4781 h 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77" h="4884">
                    <a:moveTo>
                      <a:pt x="-129" y="-103"/>
                    </a:moveTo>
                    <a:lnTo>
                      <a:pt x="4948" y="-103"/>
                    </a:lnTo>
                    <a:lnTo>
                      <a:pt x="4948" y="4781"/>
                    </a:lnTo>
                    <a:lnTo>
                      <a:pt x="-129" y="4781"/>
                    </a:lnTo>
                    <a:close/>
                  </a:path>
                </a:pathLst>
              </a:custGeom>
              <a:solidFill>
                <a:srgbClr val="848C9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0" name="Freeform: Shape 1489">
                <a:extLst>
                  <a:ext uri="{FF2B5EF4-FFF2-40B4-BE49-F238E27FC236}">
                    <a16:creationId xmlns:a16="http://schemas.microsoft.com/office/drawing/2014/main" id="{C6BBA00F-43FE-09C1-E0E0-86C7A735DE5A}"/>
                  </a:ext>
                </a:extLst>
              </p:cNvPr>
              <p:cNvSpPr/>
              <p:nvPr/>
            </p:nvSpPr>
            <p:spPr>
              <a:xfrm rot="-2990922">
                <a:off x="7961266" y="1869835"/>
                <a:ext cx="5083" cy="4871"/>
              </a:xfrm>
              <a:custGeom>
                <a:avLst/>
                <a:gdLst>
                  <a:gd name="connsiteX0" fmla="*/ -129 w 5083"/>
                  <a:gd name="connsiteY0" fmla="*/ -103 h 4871"/>
                  <a:gd name="connsiteX1" fmla="*/ 4955 w 5083"/>
                  <a:gd name="connsiteY1" fmla="*/ -103 h 4871"/>
                  <a:gd name="connsiteX2" fmla="*/ 4955 w 5083"/>
                  <a:gd name="connsiteY2" fmla="*/ 4768 h 4871"/>
                  <a:gd name="connsiteX3" fmla="*/ -129 w 5083"/>
                  <a:gd name="connsiteY3" fmla="*/ 4768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3" h="4871">
                    <a:moveTo>
                      <a:pt x="-129" y="-103"/>
                    </a:moveTo>
                    <a:lnTo>
                      <a:pt x="4955" y="-103"/>
                    </a:lnTo>
                    <a:lnTo>
                      <a:pt x="4955" y="4768"/>
                    </a:lnTo>
                    <a:lnTo>
                      <a:pt x="-129" y="4768"/>
                    </a:lnTo>
                    <a:close/>
                  </a:path>
                </a:pathLst>
              </a:custGeom>
              <a:solidFill>
                <a:srgbClr val="868E9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37C3F482-1FA4-920C-B5FA-1D894F517A7C}"/>
                  </a:ext>
                </a:extLst>
              </p:cNvPr>
              <p:cNvSpPr/>
              <p:nvPr/>
            </p:nvSpPr>
            <p:spPr>
              <a:xfrm rot="-2902578">
                <a:off x="7960870" y="1869436"/>
                <a:ext cx="5090" cy="4871"/>
              </a:xfrm>
              <a:custGeom>
                <a:avLst/>
                <a:gdLst>
                  <a:gd name="connsiteX0" fmla="*/ -129 w 5090"/>
                  <a:gd name="connsiteY0" fmla="*/ -103 h 4871"/>
                  <a:gd name="connsiteX1" fmla="*/ 4961 w 5090"/>
                  <a:gd name="connsiteY1" fmla="*/ -103 h 4871"/>
                  <a:gd name="connsiteX2" fmla="*/ 4961 w 5090"/>
                  <a:gd name="connsiteY2" fmla="*/ 4768 h 4871"/>
                  <a:gd name="connsiteX3" fmla="*/ -129 w 5090"/>
                  <a:gd name="connsiteY3" fmla="*/ 4768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0" h="4871">
                    <a:moveTo>
                      <a:pt x="-129" y="-103"/>
                    </a:moveTo>
                    <a:lnTo>
                      <a:pt x="4961" y="-103"/>
                    </a:lnTo>
                    <a:lnTo>
                      <a:pt x="4961" y="4768"/>
                    </a:lnTo>
                    <a:lnTo>
                      <a:pt x="-129" y="4768"/>
                    </a:lnTo>
                    <a:close/>
                  </a:path>
                </a:pathLst>
              </a:custGeom>
              <a:solidFill>
                <a:srgbClr val="888F9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0ECB8186-5536-B3AE-1F1F-107E9D7CA618}"/>
                  </a:ext>
                </a:extLst>
              </p:cNvPr>
              <p:cNvSpPr/>
              <p:nvPr/>
            </p:nvSpPr>
            <p:spPr>
              <a:xfrm rot="-2829714">
                <a:off x="7960483" y="1869078"/>
                <a:ext cx="5089" cy="4882"/>
              </a:xfrm>
              <a:custGeom>
                <a:avLst/>
                <a:gdLst>
                  <a:gd name="connsiteX0" fmla="*/ -129 w 5089"/>
                  <a:gd name="connsiteY0" fmla="*/ -103 h 4882"/>
                  <a:gd name="connsiteX1" fmla="*/ 4961 w 5089"/>
                  <a:gd name="connsiteY1" fmla="*/ -103 h 4882"/>
                  <a:gd name="connsiteX2" fmla="*/ 4961 w 5089"/>
                  <a:gd name="connsiteY2" fmla="*/ 4780 h 4882"/>
                  <a:gd name="connsiteX3" fmla="*/ -129 w 5089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9" h="4882">
                    <a:moveTo>
                      <a:pt x="-129" y="-103"/>
                    </a:moveTo>
                    <a:lnTo>
                      <a:pt x="4961" y="-103"/>
                    </a:lnTo>
                    <a:lnTo>
                      <a:pt x="4961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89919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C25E5A7C-79F7-BB33-A7D4-322413BEC5DB}"/>
                  </a:ext>
                </a:extLst>
              </p:cNvPr>
              <p:cNvSpPr/>
              <p:nvPr/>
            </p:nvSpPr>
            <p:spPr>
              <a:xfrm>
                <a:off x="7959146" y="1867622"/>
                <a:ext cx="7032" cy="7061"/>
              </a:xfrm>
              <a:custGeom>
                <a:avLst/>
                <a:gdLst>
                  <a:gd name="connsiteX0" fmla="*/ 3499 w 7032"/>
                  <a:gd name="connsiteY0" fmla="*/ 7061 h 7061"/>
                  <a:gd name="connsiteX1" fmla="*/ 0 w 7032"/>
                  <a:gd name="connsiteY1" fmla="*/ 3667 h 7061"/>
                  <a:gd name="connsiteX2" fmla="*/ 3550 w 7032"/>
                  <a:gd name="connsiteY2" fmla="*/ 0 h 7061"/>
                  <a:gd name="connsiteX3" fmla="*/ 7032 w 7032"/>
                  <a:gd name="connsiteY3" fmla="*/ 3394 h 7061"/>
                  <a:gd name="connsiteX4" fmla="*/ 3499 w 7032"/>
                  <a:gd name="connsiteY4" fmla="*/ 7061 h 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2" h="7061">
                    <a:moveTo>
                      <a:pt x="3499" y="7061"/>
                    </a:moveTo>
                    <a:lnTo>
                      <a:pt x="0" y="3667"/>
                    </a:lnTo>
                    <a:lnTo>
                      <a:pt x="3550" y="0"/>
                    </a:lnTo>
                    <a:lnTo>
                      <a:pt x="7032" y="3394"/>
                    </a:lnTo>
                    <a:lnTo>
                      <a:pt x="3499" y="7061"/>
                    </a:lnTo>
                    <a:close/>
                  </a:path>
                </a:pathLst>
              </a:custGeom>
              <a:solidFill>
                <a:srgbClr val="8B939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4" name="Freeform: Shape 1493">
                <a:extLst>
                  <a:ext uri="{FF2B5EF4-FFF2-40B4-BE49-F238E27FC236}">
                    <a16:creationId xmlns:a16="http://schemas.microsoft.com/office/drawing/2014/main" id="{506D1BB0-3AFE-9D17-BD49-E344848361AE}"/>
                  </a:ext>
                </a:extLst>
              </p:cNvPr>
              <p:cNvSpPr/>
              <p:nvPr/>
            </p:nvSpPr>
            <p:spPr>
              <a:xfrm>
                <a:off x="7958703" y="1867190"/>
                <a:ext cx="7066" cy="7061"/>
              </a:xfrm>
              <a:custGeom>
                <a:avLst/>
                <a:gdLst>
                  <a:gd name="connsiteX0" fmla="*/ 3499 w 7066"/>
                  <a:gd name="connsiteY0" fmla="*/ 7061 h 7061"/>
                  <a:gd name="connsiteX1" fmla="*/ 0 w 7066"/>
                  <a:gd name="connsiteY1" fmla="*/ 3657 h 7061"/>
                  <a:gd name="connsiteX2" fmla="*/ 3567 w 7066"/>
                  <a:gd name="connsiteY2" fmla="*/ 0 h 7061"/>
                  <a:gd name="connsiteX3" fmla="*/ 7066 w 7066"/>
                  <a:gd name="connsiteY3" fmla="*/ 3404 h 7061"/>
                  <a:gd name="connsiteX4" fmla="*/ 3499 w 7066"/>
                  <a:gd name="connsiteY4" fmla="*/ 7061 h 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66" h="7061">
                    <a:moveTo>
                      <a:pt x="3499" y="7061"/>
                    </a:moveTo>
                    <a:lnTo>
                      <a:pt x="0" y="3657"/>
                    </a:lnTo>
                    <a:lnTo>
                      <a:pt x="3567" y="0"/>
                    </a:lnTo>
                    <a:lnTo>
                      <a:pt x="7066" y="3404"/>
                    </a:lnTo>
                    <a:lnTo>
                      <a:pt x="3499" y="7061"/>
                    </a:lnTo>
                    <a:close/>
                  </a:path>
                </a:pathLst>
              </a:custGeom>
              <a:solidFill>
                <a:srgbClr val="8D959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5" name="Freeform: Shape 1494">
                <a:extLst>
                  <a:ext uri="{FF2B5EF4-FFF2-40B4-BE49-F238E27FC236}">
                    <a16:creationId xmlns:a16="http://schemas.microsoft.com/office/drawing/2014/main" id="{432E1DE5-8DE7-690A-794F-29726E0B7C54}"/>
                  </a:ext>
                </a:extLst>
              </p:cNvPr>
              <p:cNvSpPr/>
              <p:nvPr/>
            </p:nvSpPr>
            <p:spPr>
              <a:xfrm rot="-2726183">
                <a:off x="7959239" y="1867851"/>
                <a:ext cx="5103" cy="4881"/>
              </a:xfrm>
              <a:custGeom>
                <a:avLst/>
                <a:gdLst>
                  <a:gd name="connsiteX0" fmla="*/ -129 w 5103"/>
                  <a:gd name="connsiteY0" fmla="*/ -103 h 4881"/>
                  <a:gd name="connsiteX1" fmla="*/ 4974 w 5103"/>
                  <a:gd name="connsiteY1" fmla="*/ -103 h 4881"/>
                  <a:gd name="connsiteX2" fmla="*/ 4974 w 5103"/>
                  <a:gd name="connsiteY2" fmla="*/ 4778 h 4881"/>
                  <a:gd name="connsiteX3" fmla="*/ -129 w 5103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81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90969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6F22602A-7CD4-EBA7-1C22-8236F32B6B1F}"/>
                  </a:ext>
                </a:extLst>
              </p:cNvPr>
              <p:cNvSpPr/>
              <p:nvPr/>
            </p:nvSpPr>
            <p:spPr>
              <a:xfrm rot="-2705479">
                <a:off x="7958824" y="1867380"/>
                <a:ext cx="5103" cy="4881"/>
              </a:xfrm>
              <a:custGeom>
                <a:avLst/>
                <a:gdLst>
                  <a:gd name="connsiteX0" fmla="*/ -129 w 5103"/>
                  <a:gd name="connsiteY0" fmla="*/ -103 h 4881"/>
                  <a:gd name="connsiteX1" fmla="*/ 4975 w 5103"/>
                  <a:gd name="connsiteY1" fmla="*/ -103 h 4881"/>
                  <a:gd name="connsiteX2" fmla="*/ 4975 w 5103"/>
                  <a:gd name="connsiteY2" fmla="*/ 4779 h 4881"/>
                  <a:gd name="connsiteX3" fmla="*/ -129 w 5103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81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92999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B5BB1E86-C70A-1C3C-2FC3-97BDBB10D99B}"/>
                  </a:ext>
                </a:extLst>
              </p:cNvPr>
              <p:cNvSpPr/>
              <p:nvPr/>
            </p:nvSpPr>
            <p:spPr>
              <a:xfrm rot="-2684773">
                <a:off x="7958400" y="1866934"/>
                <a:ext cx="5100" cy="4882"/>
              </a:xfrm>
              <a:custGeom>
                <a:avLst/>
                <a:gdLst>
                  <a:gd name="connsiteX0" fmla="*/ -129 w 5100"/>
                  <a:gd name="connsiteY0" fmla="*/ -103 h 4882"/>
                  <a:gd name="connsiteX1" fmla="*/ 4972 w 5100"/>
                  <a:gd name="connsiteY1" fmla="*/ -103 h 4882"/>
                  <a:gd name="connsiteX2" fmla="*/ 4972 w 5100"/>
                  <a:gd name="connsiteY2" fmla="*/ 4779 h 4882"/>
                  <a:gd name="connsiteX3" fmla="*/ -129 w 5100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0" h="4882">
                    <a:moveTo>
                      <a:pt x="-129" y="-103"/>
                    </a:moveTo>
                    <a:lnTo>
                      <a:pt x="4972" y="-103"/>
                    </a:lnTo>
                    <a:lnTo>
                      <a:pt x="4972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949BA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121657E3-10D9-C7EC-C702-C56578D1636F}"/>
                  </a:ext>
                </a:extLst>
              </p:cNvPr>
              <p:cNvSpPr/>
              <p:nvPr/>
            </p:nvSpPr>
            <p:spPr>
              <a:xfrm rot="-2653448">
                <a:off x="7957986" y="1866468"/>
                <a:ext cx="5101" cy="4868"/>
              </a:xfrm>
              <a:custGeom>
                <a:avLst/>
                <a:gdLst>
                  <a:gd name="connsiteX0" fmla="*/ -129 w 5101"/>
                  <a:gd name="connsiteY0" fmla="*/ -103 h 4868"/>
                  <a:gd name="connsiteX1" fmla="*/ 4973 w 5101"/>
                  <a:gd name="connsiteY1" fmla="*/ -103 h 4868"/>
                  <a:gd name="connsiteX2" fmla="*/ 4973 w 5101"/>
                  <a:gd name="connsiteY2" fmla="*/ 4765 h 4868"/>
                  <a:gd name="connsiteX3" fmla="*/ -129 w 5101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1" h="4868">
                    <a:moveTo>
                      <a:pt x="-129" y="-103"/>
                    </a:moveTo>
                    <a:lnTo>
                      <a:pt x="4973" y="-103"/>
                    </a:lnTo>
                    <a:lnTo>
                      <a:pt x="4973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969DA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8889DAA7-B498-D912-363F-9303DA191D9C}"/>
                  </a:ext>
                </a:extLst>
              </p:cNvPr>
              <p:cNvSpPr/>
              <p:nvPr/>
            </p:nvSpPr>
            <p:spPr>
              <a:xfrm>
                <a:off x="7956586" y="1864921"/>
                <a:ext cx="7066" cy="7054"/>
              </a:xfrm>
              <a:custGeom>
                <a:avLst/>
                <a:gdLst>
                  <a:gd name="connsiteX0" fmla="*/ 3379 w 7066"/>
                  <a:gd name="connsiteY0" fmla="*/ 7054 h 7054"/>
                  <a:gd name="connsiteX1" fmla="*/ 0 w 7066"/>
                  <a:gd name="connsiteY1" fmla="*/ 3522 h 7054"/>
                  <a:gd name="connsiteX2" fmla="*/ 3687 w 7066"/>
                  <a:gd name="connsiteY2" fmla="*/ 0 h 7054"/>
                  <a:gd name="connsiteX3" fmla="*/ 7066 w 7066"/>
                  <a:gd name="connsiteY3" fmla="*/ 3531 h 7054"/>
                  <a:gd name="connsiteX4" fmla="*/ 3379 w 7066"/>
                  <a:gd name="connsiteY4" fmla="*/ 7054 h 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66" h="7054">
                    <a:moveTo>
                      <a:pt x="3379" y="7054"/>
                    </a:moveTo>
                    <a:lnTo>
                      <a:pt x="0" y="3522"/>
                    </a:lnTo>
                    <a:lnTo>
                      <a:pt x="3687" y="0"/>
                    </a:lnTo>
                    <a:lnTo>
                      <a:pt x="7066" y="3531"/>
                    </a:lnTo>
                    <a:lnTo>
                      <a:pt x="3379" y="7054"/>
                    </a:lnTo>
                    <a:close/>
                  </a:path>
                </a:pathLst>
              </a:custGeom>
              <a:solidFill>
                <a:srgbClr val="989FA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C8FE20BA-6042-3934-F4C3-276B04ED60E5}"/>
                  </a:ext>
                </a:extLst>
              </p:cNvPr>
              <p:cNvSpPr/>
              <p:nvPr/>
            </p:nvSpPr>
            <p:spPr>
              <a:xfrm>
                <a:off x="7956194" y="1864451"/>
                <a:ext cx="7066" cy="7040"/>
              </a:xfrm>
              <a:custGeom>
                <a:avLst/>
                <a:gdLst>
                  <a:gd name="connsiteX0" fmla="*/ 3328 w 7066"/>
                  <a:gd name="connsiteY0" fmla="*/ 7041 h 7040"/>
                  <a:gd name="connsiteX1" fmla="*/ 0 w 7066"/>
                  <a:gd name="connsiteY1" fmla="*/ 3478 h 7040"/>
                  <a:gd name="connsiteX2" fmla="*/ 3721 w 7066"/>
                  <a:gd name="connsiteY2" fmla="*/ 0 h 7040"/>
                  <a:gd name="connsiteX3" fmla="*/ 7066 w 7066"/>
                  <a:gd name="connsiteY3" fmla="*/ 3563 h 7040"/>
                  <a:gd name="connsiteX4" fmla="*/ 3328 w 7066"/>
                  <a:gd name="connsiteY4" fmla="*/ 7041 h 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66" h="7040">
                    <a:moveTo>
                      <a:pt x="3328" y="7041"/>
                    </a:moveTo>
                    <a:lnTo>
                      <a:pt x="0" y="3478"/>
                    </a:lnTo>
                    <a:lnTo>
                      <a:pt x="3721" y="0"/>
                    </a:lnTo>
                    <a:lnTo>
                      <a:pt x="7066" y="3563"/>
                    </a:lnTo>
                    <a:lnTo>
                      <a:pt x="3328" y="7041"/>
                    </a:lnTo>
                    <a:close/>
                  </a:path>
                </a:pathLst>
              </a:custGeom>
              <a:solidFill>
                <a:srgbClr val="99A1A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1" name="Freeform: Shape 1500">
                <a:extLst>
                  <a:ext uri="{FF2B5EF4-FFF2-40B4-BE49-F238E27FC236}">
                    <a16:creationId xmlns:a16="http://schemas.microsoft.com/office/drawing/2014/main" id="{7D1F8134-7C44-8A76-CA5B-D23EA6937120}"/>
                  </a:ext>
                </a:extLst>
              </p:cNvPr>
              <p:cNvSpPr/>
              <p:nvPr/>
            </p:nvSpPr>
            <p:spPr>
              <a:xfrm>
                <a:off x="7955818" y="1863969"/>
                <a:ext cx="7049" cy="7045"/>
              </a:xfrm>
              <a:custGeom>
                <a:avLst/>
                <a:gdLst>
                  <a:gd name="connsiteX0" fmla="*/ 3260 w 7049"/>
                  <a:gd name="connsiteY0" fmla="*/ 7046 h 7045"/>
                  <a:gd name="connsiteX1" fmla="*/ 0 w 7049"/>
                  <a:gd name="connsiteY1" fmla="*/ 3430 h 7045"/>
                  <a:gd name="connsiteX2" fmla="*/ 3772 w 7049"/>
                  <a:gd name="connsiteY2" fmla="*/ 0 h 7045"/>
                  <a:gd name="connsiteX3" fmla="*/ 7049 w 7049"/>
                  <a:gd name="connsiteY3" fmla="*/ 3614 h 7045"/>
                  <a:gd name="connsiteX4" fmla="*/ 3260 w 7049"/>
                  <a:gd name="connsiteY4" fmla="*/ 7046 h 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9" h="7045">
                    <a:moveTo>
                      <a:pt x="3260" y="7046"/>
                    </a:moveTo>
                    <a:lnTo>
                      <a:pt x="0" y="3430"/>
                    </a:lnTo>
                    <a:lnTo>
                      <a:pt x="3772" y="0"/>
                    </a:lnTo>
                    <a:lnTo>
                      <a:pt x="7049" y="3614"/>
                    </a:lnTo>
                    <a:lnTo>
                      <a:pt x="3260" y="7046"/>
                    </a:lnTo>
                    <a:close/>
                  </a:path>
                </a:pathLst>
              </a:custGeom>
              <a:solidFill>
                <a:srgbClr val="9BA3A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2" name="Freeform: Shape 1501">
                <a:extLst>
                  <a:ext uri="{FF2B5EF4-FFF2-40B4-BE49-F238E27FC236}">
                    <a16:creationId xmlns:a16="http://schemas.microsoft.com/office/drawing/2014/main" id="{37472C86-004F-9B96-0F33-79772F9B2DAE}"/>
                  </a:ext>
                </a:extLst>
              </p:cNvPr>
              <p:cNvSpPr/>
              <p:nvPr/>
            </p:nvSpPr>
            <p:spPr>
              <a:xfrm>
                <a:off x="7955443" y="1863484"/>
                <a:ext cx="7049" cy="7037"/>
              </a:xfrm>
              <a:custGeom>
                <a:avLst/>
                <a:gdLst>
                  <a:gd name="connsiteX0" fmla="*/ 3209 w 7049"/>
                  <a:gd name="connsiteY0" fmla="*/ 7037 h 7037"/>
                  <a:gd name="connsiteX1" fmla="*/ 0 w 7049"/>
                  <a:gd name="connsiteY1" fmla="*/ 3368 h 7037"/>
                  <a:gd name="connsiteX2" fmla="*/ 3823 w 7049"/>
                  <a:gd name="connsiteY2" fmla="*/ 0 h 7037"/>
                  <a:gd name="connsiteX3" fmla="*/ 7049 w 7049"/>
                  <a:gd name="connsiteY3" fmla="*/ 3667 h 7037"/>
                  <a:gd name="connsiteX4" fmla="*/ 3209 w 7049"/>
                  <a:gd name="connsiteY4" fmla="*/ 7037 h 7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9" h="7037">
                    <a:moveTo>
                      <a:pt x="3209" y="7037"/>
                    </a:moveTo>
                    <a:lnTo>
                      <a:pt x="0" y="3368"/>
                    </a:lnTo>
                    <a:lnTo>
                      <a:pt x="3823" y="0"/>
                    </a:lnTo>
                    <a:lnTo>
                      <a:pt x="7049" y="3667"/>
                    </a:lnTo>
                    <a:lnTo>
                      <a:pt x="3209" y="7037"/>
                    </a:lnTo>
                    <a:close/>
                  </a:path>
                </a:pathLst>
              </a:custGeom>
              <a:solidFill>
                <a:srgbClr val="9CA4A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3" name="Freeform: Shape 1502">
                <a:extLst>
                  <a:ext uri="{FF2B5EF4-FFF2-40B4-BE49-F238E27FC236}">
                    <a16:creationId xmlns:a16="http://schemas.microsoft.com/office/drawing/2014/main" id="{157BED96-A7F9-1742-D6F6-B4637A8F3A55}"/>
                  </a:ext>
                </a:extLst>
              </p:cNvPr>
              <p:cNvSpPr/>
              <p:nvPr/>
            </p:nvSpPr>
            <p:spPr>
              <a:xfrm>
                <a:off x="7955084" y="1862999"/>
                <a:ext cx="7049" cy="7016"/>
              </a:xfrm>
              <a:custGeom>
                <a:avLst/>
                <a:gdLst>
                  <a:gd name="connsiteX0" fmla="*/ 3158 w 7049"/>
                  <a:gd name="connsiteY0" fmla="*/ 7017 h 7016"/>
                  <a:gd name="connsiteX1" fmla="*/ 0 w 7049"/>
                  <a:gd name="connsiteY1" fmla="*/ 3307 h 7016"/>
                  <a:gd name="connsiteX2" fmla="*/ 3875 w 7049"/>
                  <a:gd name="connsiteY2" fmla="*/ 0 h 7016"/>
                  <a:gd name="connsiteX3" fmla="*/ 7049 w 7049"/>
                  <a:gd name="connsiteY3" fmla="*/ 3710 h 7016"/>
                  <a:gd name="connsiteX4" fmla="*/ 3158 w 7049"/>
                  <a:gd name="connsiteY4" fmla="*/ 7017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9" h="7016">
                    <a:moveTo>
                      <a:pt x="3158" y="7017"/>
                    </a:moveTo>
                    <a:lnTo>
                      <a:pt x="0" y="3307"/>
                    </a:lnTo>
                    <a:lnTo>
                      <a:pt x="3875" y="0"/>
                    </a:lnTo>
                    <a:lnTo>
                      <a:pt x="7049" y="3710"/>
                    </a:lnTo>
                    <a:lnTo>
                      <a:pt x="3158" y="7017"/>
                    </a:lnTo>
                    <a:close/>
                  </a:path>
                </a:pathLst>
              </a:custGeom>
              <a:solidFill>
                <a:srgbClr val="9EA5A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4" name="Freeform: Shape 1503">
                <a:extLst>
                  <a:ext uri="{FF2B5EF4-FFF2-40B4-BE49-F238E27FC236}">
                    <a16:creationId xmlns:a16="http://schemas.microsoft.com/office/drawing/2014/main" id="{F24F9707-2989-FE9A-2CB1-E4D985E19D96}"/>
                  </a:ext>
                </a:extLst>
              </p:cNvPr>
              <p:cNvSpPr/>
              <p:nvPr/>
            </p:nvSpPr>
            <p:spPr>
              <a:xfrm rot="-2357322">
                <a:off x="7955703" y="1863577"/>
                <a:ext cx="5114" cy="4875"/>
              </a:xfrm>
              <a:custGeom>
                <a:avLst/>
                <a:gdLst>
                  <a:gd name="connsiteX0" fmla="*/ -129 w 5114"/>
                  <a:gd name="connsiteY0" fmla="*/ -103 h 4875"/>
                  <a:gd name="connsiteX1" fmla="*/ 4986 w 5114"/>
                  <a:gd name="connsiteY1" fmla="*/ -103 h 4875"/>
                  <a:gd name="connsiteX2" fmla="*/ 4986 w 5114"/>
                  <a:gd name="connsiteY2" fmla="*/ 4773 h 4875"/>
                  <a:gd name="connsiteX3" fmla="*/ -129 w 5114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4" h="4875">
                    <a:moveTo>
                      <a:pt x="-129" y="-103"/>
                    </a:moveTo>
                    <a:lnTo>
                      <a:pt x="4986" y="-103"/>
                    </a:lnTo>
                    <a:lnTo>
                      <a:pt x="4986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A0A7A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5" name="Freeform: Shape 1504">
                <a:extLst>
                  <a:ext uri="{FF2B5EF4-FFF2-40B4-BE49-F238E27FC236}">
                    <a16:creationId xmlns:a16="http://schemas.microsoft.com/office/drawing/2014/main" id="{A4AB8638-6506-EF10-1307-69DB11FECE01}"/>
                  </a:ext>
                </a:extLst>
              </p:cNvPr>
              <p:cNvSpPr/>
              <p:nvPr/>
            </p:nvSpPr>
            <p:spPr>
              <a:xfrm>
                <a:off x="7954418" y="1862003"/>
                <a:ext cx="7015" cy="6970"/>
              </a:xfrm>
              <a:custGeom>
                <a:avLst/>
                <a:gdLst>
                  <a:gd name="connsiteX0" fmla="*/ 2936 w 7015"/>
                  <a:gd name="connsiteY0" fmla="*/ 6971 h 6970"/>
                  <a:gd name="connsiteX1" fmla="*/ 0 w 7015"/>
                  <a:gd name="connsiteY1" fmla="*/ 3090 h 6970"/>
                  <a:gd name="connsiteX2" fmla="*/ 4062 w 7015"/>
                  <a:gd name="connsiteY2" fmla="*/ 0 h 6970"/>
                  <a:gd name="connsiteX3" fmla="*/ 7015 w 7015"/>
                  <a:gd name="connsiteY3" fmla="*/ 3879 h 6970"/>
                  <a:gd name="connsiteX4" fmla="*/ 2936 w 7015"/>
                  <a:gd name="connsiteY4" fmla="*/ 6971 h 6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15" h="6970">
                    <a:moveTo>
                      <a:pt x="2936" y="6971"/>
                    </a:moveTo>
                    <a:lnTo>
                      <a:pt x="0" y="3090"/>
                    </a:lnTo>
                    <a:lnTo>
                      <a:pt x="4062" y="0"/>
                    </a:lnTo>
                    <a:lnTo>
                      <a:pt x="7015" y="3879"/>
                    </a:lnTo>
                    <a:lnTo>
                      <a:pt x="2936" y="6971"/>
                    </a:lnTo>
                    <a:close/>
                  </a:path>
                </a:pathLst>
              </a:custGeom>
              <a:solidFill>
                <a:srgbClr val="A4AAA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6" name="Freeform: Shape 1505">
                <a:extLst>
                  <a:ext uri="{FF2B5EF4-FFF2-40B4-BE49-F238E27FC236}">
                    <a16:creationId xmlns:a16="http://schemas.microsoft.com/office/drawing/2014/main" id="{86719BE7-72B7-3B9D-2EDD-CDD11EBE2092}"/>
                  </a:ext>
                </a:extLst>
              </p:cNvPr>
              <p:cNvSpPr/>
              <p:nvPr/>
            </p:nvSpPr>
            <p:spPr>
              <a:xfrm rot="-2117028">
                <a:off x="7955053" y="1862513"/>
                <a:ext cx="5108" cy="4882"/>
              </a:xfrm>
              <a:custGeom>
                <a:avLst/>
                <a:gdLst>
                  <a:gd name="connsiteX0" fmla="*/ -129 w 5108"/>
                  <a:gd name="connsiteY0" fmla="*/ -103 h 4882"/>
                  <a:gd name="connsiteX1" fmla="*/ 4980 w 5108"/>
                  <a:gd name="connsiteY1" fmla="*/ -103 h 4882"/>
                  <a:gd name="connsiteX2" fmla="*/ 4980 w 5108"/>
                  <a:gd name="connsiteY2" fmla="*/ 4779 h 4882"/>
                  <a:gd name="connsiteX3" fmla="*/ -129 w 5108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82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A6ADB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7" name="Freeform: Shape 1506">
                <a:extLst>
                  <a:ext uri="{FF2B5EF4-FFF2-40B4-BE49-F238E27FC236}">
                    <a16:creationId xmlns:a16="http://schemas.microsoft.com/office/drawing/2014/main" id="{D5E001DC-A70A-D243-EA2E-BA0DE783B5AA}"/>
                  </a:ext>
                </a:extLst>
              </p:cNvPr>
              <p:cNvSpPr/>
              <p:nvPr/>
            </p:nvSpPr>
            <p:spPr>
              <a:xfrm rot="-2011446">
                <a:off x="7954748" y="1861969"/>
                <a:ext cx="5105" cy="4882"/>
              </a:xfrm>
              <a:custGeom>
                <a:avLst/>
                <a:gdLst>
                  <a:gd name="connsiteX0" fmla="*/ -129 w 5105"/>
                  <a:gd name="connsiteY0" fmla="*/ -103 h 4882"/>
                  <a:gd name="connsiteX1" fmla="*/ 4977 w 5105"/>
                  <a:gd name="connsiteY1" fmla="*/ -103 h 4882"/>
                  <a:gd name="connsiteX2" fmla="*/ 4977 w 5105"/>
                  <a:gd name="connsiteY2" fmla="*/ 4779 h 4882"/>
                  <a:gd name="connsiteX3" fmla="*/ -129 w 5105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82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A8AFB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8" name="Freeform: Shape 1507">
                <a:extLst>
                  <a:ext uri="{FF2B5EF4-FFF2-40B4-BE49-F238E27FC236}">
                    <a16:creationId xmlns:a16="http://schemas.microsoft.com/office/drawing/2014/main" id="{03C55E9B-4E1B-01F5-563D-90CDE74AB3E8}"/>
                  </a:ext>
                </a:extLst>
              </p:cNvPr>
              <p:cNvSpPr/>
              <p:nvPr/>
            </p:nvSpPr>
            <p:spPr>
              <a:xfrm rot="-1909745">
                <a:off x="7954439" y="1861420"/>
                <a:ext cx="5098" cy="4878"/>
              </a:xfrm>
              <a:custGeom>
                <a:avLst/>
                <a:gdLst>
                  <a:gd name="connsiteX0" fmla="*/ -129 w 5098"/>
                  <a:gd name="connsiteY0" fmla="*/ -103 h 4878"/>
                  <a:gd name="connsiteX1" fmla="*/ 4970 w 5098"/>
                  <a:gd name="connsiteY1" fmla="*/ -103 h 4878"/>
                  <a:gd name="connsiteX2" fmla="*/ 4970 w 5098"/>
                  <a:gd name="connsiteY2" fmla="*/ 4775 h 4878"/>
                  <a:gd name="connsiteX3" fmla="*/ -129 w 5098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8" h="4878">
                    <a:moveTo>
                      <a:pt x="-129" y="-103"/>
                    </a:moveTo>
                    <a:lnTo>
                      <a:pt x="4970" y="-103"/>
                    </a:lnTo>
                    <a:lnTo>
                      <a:pt x="4970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ABB2B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9" name="Freeform: Shape 1508">
                <a:extLst>
                  <a:ext uri="{FF2B5EF4-FFF2-40B4-BE49-F238E27FC236}">
                    <a16:creationId xmlns:a16="http://schemas.microsoft.com/office/drawing/2014/main" id="{163EAE07-B324-08C4-69F5-F210106C1BCE}"/>
                  </a:ext>
                </a:extLst>
              </p:cNvPr>
              <p:cNvSpPr/>
              <p:nvPr/>
            </p:nvSpPr>
            <p:spPr>
              <a:xfrm>
                <a:off x="7953275" y="1859907"/>
                <a:ext cx="6844" cy="6786"/>
              </a:xfrm>
              <a:custGeom>
                <a:avLst/>
                <a:gdLst>
                  <a:gd name="connsiteX0" fmla="*/ 2441 w 6844"/>
                  <a:gd name="connsiteY0" fmla="*/ 6786 h 6786"/>
                  <a:gd name="connsiteX1" fmla="*/ 0 w 6844"/>
                  <a:gd name="connsiteY1" fmla="*/ 2566 h 6786"/>
                  <a:gd name="connsiteX2" fmla="*/ 4404 w 6844"/>
                  <a:gd name="connsiteY2" fmla="*/ 0 h 6786"/>
                  <a:gd name="connsiteX3" fmla="*/ 6844 w 6844"/>
                  <a:gd name="connsiteY3" fmla="*/ 4220 h 6786"/>
                  <a:gd name="connsiteX4" fmla="*/ 2441 w 6844"/>
                  <a:gd name="connsiteY4" fmla="*/ 6786 h 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4" h="6786">
                    <a:moveTo>
                      <a:pt x="2441" y="6786"/>
                    </a:moveTo>
                    <a:lnTo>
                      <a:pt x="0" y="2566"/>
                    </a:lnTo>
                    <a:lnTo>
                      <a:pt x="4404" y="0"/>
                    </a:lnTo>
                    <a:lnTo>
                      <a:pt x="6844" y="4220"/>
                    </a:lnTo>
                    <a:lnTo>
                      <a:pt x="2441" y="6786"/>
                    </a:lnTo>
                    <a:close/>
                  </a:path>
                </a:pathLst>
              </a:custGeom>
              <a:solidFill>
                <a:srgbClr val="ADB4B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0" name="Freeform: Shape 1509">
                <a:extLst>
                  <a:ext uri="{FF2B5EF4-FFF2-40B4-BE49-F238E27FC236}">
                    <a16:creationId xmlns:a16="http://schemas.microsoft.com/office/drawing/2014/main" id="{9FEB8DCD-B7B1-1C97-5235-60C4B40648EB}"/>
                  </a:ext>
                </a:extLst>
              </p:cNvPr>
              <p:cNvSpPr/>
              <p:nvPr/>
            </p:nvSpPr>
            <p:spPr>
              <a:xfrm rot="-1726068">
                <a:off x="7953874" y="1860292"/>
                <a:ext cx="5098" cy="4874"/>
              </a:xfrm>
              <a:custGeom>
                <a:avLst/>
                <a:gdLst>
                  <a:gd name="connsiteX0" fmla="*/ -129 w 5098"/>
                  <a:gd name="connsiteY0" fmla="*/ -103 h 4874"/>
                  <a:gd name="connsiteX1" fmla="*/ 4970 w 5098"/>
                  <a:gd name="connsiteY1" fmla="*/ -103 h 4874"/>
                  <a:gd name="connsiteX2" fmla="*/ 4970 w 5098"/>
                  <a:gd name="connsiteY2" fmla="*/ 4771 h 4874"/>
                  <a:gd name="connsiteX3" fmla="*/ -129 w 5098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8" h="4874">
                    <a:moveTo>
                      <a:pt x="-129" y="-103"/>
                    </a:moveTo>
                    <a:lnTo>
                      <a:pt x="4970" y="-103"/>
                    </a:lnTo>
                    <a:lnTo>
                      <a:pt x="4970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B0B6B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81079E8F-3910-D0FB-7B54-CDD6723D2CB6}"/>
                  </a:ext>
                </a:extLst>
              </p:cNvPr>
              <p:cNvSpPr/>
              <p:nvPr/>
            </p:nvSpPr>
            <p:spPr>
              <a:xfrm rot="-1644078">
                <a:off x="7953603" y="1859719"/>
                <a:ext cx="5106" cy="4872"/>
              </a:xfrm>
              <a:custGeom>
                <a:avLst/>
                <a:gdLst>
                  <a:gd name="connsiteX0" fmla="*/ -129 w 5106"/>
                  <a:gd name="connsiteY0" fmla="*/ -103 h 4872"/>
                  <a:gd name="connsiteX1" fmla="*/ 4978 w 5106"/>
                  <a:gd name="connsiteY1" fmla="*/ -103 h 4872"/>
                  <a:gd name="connsiteX2" fmla="*/ 4978 w 5106"/>
                  <a:gd name="connsiteY2" fmla="*/ 4769 h 4872"/>
                  <a:gd name="connsiteX3" fmla="*/ -129 w 5106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2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B2B8B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2" name="Freeform: Shape 1511">
                <a:extLst>
                  <a:ext uri="{FF2B5EF4-FFF2-40B4-BE49-F238E27FC236}">
                    <a16:creationId xmlns:a16="http://schemas.microsoft.com/office/drawing/2014/main" id="{2A0BA3E4-D4A1-4C4C-35A3-21D9728EED5C}"/>
                  </a:ext>
                </a:extLst>
              </p:cNvPr>
              <p:cNvSpPr/>
              <p:nvPr/>
            </p:nvSpPr>
            <p:spPr>
              <a:xfrm>
                <a:off x="7952541" y="1858273"/>
                <a:ext cx="6707" cy="6625"/>
              </a:xfrm>
              <a:custGeom>
                <a:avLst/>
                <a:gdLst>
                  <a:gd name="connsiteX0" fmla="*/ 2134 w 6707"/>
                  <a:gd name="connsiteY0" fmla="*/ 6626 h 6625"/>
                  <a:gd name="connsiteX1" fmla="*/ 0 w 6707"/>
                  <a:gd name="connsiteY1" fmla="*/ 2246 h 6625"/>
                  <a:gd name="connsiteX2" fmla="*/ 4574 w 6707"/>
                  <a:gd name="connsiteY2" fmla="*/ 0 h 6625"/>
                  <a:gd name="connsiteX3" fmla="*/ 6708 w 6707"/>
                  <a:gd name="connsiteY3" fmla="*/ 4380 h 6625"/>
                  <a:gd name="connsiteX4" fmla="*/ 2134 w 6707"/>
                  <a:gd name="connsiteY4" fmla="*/ 6626 h 6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7" h="6625">
                    <a:moveTo>
                      <a:pt x="2134" y="6626"/>
                    </a:moveTo>
                    <a:lnTo>
                      <a:pt x="0" y="2246"/>
                    </a:lnTo>
                    <a:lnTo>
                      <a:pt x="4574" y="0"/>
                    </a:lnTo>
                    <a:lnTo>
                      <a:pt x="6708" y="4380"/>
                    </a:lnTo>
                    <a:lnTo>
                      <a:pt x="2134" y="6626"/>
                    </a:lnTo>
                    <a:close/>
                  </a:path>
                </a:pathLst>
              </a:custGeom>
              <a:solidFill>
                <a:srgbClr val="B4BAB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3BB45FF3-80E2-C2B8-89B0-E9DC83507463}"/>
                  </a:ext>
                </a:extLst>
              </p:cNvPr>
              <p:cNvSpPr/>
              <p:nvPr/>
            </p:nvSpPr>
            <p:spPr>
              <a:xfrm rot="-1496552">
                <a:off x="7953090" y="1858568"/>
                <a:ext cx="5104" cy="4876"/>
              </a:xfrm>
              <a:custGeom>
                <a:avLst/>
                <a:gdLst>
                  <a:gd name="connsiteX0" fmla="*/ -129 w 5104"/>
                  <a:gd name="connsiteY0" fmla="*/ -103 h 4876"/>
                  <a:gd name="connsiteX1" fmla="*/ 4975 w 5104"/>
                  <a:gd name="connsiteY1" fmla="*/ -103 h 4876"/>
                  <a:gd name="connsiteX2" fmla="*/ 4975 w 5104"/>
                  <a:gd name="connsiteY2" fmla="*/ 4774 h 4876"/>
                  <a:gd name="connsiteX3" fmla="*/ -129 w 5104"/>
                  <a:gd name="connsiteY3" fmla="*/ 4774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4" h="4876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B6BCC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4" name="Freeform: Shape 1513">
                <a:extLst>
                  <a:ext uri="{FF2B5EF4-FFF2-40B4-BE49-F238E27FC236}">
                    <a16:creationId xmlns:a16="http://schemas.microsoft.com/office/drawing/2014/main" id="{0558FDB5-6E06-1BBB-71CC-D637D56A5D40}"/>
                  </a:ext>
                </a:extLst>
              </p:cNvPr>
              <p:cNvSpPr/>
              <p:nvPr/>
            </p:nvSpPr>
            <p:spPr>
              <a:xfrm rot="-1431122">
                <a:off x="7952851" y="1857989"/>
                <a:ext cx="5106" cy="4881"/>
              </a:xfrm>
              <a:custGeom>
                <a:avLst/>
                <a:gdLst>
                  <a:gd name="connsiteX0" fmla="*/ -129 w 5106"/>
                  <a:gd name="connsiteY0" fmla="*/ -103 h 4881"/>
                  <a:gd name="connsiteX1" fmla="*/ 4978 w 5106"/>
                  <a:gd name="connsiteY1" fmla="*/ -103 h 4881"/>
                  <a:gd name="connsiteX2" fmla="*/ 4978 w 5106"/>
                  <a:gd name="connsiteY2" fmla="*/ 4779 h 4881"/>
                  <a:gd name="connsiteX3" fmla="*/ -129 w 5106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81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B9BFC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98981C9D-EEB8-689D-1359-358077B68AC5}"/>
                  </a:ext>
                </a:extLst>
              </p:cNvPr>
              <p:cNvSpPr/>
              <p:nvPr/>
            </p:nvSpPr>
            <p:spPr>
              <a:xfrm rot="-1368583">
                <a:off x="7952616" y="1857419"/>
                <a:ext cx="5105" cy="4878"/>
              </a:xfrm>
              <a:custGeom>
                <a:avLst/>
                <a:gdLst>
                  <a:gd name="connsiteX0" fmla="*/ -129 w 5105"/>
                  <a:gd name="connsiteY0" fmla="*/ -103 h 4878"/>
                  <a:gd name="connsiteX1" fmla="*/ 4977 w 5105"/>
                  <a:gd name="connsiteY1" fmla="*/ -103 h 4878"/>
                  <a:gd name="connsiteX2" fmla="*/ 4977 w 5105"/>
                  <a:gd name="connsiteY2" fmla="*/ 4775 h 4878"/>
                  <a:gd name="connsiteX3" fmla="*/ -129 w 5105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8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BBC1C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6" name="Freeform: Shape 1515">
                <a:extLst>
                  <a:ext uri="{FF2B5EF4-FFF2-40B4-BE49-F238E27FC236}">
                    <a16:creationId xmlns:a16="http://schemas.microsoft.com/office/drawing/2014/main" id="{8804EC0E-60FC-9222-3DBA-71F343A95286}"/>
                  </a:ext>
                </a:extLst>
              </p:cNvPr>
              <p:cNvSpPr/>
              <p:nvPr/>
            </p:nvSpPr>
            <p:spPr>
              <a:xfrm rot="-1289689">
                <a:off x="7952393" y="1856840"/>
                <a:ext cx="5104" cy="4879"/>
              </a:xfrm>
              <a:custGeom>
                <a:avLst/>
                <a:gdLst>
                  <a:gd name="connsiteX0" fmla="*/ -129 w 5104"/>
                  <a:gd name="connsiteY0" fmla="*/ -103 h 4879"/>
                  <a:gd name="connsiteX1" fmla="*/ 4976 w 5104"/>
                  <a:gd name="connsiteY1" fmla="*/ -103 h 4879"/>
                  <a:gd name="connsiteX2" fmla="*/ 4976 w 5104"/>
                  <a:gd name="connsiteY2" fmla="*/ 4776 h 4879"/>
                  <a:gd name="connsiteX3" fmla="*/ -129 w 5104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4" h="4879">
                    <a:moveTo>
                      <a:pt x="-129" y="-103"/>
                    </a:moveTo>
                    <a:lnTo>
                      <a:pt x="4976" y="-103"/>
                    </a:lnTo>
                    <a:lnTo>
                      <a:pt x="4976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BFC4C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C7BF016D-B39E-E1C0-4A92-05A8F8128486}"/>
                  </a:ext>
                </a:extLst>
              </p:cNvPr>
              <p:cNvSpPr/>
              <p:nvPr/>
            </p:nvSpPr>
            <p:spPr>
              <a:xfrm rot="-1213296">
                <a:off x="7952170" y="1856258"/>
                <a:ext cx="5106" cy="4872"/>
              </a:xfrm>
              <a:custGeom>
                <a:avLst/>
                <a:gdLst>
                  <a:gd name="connsiteX0" fmla="*/ -129 w 5106"/>
                  <a:gd name="connsiteY0" fmla="*/ -103 h 4872"/>
                  <a:gd name="connsiteX1" fmla="*/ 4977 w 5106"/>
                  <a:gd name="connsiteY1" fmla="*/ -103 h 4872"/>
                  <a:gd name="connsiteX2" fmla="*/ 4977 w 5106"/>
                  <a:gd name="connsiteY2" fmla="*/ 4770 h 4872"/>
                  <a:gd name="connsiteX3" fmla="*/ -129 w 5106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2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C2C8C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8" name="Freeform: Shape 1517">
                <a:extLst>
                  <a:ext uri="{FF2B5EF4-FFF2-40B4-BE49-F238E27FC236}">
                    <a16:creationId xmlns:a16="http://schemas.microsoft.com/office/drawing/2014/main" id="{3B9196A8-D1B7-026B-663F-80BC687EF9DC}"/>
                  </a:ext>
                </a:extLst>
              </p:cNvPr>
              <p:cNvSpPr/>
              <p:nvPr/>
            </p:nvSpPr>
            <p:spPr>
              <a:xfrm>
                <a:off x="7951312" y="1854959"/>
                <a:ext cx="6434" cy="6272"/>
              </a:xfrm>
              <a:custGeom>
                <a:avLst/>
                <a:gdLst>
                  <a:gd name="connsiteX0" fmla="*/ 1604 w 6434"/>
                  <a:gd name="connsiteY0" fmla="*/ 6273 h 6272"/>
                  <a:gd name="connsiteX1" fmla="*/ 0 w 6434"/>
                  <a:gd name="connsiteY1" fmla="*/ 1667 h 6272"/>
                  <a:gd name="connsiteX2" fmla="*/ 4830 w 6434"/>
                  <a:gd name="connsiteY2" fmla="*/ 0 h 6272"/>
                  <a:gd name="connsiteX3" fmla="*/ 6435 w 6434"/>
                  <a:gd name="connsiteY3" fmla="*/ 4605 h 6272"/>
                  <a:gd name="connsiteX4" fmla="*/ 1604 w 6434"/>
                  <a:gd name="connsiteY4" fmla="*/ 6273 h 6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4" h="6272">
                    <a:moveTo>
                      <a:pt x="1604" y="6273"/>
                    </a:moveTo>
                    <a:lnTo>
                      <a:pt x="0" y="1667"/>
                    </a:lnTo>
                    <a:lnTo>
                      <a:pt x="4830" y="0"/>
                    </a:lnTo>
                    <a:lnTo>
                      <a:pt x="6435" y="4605"/>
                    </a:lnTo>
                    <a:lnTo>
                      <a:pt x="1604" y="6273"/>
                    </a:lnTo>
                    <a:close/>
                  </a:path>
                </a:pathLst>
              </a:custGeom>
              <a:solidFill>
                <a:srgbClr val="C5CAC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9" name="Freeform: Shape 1518">
                <a:extLst>
                  <a:ext uri="{FF2B5EF4-FFF2-40B4-BE49-F238E27FC236}">
                    <a16:creationId xmlns:a16="http://schemas.microsoft.com/office/drawing/2014/main" id="{E5762450-EED3-F26C-5ACA-F4E999A696C3}"/>
                  </a:ext>
                </a:extLst>
              </p:cNvPr>
              <p:cNvSpPr/>
              <p:nvPr/>
            </p:nvSpPr>
            <p:spPr>
              <a:xfrm rot="-1071986">
                <a:off x="7951775" y="1855050"/>
                <a:ext cx="5111" cy="4883"/>
              </a:xfrm>
              <a:custGeom>
                <a:avLst/>
                <a:gdLst>
                  <a:gd name="connsiteX0" fmla="*/ -129 w 5111"/>
                  <a:gd name="connsiteY0" fmla="*/ -103 h 4883"/>
                  <a:gd name="connsiteX1" fmla="*/ 4983 w 5111"/>
                  <a:gd name="connsiteY1" fmla="*/ -103 h 4883"/>
                  <a:gd name="connsiteX2" fmla="*/ 4983 w 5111"/>
                  <a:gd name="connsiteY2" fmla="*/ 4780 h 4883"/>
                  <a:gd name="connsiteX3" fmla="*/ -129 w 5111"/>
                  <a:gd name="connsiteY3" fmla="*/ 4780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1" h="4883">
                    <a:moveTo>
                      <a:pt x="-129" y="-103"/>
                    </a:moveTo>
                    <a:lnTo>
                      <a:pt x="4983" y="-103"/>
                    </a:lnTo>
                    <a:lnTo>
                      <a:pt x="4983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C7CCC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0" name="Freeform: Shape 1519">
                <a:extLst>
                  <a:ext uri="{FF2B5EF4-FFF2-40B4-BE49-F238E27FC236}">
                    <a16:creationId xmlns:a16="http://schemas.microsoft.com/office/drawing/2014/main" id="{50EAE33D-2EBD-D3E5-2D1E-23C2E5CF3861}"/>
                  </a:ext>
                </a:extLst>
              </p:cNvPr>
              <p:cNvSpPr/>
              <p:nvPr/>
            </p:nvSpPr>
            <p:spPr>
              <a:xfrm rot="-997573">
                <a:off x="7951607" y="1854450"/>
                <a:ext cx="5102" cy="4873"/>
              </a:xfrm>
              <a:custGeom>
                <a:avLst/>
                <a:gdLst>
                  <a:gd name="connsiteX0" fmla="*/ -129 w 5102"/>
                  <a:gd name="connsiteY0" fmla="*/ -103 h 4873"/>
                  <a:gd name="connsiteX1" fmla="*/ 4974 w 5102"/>
                  <a:gd name="connsiteY1" fmla="*/ -103 h 4873"/>
                  <a:gd name="connsiteX2" fmla="*/ 4974 w 5102"/>
                  <a:gd name="connsiteY2" fmla="*/ 4771 h 4873"/>
                  <a:gd name="connsiteX3" fmla="*/ -129 w 5102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2" h="4873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CACFD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1" name="Freeform: Shape 1520">
                <a:extLst>
                  <a:ext uri="{FF2B5EF4-FFF2-40B4-BE49-F238E27FC236}">
                    <a16:creationId xmlns:a16="http://schemas.microsoft.com/office/drawing/2014/main" id="{0C56BA50-48E9-39F4-23CC-3DACE662D522}"/>
                  </a:ext>
                </a:extLst>
              </p:cNvPr>
              <p:cNvSpPr/>
              <p:nvPr/>
            </p:nvSpPr>
            <p:spPr>
              <a:xfrm>
                <a:off x="7950868" y="1853242"/>
                <a:ext cx="6212" cy="6059"/>
              </a:xfrm>
              <a:custGeom>
                <a:avLst/>
                <a:gdLst>
                  <a:gd name="connsiteX0" fmla="*/ 1297 w 6212"/>
                  <a:gd name="connsiteY0" fmla="*/ 6059 h 6059"/>
                  <a:gd name="connsiteX1" fmla="*/ 0 w 6212"/>
                  <a:gd name="connsiteY1" fmla="*/ 1357 h 6059"/>
                  <a:gd name="connsiteX2" fmla="*/ 4933 w 6212"/>
                  <a:gd name="connsiteY2" fmla="*/ 0 h 6059"/>
                  <a:gd name="connsiteX3" fmla="*/ 6213 w 6212"/>
                  <a:gd name="connsiteY3" fmla="*/ 4703 h 6059"/>
                  <a:gd name="connsiteX4" fmla="*/ 1297 w 6212"/>
                  <a:gd name="connsiteY4" fmla="*/ 6059 h 6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2" h="6059">
                    <a:moveTo>
                      <a:pt x="1297" y="6059"/>
                    </a:moveTo>
                    <a:lnTo>
                      <a:pt x="0" y="1357"/>
                    </a:lnTo>
                    <a:lnTo>
                      <a:pt x="4933" y="0"/>
                    </a:lnTo>
                    <a:lnTo>
                      <a:pt x="6213" y="4703"/>
                    </a:lnTo>
                    <a:lnTo>
                      <a:pt x="1297" y="6059"/>
                    </a:lnTo>
                    <a:close/>
                  </a:path>
                </a:pathLst>
              </a:custGeom>
              <a:solidFill>
                <a:srgbClr val="CDD1D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2" name="Freeform: Shape 1521">
                <a:extLst>
                  <a:ext uri="{FF2B5EF4-FFF2-40B4-BE49-F238E27FC236}">
                    <a16:creationId xmlns:a16="http://schemas.microsoft.com/office/drawing/2014/main" id="{1CC0BD39-08FD-656E-A036-5F47980E2B9A}"/>
                  </a:ext>
                </a:extLst>
              </p:cNvPr>
              <p:cNvSpPr/>
              <p:nvPr/>
            </p:nvSpPr>
            <p:spPr>
              <a:xfrm>
                <a:off x="7950749" y="1852667"/>
                <a:ext cx="6144" cy="5977"/>
              </a:xfrm>
              <a:custGeom>
                <a:avLst/>
                <a:gdLst>
                  <a:gd name="connsiteX0" fmla="*/ 1195 w 6144"/>
                  <a:gd name="connsiteY0" fmla="*/ 5977 h 5977"/>
                  <a:gd name="connsiteX1" fmla="*/ 0 w 6144"/>
                  <a:gd name="connsiteY1" fmla="*/ 1252 h 5977"/>
                  <a:gd name="connsiteX2" fmla="*/ 4950 w 6144"/>
                  <a:gd name="connsiteY2" fmla="*/ 0 h 5977"/>
                  <a:gd name="connsiteX3" fmla="*/ 6145 w 6144"/>
                  <a:gd name="connsiteY3" fmla="*/ 4725 h 5977"/>
                  <a:gd name="connsiteX4" fmla="*/ 1195 w 6144"/>
                  <a:gd name="connsiteY4" fmla="*/ 5977 h 5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44" h="5977">
                    <a:moveTo>
                      <a:pt x="1195" y="5977"/>
                    </a:moveTo>
                    <a:lnTo>
                      <a:pt x="0" y="1252"/>
                    </a:lnTo>
                    <a:lnTo>
                      <a:pt x="4950" y="0"/>
                    </a:lnTo>
                    <a:lnTo>
                      <a:pt x="6145" y="4725"/>
                    </a:lnTo>
                    <a:lnTo>
                      <a:pt x="1195" y="5977"/>
                    </a:lnTo>
                    <a:close/>
                  </a:path>
                </a:pathLst>
              </a:custGeom>
              <a:solidFill>
                <a:srgbClr val="D0D5D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3" name="Freeform: Shape 1522">
                <a:extLst>
                  <a:ext uri="{FF2B5EF4-FFF2-40B4-BE49-F238E27FC236}">
                    <a16:creationId xmlns:a16="http://schemas.microsoft.com/office/drawing/2014/main" id="{0B0861E7-EE86-BCB6-5C01-6BC60637FAB4}"/>
                  </a:ext>
                </a:extLst>
              </p:cNvPr>
              <p:cNvSpPr/>
              <p:nvPr/>
            </p:nvSpPr>
            <p:spPr>
              <a:xfrm>
                <a:off x="7950629" y="1852085"/>
                <a:ext cx="6059" cy="5902"/>
              </a:xfrm>
              <a:custGeom>
                <a:avLst/>
                <a:gdLst>
                  <a:gd name="connsiteX0" fmla="*/ 1092 w 6059"/>
                  <a:gd name="connsiteY0" fmla="*/ 5902 h 5902"/>
                  <a:gd name="connsiteX1" fmla="*/ 0 w 6059"/>
                  <a:gd name="connsiteY1" fmla="*/ 1145 h 5902"/>
                  <a:gd name="connsiteX2" fmla="*/ 4984 w 6059"/>
                  <a:gd name="connsiteY2" fmla="*/ 0 h 5902"/>
                  <a:gd name="connsiteX3" fmla="*/ 6059 w 6059"/>
                  <a:gd name="connsiteY3" fmla="*/ 4759 h 5902"/>
                  <a:gd name="connsiteX4" fmla="*/ 1092 w 6059"/>
                  <a:gd name="connsiteY4" fmla="*/ 5902 h 5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9" h="5902">
                    <a:moveTo>
                      <a:pt x="1092" y="5902"/>
                    </a:moveTo>
                    <a:lnTo>
                      <a:pt x="0" y="1145"/>
                    </a:lnTo>
                    <a:lnTo>
                      <a:pt x="4984" y="0"/>
                    </a:lnTo>
                    <a:lnTo>
                      <a:pt x="6059" y="4759"/>
                    </a:lnTo>
                    <a:lnTo>
                      <a:pt x="1092" y="5902"/>
                    </a:lnTo>
                    <a:close/>
                  </a:path>
                </a:pathLst>
              </a:custGeom>
              <a:solidFill>
                <a:srgbClr val="D4D8D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4" name="Freeform: Shape 1523">
                <a:extLst>
                  <a:ext uri="{FF2B5EF4-FFF2-40B4-BE49-F238E27FC236}">
                    <a16:creationId xmlns:a16="http://schemas.microsoft.com/office/drawing/2014/main" id="{C51C59F2-FD2F-3FF7-89FF-758EF408ACF4}"/>
                  </a:ext>
                </a:extLst>
              </p:cNvPr>
              <p:cNvSpPr/>
              <p:nvPr/>
            </p:nvSpPr>
            <p:spPr>
              <a:xfrm>
                <a:off x="7950544" y="1851510"/>
                <a:ext cx="5973" cy="5815"/>
              </a:xfrm>
              <a:custGeom>
                <a:avLst/>
                <a:gdLst>
                  <a:gd name="connsiteX0" fmla="*/ 973 w 5973"/>
                  <a:gd name="connsiteY0" fmla="*/ 5815 h 5815"/>
                  <a:gd name="connsiteX1" fmla="*/ 0 w 5973"/>
                  <a:gd name="connsiteY1" fmla="*/ 1036 h 5815"/>
                  <a:gd name="connsiteX2" fmla="*/ 5001 w 5973"/>
                  <a:gd name="connsiteY2" fmla="*/ 0 h 5815"/>
                  <a:gd name="connsiteX3" fmla="*/ 5974 w 5973"/>
                  <a:gd name="connsiteY3" fmla="*/ 4780 h 5815"/>
                  <a:gd name="connsiteX4" fmla="*/ 973 w 5973"/>
                  <a:gd name="connsiteY4" fmla="*/ 5815 h 5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3" h="5815">
                    <a:moveTo>
                      <a:pt x="973" y="5815"/>
                    </a:moveTo>
                    <a:lnTo>
                      <a:pt x="0" y="1036"/>
                    </a:lnTo>
                    <a:lnTo>
                      <a:pt x="5001" y="0"/>
                    </a:lnTo>
                    <a:lnTo>
                      <a:pt x="5974" y="4780"/>
                    </a:lnTo>
                    <a:lnTo>
                      <a:pt x="973" y="5815"/>
                    </a:lnTo>
                    <a:close/>
                  </a:path>
                </a:pathLst>
              </a:custGeom>
              <a:solidFill>
                <a:srgbClr val="D6DAD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5" name="Freeform: Shape 1524">
                <a:extLst>
                  <a:ext uri="{FF2B5EF4-FFF2-40B4-BE49-F238E27FC236}">
                    <a16:creationId xmlns:a16="http://schemas.microsoft.com/office/drawing/2014/main" id="{CEAF30E6-4693-7671-B116-9B61533879BF}"/>
                  </a:ext>
                </a:extLst>
              </p:cNvPr>
              <p:cNvSpPr/>
              <p:nvPr/>
            </p:nvSpPr>
            <p:spPr>
              <a:xfrm>
                <a:off x="7950459" y="1850939"/>
                <a:ext cx="5905" cy="5718"/>
              </a:xfrm>
              <a:custGeom>
                <a:avLst/>
                <a:gdLst>
                  <a:gd name="connsiteX0" fmla="*/ 888 w 5905"/>
                  <a:gd name="connsiteY0" fmla="*/ 5718 h 5718"/>
                  <a:gd name="connsiteX1" fmla="*/ 0 w 5905"/>
                  <a:gd name="connsiteY1" fmla="*/ 927 h 5718"/>
                  <a:gd name="connsiteX2" fmla="*/ 5018 w 5905"/>
                  <a:gd name="connsiteY2" fmla="*/ 0 h 5718"/>
                  <a:gd name="connsiteX3" fmla="*/ 5906 w 5905"/>
                  <a:gd name="connsiteY3" fmla="*/ 4792 h 5718"/>
                  <a:gd name="connsiteX4" fmla="*/ 888 w 5905"/>
                  <a:gd name="connsiteY4" fmla="*/ 5718 h 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5" h="5718">
                    <a:moveTo>
                      <a:pt x="888" y="5718"/>
                    </a:moveTo>
                    <a:lnTo>
                      <a:pt x="0" y="927"/>
                    </a:lnTo>
                    <a:lnTo>
                      <a:pt x="5018" y="0"/>
                    </a:lnTo>
                    <a:lnTo>
                      <a:pt x="5906" y="4792"/>
                    </a:lnTo>
                    <a:lnTo>
                      <a:pt x="888" y="5718"/>
                    </a:lnTo>
                    <a:close/>
                  </a:path>
                </a:pathLst>
              </a:custGeom>
              <a:solidFill>
                <a:srgbClr val="D9DDD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6" name="Freeform: Shape 1525">
                <a:extLst>
                  <a:ext uri="{FF2B5EF4-FFF2-40B4-BE49-F238E27FC236}">
                    <a16:creationId xmlns:a16="http://schemas.microsoft.com/office/drawing/2014/main" id="{F64937FE-A6A0-04A5-F28E-B6D657D9E5EC}"/>
                  </a:ext>
                </a:extLst>
              </p:cNvPr>
              <p:cNvSpPr/>
              <p:nvPr/>
            </p:nvSpPr>
            <p:spPr>
              <a:xfrm rot="-547138">
                <a:off x="7950734" y="1850748"/>
                <a:ext cx="5108" cy="4875"/>
              </a:xfrm>
              <a:custGeom>
                <a:avLst/>
                <a:gdLst>
                  <a:gd name="connsiteX0" fmla="*/ -129 w 5108"/>
                  <a:gd name="connsiteY0" fmla="*/ -103 h 4875"/>
                  <a:gd name="connsiteX1" fmla="*/ 4980 w 5108"/>
                  <a:gd name="connsiteY1" fmla="*/ -103 h 4875"/>
                  <a:gd name="connsiteX2" fmla="*/ 4980 w 5108"/>
                  <a:gd name="connsiteY2" fmla="*/ 4772 h 4875"/>
                  <a:gd name="connsiteX3" fmla="*/ -129 w 5108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75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DCDFE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91C79B9D-3968-1F5F-0CC8-2FF43C576C34}"/>
                  </a:ext>
                </a:extLst>
              </p:cNvPr>
              <p:cNvSpPr/>
              <p:nvPr/>
            </p:nvSpPr>
            <p:spPr>
              <a:xfrm>
                <a:off x="7950339" y="1849927"/>
                <a:ext cx="5752" cy="5574"/>
              </a:xfrm>
              <a:custGeom>
                <a:avLst/>
                <a:gdLst>
                  <a:gd name="connsiteX0" fmla="*/ 717 w 5752"/>
                  <a:gd name="connsiteY0" fmla="*/ 5575 h 5574"/>
                  <a:gd name="connsiteX1" fmla="*/ 0 w 5752"/>
                  <a:gd name="connsiteY1" fmla="*/ 749 h 5574"/>
                  <a:gd name="connsiteX2" fmla="*/ 5052 w 5752"/>
                  <a:gd name="connsiteY2" fmla="*/ 0 h 5574"/>
                  <a:gd name="connsiteX3" fmla="*/ 5752 w 5752"/>
                  <a:gd name="connsiteY3" fmla="*/ 4826 h 5574"/>
                  <a:gd name="connsiteX4" fmla="*/ 717 w 5752"/>
                  <a:gd name="connsiteY4" fmla="*/ 5575 h 5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2" h="5574">
                    <a:moveTo>
                      <a:pt x="717" y="5575"/>
                    </a:moveTo>
                    <a:lnTo>
                      <a:pt x="0" y="749"/>
                    </a:lnTo>
                    <a:lnTo>
                      <a:pt x="5052" y="0"/>
                    </a:lnTo>
                    <a:lnTo>
                      <a:pt x="5752" y="4826"/>
                    </a:lnTo>
                    <a:lnTo>
                      <a:pt x="717" y="5575"/>
                    </a:lnTo>
                    <a:close/>
                  </a:path>
                </a:pathLst>
              </a:custGeom>
              <a:solidFill>
                <a:srgbClr val="DFE2E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CC37CC37-D39A-A63B-A58A-D448F194955D}"/>
                  </a:ext>
                </a:extLst>
              </p:cNvPr>
              <p:cNvSpPr/>
              <p:nvPr/>
            </p:nvSpPr>
            <p:spPr>
              <a:xfrm>
                <a:off x="7950288" y="1849485"/>
                <a:ext cx="5734" cy="5528"/>
              </a:xfrm>
              <a:custGeom>
                <a:avLst/>
                <a:gdLst>
                  <a:gd name="connsiteX0" fmla="*/ 666 w 5734"/>
                  <a:gd name="connsiteY0" fmla="*/ 5529 h 5528"/>
                  <a:gd name="connsiteX1" fmla="*/ 0 w 5734"/>
                  <a:gd name="connsiteY1" fmla="*/ 693 h 5528"/>
                  <a:gd name="connsiteX2" fmla="*/ 5052 w 5734"/>
                  <a:gd name="connsiteY2" fmla="*/ 0 h 5528"/>
                  <a:gd name="connsiteX3" fmla="*/ 5735 w 5734"/>
                  <a:gd name="connsiteY3" fmla="*/ 4836 h 5528"/>
                  <a:gd name="connsiteX4" fmla="*/ 666 w 5734"/>
                  <a:gd name="connsiteY4" fmla="*/ 5529 h 5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4" h="5528">
                    <a:moveTo>
                      <a:pt x="666" y="5529"/>
                    </a:moveTo>
                    <a:lnTo>
                      <a:pt x="0" y="693"/>
                    </a:lnTo>
                    <a:lnTo>
                      <a:pt x="5052" y="0"/>
                    </a:lnTo>
                    <a:lnTo>
                      <a:pt x="5735" y="4836"/>
                    </a:lnTo>
                    <a:lnTo>
                      <a:pt x="666" y="5529"/>
                    </a:lnTo>
                    <a:close/>
                  </a:path>
                </a:pathLst>
              </a:custGeom>
              <a:solidFill>
                <a:srgbClr val="E2E5E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9" name="Freeform: Shape 1528">
                <a:extLst>
                  <a:ext uri="{FF2B5EF4-FFF2-40B4-BE49-F238E27FC236}">
                    <a16:creationId xmlns:a16="http://schemas.microsoft.com/office/drawing/2014/main" id="{73A3BD41-400A-D4F3-A18A-B33A163F5DA0}"/>
                  </a:ext>
                </a:extLst>
              </p:cNvPr>
              <p:cNvSpPr/>
              <p:nvPr/>
            </p:nvSpPr>
            <p:spPr>
              <a:xfrm rot="-428929">
                <a:off x="7950531" y="1849335"/>
                <a:ext cx="5105" cy="4874"/>
              </a:xfrm>
              <a:custGeom>
                <a:avLst/>
                <a:gdLst>
                  <a:gd name="connsiteX0" fmla="*/ -129 w 5105"/>
                  <a:gd name="connsiteY0" fmla="*/ -103 h 4874"/>
                  <a:gd name="connsiteX1" fmla="*/ 4977 w 5105"/>
                  <a:gd name="connsiteY1" fmla="*/ -103 h 4874"/>
                  <a:gd name="connsiteX2" fmla="*/ 4977 w 5105"/>
                  <a:gd name="connsiteY2" fmla="*/ 4772 h 4874"/>
                  <a:gd name="connsiteX3" fmla="*/ -129 w 5105"/>
                  <a:gd name="connsiteY3" fmla="*/ 4772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4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E6E8E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059B9C70-3452-6DA5-8300-DD97641DB373}"/>
                  </a:ext>
                </a:extLst>
              </p:cNvPr>
              <p:cNvSpPr/>
              <p:nvPr/>
            </p:nvSpPr>
            <p:spPr>
              <a:xfrm rot="-384426">
                <a:off x="7950479" y="1848867"/>
                <a:ext cx="5099" cy="4878"/>
              </a:xfrm>
              <a:custGeom>
                <a:avLst/>
                <a:gdLst>
                  <a:gd name="connsiteX0" fmla="*/ -129 w 5099"/>
                  <a:gd name="connsiteY0" fmla="*/ -103 h 4878"/>
                  <a:gd name="connsiteX1" fmla="*/ 4970 w 5099"/>
                  <a:gd name="connsiteY1" fmla="*/ -103 h 4878"/>
                  <a:gd name="connsiteX2" fmla="*/ 4970 w 5099"/>
                  <a:gd name="connsiteY2" fmla="*/ 4775 h 4878"/>
                  <a:gd name="connsiteX3" fmla="*/ -129 w 5099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9" h="4878">
                    <a:moveTo>
                      <a:pt x="-129" y="-103"/>
                    </a:moveTo>
                    <a:lnTo>
                      <a:pt x="4970" y="-103"/>
                    </a:lnTo>
                    <a:lnTo>
                      <a:pt x="4970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E8EBE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1" name="Freeform: Shape 1530">
                <a:extLst>
                  <a:ext uri="{FF2B5EF4-FFF2-40B4-BE49-F238E27FC236}">
                    <a16:creationId xmlns:a16="http://schemas.microsoft.com/office/drawing/2014/main" id="{DED239DD-7B46-49D9-929D-83E68AF7C237}"/>
                  </a:ext>
                </a:extLst>
              </p:cNvPr>
              <p:cNvSpPr/>
              <p:nvPr/>
            </p:nvSpPr>
            <p:spPr>
              <a:xfrm rot="-340632">
                <a:off x="7950411" y="1848392"/>
                <a:ext cx="5103" cy="4872"/>
              </a:xfrm>
              <a:custGeom>
                <a:avLst/>
                <a:gdLst>
                  <a:gd name="connsiteX0" fmla="*/ -129 w 5103"/>
                  <a:gd name="connsiteY0" fmla="*/ -103 h 4872"/>
                  <a:gd name="connsiteX1" fmla="*/ 4975 w 5103"/>
                  <a:gd name="connsiteY1" fmla="*/ -103 h 4872"/>
                  <a:gd name="connsiteX2" fmla="*/ 4975 w 5103"/>
                  <a:gd name="connsiteY2" fmla="*/ 4770 h 4872"/>
                  <a:gd name="connsiteX3" fmla="*/ -129 w 5103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72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ECEEE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1784707C-962C-3536-7271-F83555F2C825}"/>
                  </a:ext>
                </a:extLst>
              </p:cNvPr>
              <p:cNvSpPr/>
              <p:nvPr/>
            </p:nvSpPr>
            <p:spPr>
              <a:xfrm>
                <a:off x="7950168" y="1847703"/>
                <a:ext cx="5512" cy="5293"/>
              </a:xfrm>
              <a:custGeom>
                <a:avLst/>
                <a:gdLst>
                  <a:gd name="connsiteX0" fmla="*/ 427 w 5512"/>
                  <a:gd name="connsiteY0" fmla="*/ 5293 h 5293"/>
                  <a:gd name="connsiteX1" fmla="*/ 0 w 5512"/>
                  <a:gd name="connsiteY1" fmla="*/ 433 h 5293"/>
                  <a:gd name="connsiteX2" fmla="*/ 5086 w 5512"/>
                  <a:gd name="connsiteY2" fmla="*/ 0 h 5293"/>
                  <a:gd name="connsiteX3" fmla="*/ 5513 w 5512"/>
                  <a:gd name="connsiteY3" fmla="*/ 4860 h 5293"/>
                  <a:gd name="connsiteX4" fmla="*/ 427 w 5512"/>
                  <a:gd name="connsiteY4" fmla="*/ 5293 h 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2" h="5293">
                    <a:moveTo>
                      <a:pt x="427" y="5293"/>
                    </a:moveTo>
                    <a:lnTo>
                      <a:pt x="0" y="433"/>
                    </a:lnTo>
                    <a:lnTo>
                      <a:pt x="5086" y="0"/>
                    </a:lnTo>
                    <a:lnTo>
                      <a:pt x="5513" y="4860"/>
                    </a:lnTo>
                    <a:lnTo>
                      <a:pt x="427" y="5293"/>
                    </a:lnTo>
                    <a:close/>
                  </a:path>
                </a:pathLst>
              </a:custGeom>
              <a:solidFill>
                <a:srgbClr val="EFF0F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3" name="Freeform: Shape 1532">
                <a:extLst>
                  <a:ext uri="{FF2B5EF4-FFF2-40B4-BE49-F238E27FC236}">
                    <a16:creationId xmlns:a16="http://schemas.microsoft.com/office/drawing/2014/main" id="{3EACDEAA-AF8E-836E-D937-449737AFB0FF}"/>
                  </a:ext>
                </a:extLst>
              </p:cNvPr>
              <p:cNvSpPr/>
              <p:nvPr/>
            </p:nvSpPr>
            <p:spPr>
              <a:xfrm>
                <a:off x="7950151" y="1847256"/>
                <a:ext cx="5461" cy="5226"/>
              </a:xfrm>
              <a:custGeom>
                <a:avLst/>
                <a:gdLst>
                  <a:gd name="connsiteX0" fmla="*/ 359 w 5461"/>
                  <a:gd name="connsiteY0" fmla="*/ 5227 h 5226"/>
                  <a:gd name="connsiteX1" fmla="*/ 0 w 5461"/>
                  <a:gd name="connsiteY1" fmla="*/ 365 h 5226"/>
                  <a:gd name="connsiteX2" fmla="*/ 5103 w 5461"/>
                  <a:gd name="connsiteY2" fmla="*/ 0 h 5226"/>
                  <a:gd name="connsiteX3" fmla="*/ 5462 w 5461"/>
                  <a:gd name="connsiteY3" fmla="*/ 4861 h 5226"/>
                  <a:gd name="connsiteX4" fmla="*/ 359 w 5461"/>
                  <a:gd name="connsiteY4" fmla="*/ 5227 h 5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61" h="5226">
                    <a:moveTo>
                      <a:pt x="359" y="5227"/>
                    </a:moveTo>
                    <a:lnTo>
                      <a:pt x="0" y="365"/>
                    </a:lnTo>
                    <a:lnTo>
                      <a:pt x="5103" y="0"/>
                    </a:lnTo>
                    <a:lnTo>
                      <a:pt x="5462" y="4861"/>
                    </a:lnTo>
                    <a:lnTo>
                      <a:pt x="359" y="5227"/>
                    </a:lnTo>
                    <a:close/>
                  </a:path>
                </a:pathLst>
              </a:custGeom>
              <a:solidFill>
                <a:srgbClr val="F2F3F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6CA94F20-A293-2961-BE91-6BC77B541AAD}"/>
                  </a:ext>
                </a:extLst>
              </p:cNvPr>
              <p:cNvSpPr/>
              <p:nvPr/>
            </p:nvSpPr>
            <p:spPr>
              <a:xfrm>
                <a:off x="7950151" y="1846804"/>
                <a:ext cx="5393" cy="5170"/>
              </a:xfrm>
              <a:custGeom>
                <a:avLst/>
                <a:gdLst>
                  <a:gd name="connsiteX0" fmla="*/ 307 w 5393"/>
                  <a:gd name="connsiteY0" fmla="*/ 5170 h 5170"/>
                  <a:gd name="connsiteX1" fmla="*/ 0 w 5393"/>
                  <a:gd name="connsiteY1" fmla="*/ 299 h 5170"/>
                  <a:gd name="connsiteX2" fmla="*/ 5103 w 5393"/>
                  <a:gd name="connsiteY2" fmla="*/ 0 h 5170"/>
                  <a:gd name="connsiteX3" fmla="*/ 5394 w 5393"/>
                  <a:gd name="connsiteY3" fmla="*/ 4872 h 5170"/>
                  <a:gd name="connsiteX4" fmla="*/ 307 w 5393"/>
                  <a:gd name="connsiteY4" fmla="*/ 5170 h 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3" h="5170">
                    <a:moveTo>
                      <a:pt x="307" y="5170"/>
                    </a:moveTo>
                    <a:lnTo>
                      <a:pt x="0" y="299"/>
                    </a:lnTo>
                    <a:lnTo>
                      <a:pt x="5103" y="0"/>
                    </a:lnTo>
                    <a:lnTo>
                      <a:pt x="5394" y="4872"/>
                    </a:lnTo>
                    <a:lnTo>
                      <a:pt x="307" y="5170"/>
                    </a:lnTo>
                    <a:close/>
                  </a:path>
                </a:pathLst>
              </a:custGeom>
              <a:solidFill>
                <a:srgbClr val="F5F6F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F4BEC6D1-2924-8A5F-66E3-1B3D6D733928}"/>
                  </a:ext>
                </a:extLst>
              </p:cNvPr>
              <p:cNvSpPr/>
              <p:nvPr/>
            </p:nvSpPr>
            <p:spPr>
              <a:xfrm rot="-149484">
                <a:off x="7950276" y="1846472"/>
                <a:ext cx="5108" cy="4878"/>
              </a:xfrm>
              <a:custGeom>
                <a:avLst/>
                <a:gdLst>
                  <a:gd name="connsiteX0" fmla="*/ -129 w 5108"/>
                  <a:gd name="connsiteY0" fmla="*/ -103 h 4878"/>
                  <a:gd name="connsiteX1" fmla="*/ 4980 w 5108"/>
                  <a:gd name="connsiteY1" fmla="*/ -103 h 4878"/>
                  <a:gd name="connsiteX2" fmla="*/ 4980 w 5108"/>
                  <a:gd name="connsiteY2" fmla="*/ 4775 h 4878"/>
                  <a:gd name="connsiteX3" fmla="*/ -129 w 5108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78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F9FAF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B76F381-456D-267B-C418-7D7C6EF2E234}"/>
                  </a:ext>
                </a:extLst>
              </p:cNvPr>
              <p:cNvSpPr/>
              <p:nvPr/>
            </p:nvSpPr>
            <p:spPr>
              <a:xfrm>
                <a:off x="7950186" y="1845920"/>
                <a:ext cx="5257" cy="5021"/>
              </a:xfrm>
              <a:custGeom>
                <a:avLst/>
                <a:gdLst>
                  <a:gd name="connsiteX0" fmla="*/ 154 w 5257"/>
                  <a:gd name="connsiteY0" fmla="*/ 5022 h 5021"/>
                  <a:gd name="connsiteX1" fmla="*/ 0 w 5257"/>
                  <a:gd name="connsiteY1" fmla="*/ 147 h 5021"/>
                  <a:gd name="connsiteX2" fmla="*/ 5103 w 5257"/>
                  <a:gd name="connsiteY2" fmla="*/ 0 h 5021"/>
                  <a:gd name="connsiteX3" fmla="*/ 5257 w 5257"/>
                  <a:gd name="connsiteY3" fmla="*/ 4873 h 5021"/>
                  <a:gd name="connsiteX4" fmla="*/ 154 w 5257"/>
                  <a:gd name="connsiteY4" fmla="*/ 5022 h 5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7" h="5021">
                    <a:moveTo>
                      <a:pt x="154" y="5022"/>
                    </a:moveTo>
                    <a:lnTo>
                      <a:pt x="0" y="147"/>
                    </a:lnTo>
                    <a:lnTo>
                      <a:pt x="5103" y="0"/>
                    </a:lnTo>
                    <a:lnTo>
                      <a:pt x="5257" y="4873"/>
                    </a:lnTo>
                    <a:lnTo>
                      <a:pt x="154" y="5022"/>
                    </a:lnTo>
                    <a:close/>
                  </a:path>
                </a:pathLst>
              </a:custGeom>
              <a:solidFill>
                <a:srgbClr val="FCFDF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D5C21E68-D0E1-503D-2E8E-727AF8E78373}"/>
                  </a:ext>
                </a:extLst>
              </p:cNvPr>
              <p:cNvSpPr/>
              <p:nvPr/>
            </p:nvSpPr>
            <p:spPr>
              <a:xfrm rot="-46896">
                <a:off x="7950242" y="1845510"/>
                <a:ext cx="5105" cy="4875"/>
              </a:xfrm>
              <a:custGeom>
                <a:avLst/>
                <a:gdLst>
                  <a:gd name="connsiteX0" fmla="*/ -129 w 5105"/>
                  <a:gd name="connsiteY0" fmla="*/ -103 h 4875"/>
                  <a:gd name="connsiteX1" fmla="*/ 4977 w 5105"/>
                  <a:gd name="connsiteY1" fmla="*/ -103 h 4875"/>
                  <a:gd name="connsiteX2" fmla="*/ 4977 w 5105"/>
                  <a:gd name="connsiteY2" fmla="*/ 4773 h 4875"/>
                  <a:gd name="connsiteX3" fmla="*/ -129 w 5105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5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8" name="Freeform: Shape 1537">
                <a:extLst>
                  <a:ext uri="{FF2B5EF4-FFF2-40B4-BE49-F238E27FC236}">
                    <a16:creationId xmlns:a16="http://schemas.microsoft.com/office/drawing/2014/main" id="{8CEAF246-40C3-0A44-170B-D38C5A693804}"/>
                  </a:ext>
                </a:extLst>
              </p:cNvPr>
              <p:cNvSpPr/>
              <p:nvPr/>
            </p:nvSpPr>
            <p:spPr>
              <a:xfrm>
                <a:off x="7968022" y="1831631"/>
                <a:ext cx="5888" cy="5707"/>
              </a:xfrm>
              <a:custGeom>
                <a:avLst/>
                <a:gdLst>
                  <a:gd name="connsiteX0" fmla="*/ 5018 w 5888"/>
                  <a:gd name="connsiteY0" fmla="*/ 5708 h 5707"/>
                  <a:gd name="connsiteX1" fmla="*/ 0 w 5888"/>
                  <a:gd name="connsiteY1" fmla="*/ 4805 h 5707"/>
                  <a:gd name="connsiteX2" fmla="*/ 870 w 5888"/>
                  <a:gd name="connsiteY2" fmla="*/ 0 h 5707"/>
                  <a:gd name="connsiteX3" fmla="*/ 5888 w 5888"/>
                  <a:gd name="connsiteY3" fmla="*/ 903 h 5707"/>
                  <a:gd name="connsiteX4" fmla="*/ 5018 w 5888"/>
                  <a:gd name="connsiteY4" fmla="*/ 5708 h 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707">
                    <a:moveTo>
                      <a:pt x="5018" y="5708"/>
                    </a:moveTo>
                    <a:lnTo>
                      <a:pt x="0" y="4805"/>
                    </a:lnTo>
                    <a:lnTo>
                      <a:pt x="870" y="0"/>
                    </a:lnTo>
                    <a:lnTo>
                      <a:pt x="5888" y="903"/>
                    </a:lnTo>
                    <a:lnTo>
                      <a:pt x="5018" y="5708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CD2E97E5-783B-8074-C314-49CFF5590D8E}"/>
                  </a:ext>
                </a:extLst>
              </p:cNvPr>
              <p:cNvSpPr/>
              <p:nvPr/>
            </p:nvSpPr>
            <p:spPr>
              <a:xfrm>
                <a:off x="7968005" y="1831703"/>
                <a:ext cx="5888" cy="5709"/>
              </a:xfrm>
              <a:custGeom>
                <a:avLst/>
                <a:gdLst>
                  <a:gd name="connsiteX0" fmla="*/ 5018 w 5888"/>
                  <a:gd name="connsiteY0" fmla="*/ 5710 h 5709"/>
                  <a:gd name="connsiteX1" fmla="*/ 0 w 5888"/>
                  <a:gd name="connsiteY1" fmla="*/ 4805 h 5709"/>
                  <a:gd name="connsiteX2" fmla="*/ 870 w 5888"/>
                  <a:gd name="connsiteY2" fmla="*/ 0 h 5709"/>
                  <a:gd name="connsiteX3" fmla="*/ 5888 w 5888"/>
                  <a:gd name="connsiteY3" fmla="*/ 904 h 5709"/>
                  <a:gd name="connsiteX4" fmla="*/ 5018 w 5888"/>
                  <a:gd name="connsiteY4" fmla="*/ 5710 h 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709">
                    <a:moveTo>
                      <a:pt x="5018" y="5710"/>
                    </a:moveTo>
                    <a:lnTo>
                      <a:pt x="0" y="4805"/>
                    </a:lnTo>
                    <a:lnTo>
                      <a:pt x="870" y="0"/>
                    </a:lnTo>
                    <a:lnTo>
                      <a:pt x="5888" y="904"/>
                    </a:lnTo>
                    <a:lnTo>
                      <a:pt x="5018" y="5710"/>
                    </a:lnTo>
                    <a:close/>
                  </a:path>
                </a:pathLst>
              </a:custGeom>
              <a:solidFill>
                <a:srgbClr val="484D5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id="{B3D90F88-31ED-6A69-92C0-86243BD99C41}"/>
                  </a:ext>
                </a:extLst>
              </p:cNvPr>
              <p:cNvSpPr/>
              <p:nvPr/>
            </p:nvSpPr>
            <p:spPr>
              <a:xfrm rot="-4784771">
                <a:off x="7968507" y="1832076"/>
                <a:ext cx="4874" cy="5105"/>
              </a:xfrm>
              <a:custGeom>
                <a:avLst/>
                <a:gdLst>
                  <a:gd name="connsiteX0" fmla="*/ -129 w 4874"/>
                  <a:gd name="connsiteY0" fmla="*/ -103 h 5105"/>
                  <a:gd name="connsiteX1" fmla="*/ 4746 w 4874"/>
                  <a:gd name="connsiteY1" fmla="*/ -103 h 5105"/>
                  <a:gd name="connsiteX2" fmla="*/ 4746 w 4874"/>
                  <a:gd name="connsiteY2" fmla="*/ 5002 h 5105"/>
                  <a:gd name="connsiteX3" fmla="*/ -129 w 4874"/>
                  <a:gd name="connsiteY3" fmla="*/ 5002 h 5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4" h="5105">
                    <a:moveTo>
                      <a:pt x="-129" y="-103"/>
                    </a:moveTo>
                    <a:lnTo>
                      <a:pt x="4746" y="-103"/>
                    </a:lnTo>
                    <a:lnTo>
                      <a:pt x="4746" y="5002"/>
                    </a:lnTo>
                    <a:lnTo>
                      <a:pt x="-129" y="5002"/>
                    </a:lnTo>
                    <a:close/>
                  </a:path>
                </a:pathLst>
              </a:custGeom>
              <a:solidFill>
                <a:srgbClr val="4D535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id="{DF27432E-AD4D-17DD-5B20-B638C123F86C}"/>
                  </a:ext>
                </a:extLst>
              </p:cNvPr>
              <p:cNvSpPr/>
              <p:nvPr/>
            </p:nvSpPr>
            <p:spPr>
              <a:xfrm>
                <a:off x="7968380" y="1832274"/>
                <a:ext cx="5120" cy="4888"/>
              </a:xfrm>
              <a:custGeom>
                <a:avLst/>
                <a:gdLst>
                  <a:gd name="connsiteX0" fmla="*/ 5120 w 5120"/>
                  <a:gd name="connsiteY0" fmla="*/ 4877 h 4888"/>
                  <a:gd name="connsiteX1" fmla="*/ 0 w 5120"/>
                  <a:gd name="connsiteY1" fmla="*/ 4889 h 4888"/>
                  <a:gd name="connsiteX2" fmla="*/ 0 w 5120"/>
                  <a:gd name="connsiteY2" fmla="*/ 14 h 4888"/>
                  <a:gd name="connsiteX3" fmla="*/ 5103 w 5120"/>
                  <a:gd name="connsiteY3" fmla="*/ 0 h 4888"/>
                  <a:gd name="connsiteX4" fmla="*/ 5120 w 5120"/>
                  <a:gd name="connsiteY4" fmla="*/ 4877 h 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0" h="4888">
                    <a:moveTo>
                      <a:pt x="5120" y="4877"/>
                    </a:moveTo>
                    <a:lnTo>
                      <a:pt x="0" y="4889"/>
                    </a:lnTo>
                    <a:lnTo>
                      <a:pt x="0" y="14"/>
                    </a:lnTo>
                    <a:lnTo>
                      <a:pt x="5103" y="0"/>
                    </a:lnTo>
                    <a:lnTo>
                      <a:pt x="5120" y="4877"/>
                    </a:lnTo>
                    <a:close/>
                  </a:path>
                </a:pathLst>
              </a:custGeom>
              <a:solidFill>
                <a:srgbClr val="54595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0BAA7242-6D01-9AD1-C7FC-6CD63410DF40}"/>
                  </a:ext>
                </a:extLst>
              </p:cNvPr>
              <p:cNvSpPr/>
              <p:nvPr/>
            </p:nvSpPr>
            <p:spPr>
              <a:xfrm rot="-561634">
                <a:off x="7968399" y="1832364"/>
                <a:ext cx="5110" cy="4878"/>
              </a:xfrm>
              <a:custGeom>
                <a:avLst/>
                <a:gdLst>
                  <a:gd name="connsiteX0" fmla="*/ -129 w 5110"/>
                  <a:gd name="connsiteY0" fmla="*/ -103 h 4878"/>
                  <a:gd name="connsiteX1" fmla="*/ 4982 w 5110"/>
                  <a:gd name="connsiteY1" fmla="*/ -103 h 4878"/>
                  <a:gd name="connsiteX2" fmla="*/ 4982 w 5110"/>
                  <a:gd name="connsiteY2" fmla="*/ 4775 h 4878"/>
                  <a:gd name="connsiteX3" fmla="*/ -129 w 5110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0" h="4878">
                    <a:moveTo>
                      <a:pt x="-129" y="-103"/>
                    </a:moveTo>
                    <a:lnTo>
                      <a:pt x="4982" y="-103"/>
                    </a:lnTo>
                    <a:lnTo>
                      <a:pt x="4982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585E6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id="{11B8DFF3-7D0E-2CB1-2C81-62268E956968}"/>
                  </a:ext>
                </a:extLst>
              </p:cNvPr>
              <p:cNvSpPr/>
              <p:nvPr/>
            </p:nvSpPr>
            <p:spPr>
              <a:xfrm>
                <a:off x="7967732" y="1831696"/>
                <a:ext cx="6502" cy="6347"/>
              </a:xfrm>
              <a:custGeom>
                <a:avLst/>
                <a:gdLst>
                  <a:gd name="connsiteX0" fmla="*/ 1707 w 6502"/>
                  <a:gd name="connsiteY0" fmla="*/ 6348 h 6347"/>
                  <a:gd name="connsiteX1" fmla="*/ 0 w 6502"/>
                  <a:gd name="connsiteY1" fmla="*/ 1775 h 6347"/>
                  <a:gd name="connsiteX2" fmla="*/ 4796 w 6502"/>
                  <a:gd name="connsiteY2" fmla="*/ 0 h 6347"/>
                  <a:gd name="connsiteX3" fmla="*/ 6503 w 6502"/>
                  <a:gd name="connsiteY3" fmla="*/ 4571 h 6347"/>
                  <a:gd name="connsiteX4" fmla="*/ 1707 w 6502"/>
                  <a:gd name="connsiteY4" fmla="*/ 6348 h 6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2" h="6347">
                    <a:moveTo>
                      <a:pt x="1707" y="6348"/>
                    </a:moveTo>
                    <a:lnTo>
                      <a:pt x="0" y="1775"/>
                    </a:lnTo>
                    <a:lnTo>
                      <a:pt x="4796" y="0"/>
                    </a:lnTo>
                    <a:lnTo>
                      <a:pt x="6503" y="4571"/>
                    </a:lnTo>
                    <a:lnTo>
                      <a:pt x="1707" y="6348"/>
                    </a:lnTo>
                    <a:close/>
                  </a:path>
                </a:pathLst>
              </a:custGeom>
              <a:solidFill>
                <a:srgbClr val="5D64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id="{A74CD36A-4276-80C7-C96B-5BA19473C7C7}"/>
                  </a:ext>
                </a:extLst>
              </p:cNvPr>
              <p:cNvSpPr/>
              <p:nvPr/>
            </p:nvSpPr>
            <p:spPr>
              <a:xfrm>
                <a:off x="7967544" y="1831491"/>
                <a:ext cx="6929" cy="6869"/>
              </a:xfrm>
              <a:custGeom>
                <a:avLst/>
                <a:gdLst>
                  <a:gd name="connsiteX0" fmla="*/ 2645 w 6929"/>
                  <a:gd name="connsiteY0" fmla="*/ 6870 h 6869"/>
                  <a:gd name="connsiteX1" fmla="*/ 0 w 6929"/>
                  <a:gd name="connsiteY1" fmla="*/ 2768 h 6869"/>
                  <a:gd name="connsiteX2" fmla="*/ 4301 w 6929"/>
                  <a:gd name="connsiteY2" fmla="*/ 0 h 6869"/>
                  <a:gd name="connsiteX3" fmla="*/ 6930 w 6929"/>
                  <a:gd name="connsiteY3" fmla="*/ 4102 h 6869"/>
                  <a:gd name="connsiteX4" fmla="*/ 2645 w 6929"/>
                  <a:gd name="connsiteY4" fmla="*/ 6870 h 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9" h="6869">
                    <a:moveTo>
                      <a:pt x="2645" y="6870"/>
                    </a:moveTo>
                    <a:lnTo>
                      <a:pt x="0" y="2768"/>
                    </a:lnTo>
                    <a:lnTo>
                      <a:pt x="4301" y="0"/>
                    </a:lnTo>
                    <a:lnTo>
                      <a:pt x="6930" y="4102"/>
                    </a:lnTo>
                    <a:lnTo>
                      <a:pt x="2645" y="6870"/>
                    </a:lnTo>
                    <a:close/>
                  </a:path>
                </a:pathLst>
              </a:custGeom>
              <a:solidFill>
                <a:srgbClr val="636A6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id="{17C234F8-C4E6-9499-36B0-9B449DA43A6F}"/>
                  </a:ext>
                </a:extLst>
              </p:cNvPr>
              <p:cNvSpPr/>
              <p:nvPr/>
            </p:nvSpPr>
            <p:spPr>
              <a:xfrm>
                <a:off x="7967527" y="1831443"/>
                <a:ext cx="7066" cy="7057"/>
              </a:xfrm>
              <a:custGeom>
                <a:avLst/>
                <a:gdLst>
                  <a:gd name="connsiteX0" fmla="*/ 3482 w 7066"/>
                  <a:gd name="connsiteY0" fmla="*/ 7058 h 7057"/>
                  <a:gd name="connsiteX1" fmla="*/ 0 w 7066"/>
                  <a:gd name="connsiteY1" fmla="*/ 3631 h 7057"/>
                  <a:gd name="connsiteX2" fmla="*/ 3584 w 7066"/>
                  <a:gd name="connsiteY2" fmla="*/ 0 h 7057"/>
                  <a:gd name="connsiteX3" fmla="*/ 7066 w 7066"/>
                  <a:gd name="connsiteY3" fmla="*/ 3426 h 7057"/>
                  <a:gd name="connsiteX4" fmla="*/ 3482 w 7066"/>
                  <a:gd name="connsiteY4" fmla="*/ 7058 h 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66" h="7057">
                    <a:moveTo>
                      <a:pt x="3482" y="7058"/>
                    </a:moveTo>
                    <a:lnTo>
                      <a:pt x="0" y="3631"/>
                    </a:lnTo>
                    <a:lnTo>
                      <a:pt x="3584" y="0"/>
                    </a:lnTo>
                    <a:lnTo>
                      <a:pt x="7066" y="3426"/>
                    </a:lnTo>
                    <a:lnTo>
                      <a:pt x="3482" y="7058"/>
                    </a:lnTo>
                    <a:close/>
                  </a:path>
                </a:pathLst>
              </a:custGeom>
              <a:solidFill>
                <a:srgbClr val="686F7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6" name="Freeform: Shape 1545">
                <a:extLst>
                  <a:ext uri="{FF2B5EF4-FFF2-40B4-BE49-F238E27FC236}">
                    <a16:creationId xmlns:a16="http://schemas.microsoft.com/office/drawing/2014/main" id="{82A129E5-D365-BB63-D0A9-70C1ED05B4C1}"/>
                  </a:ext>
                </a:extLst>
              </p:cNvPr>
              <p:cNvSpPr/>
              <p:nvPr/>
            </p:nvSpPr>
            <p:spPr>
              <a:xfrm rot="-3392983">
                <a:off x="7968556" y="1832571"/>
                <a:ext cx="5105" cy="4878"/>
              </a:xfrm>
              <a:custGeom>
                <a:avLst/>
                <a:gdLst>
                  <a:gd name="connsiteX0" fmla="*/ -129 w 5105"/>
                  <a:gd name="connsiteY0" fmla="*/ -103 h 4878"/>
                  <a:gd name="connsiteX1" fmla="*/ 4976 w 5105"/>
                  <a:gd name="connsiteY1" fmla="*/ -103 h 4878"/>
                  <a:gd name="connsiteX2" fmla="*/ 4976 w 5105"/>
                  <a:gd name="connsiteY2" fmla="*/ 4776 h 4878"/>
                  <a:gd name="connsiteX3" fmla="*/ -129 w 5105"/>
                  <a:gd name="connsiteY3" fmla="*/ 4776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8">
                    <a:moveTo>
                      <a:pt x="-129" y="-103"/>
                    </a:moveTo>
                    <a:lnTo>
                      <a:pt x="4976" y="-103"/>
                    </a:lnTo>
                    <a:lnTo>
                      <a:pt x="4976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6E757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7" name="Freeform: Shape 1546">
                <a:extLst>
                  <a:ext uri="{FF2B5EF4-FFF2-40B4-BE49-F238E27FC236}">
                    <a16:creationId xmlns:a16="http://schemas.microsoft.com/office/drawing/2014/main" id="{641339CB-718D-D06F-9F63-71726A984DB3}"/>
                  </a:ext>
                </a:extLst>
              </p:cNvPr>
              <p:cNvSpPr/>
              <p:nvPr/>
            </p:nvSpPr>
            <p:spPr>
              <a:xfrm>
                <a:off x="7967902" y="1831697"/>
                <a:ext cx="6537" cy="6670"/>
              </a:xfrm>
              <a:custGeom>
                <a:avLst/>
                <a:gdLst>
                  <a:gd name="connsiteX0" fmla="*/ 4438 w 6537"/>
                  <a:gd name="connsiteY0" fmla="*/ 6670 h 6670"/>
                  <a:gd name="connsiteX1" fmla="*/ 0 w 6537"/>
                  <a:gd name="connsiteY1" fmla="*/ 4652 h 6670"/>
                  <a:gd name="connsiteX2" fmla="*/ 2099 w 6537"/>
                  <a:gd name="connsiteY2" fmla="*/ 0 h 6670"/>
                  <a:gd name="connsiteX3" fmla="*/ 6537 w 6537"/>
                  <a:gd name="connsiteY3" fmla="*/ 2020 h 6670"/>
                  <a:gd name="connsiteX4" fmla="*/ 4438 w 6537"/>
                  <a:gd name="connsiteY4" fmla="*/ 6670 h 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7" h="6670">
                    <a:moveTo>
                      <a:pt x="4438" y="6670"/>
                    </a:moveTo>
                    <a:lnTo>
                      <a:pt x="0" y="4652"/>
                    </a:lnTo>
                    <a:lnTo>
                      <a:pt x="2099" y="0"/>
                    </a:lnTo>
                    <a:lnTo>
                      <a:pt x="6537" y="2020"/>
                    </a:lnTo>
                    <a:lnTo>
                      <a:pt x="4438" y="6670"/>
                    </a:lnTo>
                    <a:close/>
                  </a:path>
                </a:pathLst>
              </a:custGeom>
              <a:solidFill>
                <a:srgbClr val="737B8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8" name="Freeform: Shape 1547">
                <a:extLst>
                  <a:ext uri="{FF2B5EF4-FFF2-40B4-BE49-F238E27FC236}">
                    <a16:creationId xmlns:a16="http://schemas.microsoft.com/office/drawing/2014/main" id="{F020E8C4-27D8-EF7F-EF24-9D228E215802}"/>
                  </a:ext>
                </a:extLst>
              </p:cNvPr>
              <p:cNvSpPr/>
              <p:nvPr/>
            </p:nvSpPr>
            <p:spPr>
              <a:xfrm rot="-4366295">
                <a:off x="7968689" y="1832602"/>
                <a:ext cx="5107" cy="4875"/>
              </a:xfrm>
              <a:custGeom>
                <a:avLst/>
                <a:gdLst>
                  <a:gd name="connsiteX0" fmla="*/ -129 w 5107"/>
                  <a:gd name="connsiteY0" fmla="*/ -103 h 4875"/>
                  <a:gd name="connsiteX1" fmla="*/ 4978 w 5107"/>
                  <a:gd name="connsiteY1" fmla="*/ -103 h 4875"/>
                  <a:gd name="connsiteX2" fmla="*/ 4978 w 5107"/>
                  <a:gd name="connsiteY2" fmla="*/ 4773 h 4875"/>
                  <a:gd name="connsiteX3" fmla="*/ -129 w 5107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7" h="4875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7A808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9" name="Freeform: Shape 1548">
                <a:extLst>
                  <a:ext uri="{FF2B5EF4-FFF2-40B4-BE49-F238E27FC236}">
                    <a16:creationId xmlns:a16="http://schemas.microsoft.com/office/drawing/2014/main" id="{4CAB2DD4-0094-B4E1-5F96-608E03F0100B}"/>
                  </a:ext>
                </a:extLst>
              </p:cNvPr>
              <p:cNvSpPr/>
              <p:nvPr/>
            </p:nvSpPr>
            <p:spPr>
              <a:xfrm rot="-4686426">
                <a:off x="7968763" y="1832619"/>
                <a:ext cx="5106" cy="4880"/>
              </a:xfrm>
              <a:custGeom>
                <a:avLst/>
                <a:gdLst>
                  <a:gd name="connsiteX0" fmla="*/ -129 w 5106"/>
                  <a:gd name="connsiteY0" fmla="*/ -103 h 4880"/>
                  <a:gd name="connsiteX1" fmla="*/ 4977 w 5106"/>
                  <a:gd name="connsiteY1" fmla="*/ -103 h 4880"/>
                  <a:gd name="connsiteX2" fmla="*/ 4977 w 5106"/>
                  <a:gd name="connsiteY2" fmla="*/ 4777 h 4880"/>
                  <a:gd name="connsiteX3" fmla="*/ -129 w 5106"/>
                  <a:gd name="connsiteY3" fmla="*/ 4777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80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7E868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0" name="Freeform: Shape 1549">
                <a:extLst>
                  <a:ext uri="{FF2B5EF4-FFF2-40B4-BE49-F238E27FC236}">
                    <a16:creationId xmlns:a16="http://schemas.microsoft.com/office/drawing/2014/main" id="{D0AD9D58-A92E-2F9A-FEA9-A4982D4ADF49}"/>
                  </a:ext>
                </a:extLst>
              </p:cNvPr>
              <p:cNvSpPr/>
              <p:nvPr/>
            </p:nvSpPr>
            <p:spPr>
              <a:xfrm rot="-4903213">
                <a:off x="7968839" y="1832629"/>
                <a:ext cx="5101" cy="4884"/>
              </a:xfrm>
              <a:custGeom>
                <a:avLst/>
                <a:gdLst>
                  <a:gd name="connsiteX0" fmla="*/ -129 w 5101"/>
                  <a:gd name="connsiteY0" fmla="*/ -103 h 4884"/>
                  <a:gd name="connsiteX1" fmla="*/ 4973 w 5101"/>
                  <a:gd name="connsiteY1" fmla="*/ -103 h 4884"/>
                  <a:gd name="connsiteX2" fmla="*/ 4973 w 5101"/>
                  <a:gd name="connsiteY2" fmla="*/ 4782 h 4884"/>
                  <a:gd name="connsiteX3" fmla="*/ -129 w 5101"/>
                  <a:gd name="connsiteY3" fmla="*/ 4782 h 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1" h="4884">
                    <a:moveTo>
                      <a:pt x="-129" y="-103"/>
                    </a:moveTo>
                    <a:lnTo>
                      <a:pt x="4973" y="-103"/>
                    </a:lnTo>
                    <a:lnTo>
                      <a:pt x="4973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848C9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B7568423-8783-DBF8-2248-884095A6FECA}"/>
                  </a:ext>
                </a:extLst>
              </p:cNvPr>
              <p:cNvSpPr/>
              <p:nvPr/>
            </p:nvSpPr>
            <p:spPr>
              <a:xfrm>
                <a:off x="7968790" y="1832290"/>
                <a:ext cx="5359" cy="5566"/>
              </a:xfrm>
              <a:custGeom>
                <a:avLst/>
                <a:gdLst>
                  <a:gd name="connsiteX0" fmla="*/ 4864 w 5359"/>
                  <a:gd name="connsiteY0" fmla="*/ 5566 h 5566"/>
                  <a:gd name="connsiteX1" fmla="*/ 0 w 5359"/>
                  <a:gd name="connsiteY1" fmla="*/ 5082 h 5566"/>
                  <a:gd name="connsiteX2" fmla="*/ 512 w 5359"/>
                  <a:gd name="connsiteY2" fmla="*/ 0 h 5566"/>
                  <a:gd name="connsiteX3" fmla="*/ 5359 w 5359"/>
                  <a:gd name="connsiteY3" fmla="*/ 486 h 5566"/>
                  <a:gd name="connsiteX4" fmla="*/ 4864 w 5359"/>
                  <a:gd name="connsiteY4" fmla="*/ 5566 h 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9" h="5566">
                    <a:moveTo>
                      <a:pt x="4864" y="5566"/>
                    </a:moveTo>
                    <a:lnTo>
                      <a:pt x="0" y="5082"/>
                    </a:lnTo>
                    <a:lnTo>
                      <a:pt x="512" y="0"/>
                    </a:lnTo>
                    <a:lnTo>
                      <a:pt x="5359" y="486"/>
                    </a:lnTo>
                    <a:lnTo>
                      <a:pt x="4864" y="5566"/>
                    </a:lnTo>
                    <a:close/>
                  </a:path>
                </a:pathLst>
              </a:custGeom>
              <a:solidFill>
                <a:srgbClr val="8A929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50A9E577-04D0-DC39-F432-2BDC5853CC0A}"/>
                  </a:ext>
                </a:extLst>
              </p:cNvPr>
              <p:cNvSpPr/>
              <p:nvPr/>
            </p:nvSpPr>
            <p:spPr>
              <a:xfrm rot="-5153784">
                <a:off x="7969013" y="1832618"/>
                <a:ext cx="5109" cy="4883"/>
              </a:xfrm>
              <a:custGeom>
                <a:avLst/>
                <a:gdLst>
                  <a:gd name="connsiteX0" fmla="*/ -129 w 5109"/>
                  <a:gd name="connsiteY0" fmla="*/ -103 h 4883"/>
                  <a:gd name="connsiteX1" fmla="*/ 4980 w 5109"/>
                  <a:gd name="connsiteY1" fmla="*/ -103 h 4883"/>
                  <a:gd name="connsiteX2" fmla="*/ 4980 w 5109"/>
                  <a:gd name="connsiteY2" fmla="*/ 4780 h 4883"/>
                  <a:gd name="connsiteX3" fmla="*/ -129 w 5109"/>
                  <a:gd name="connsiteY3" fmla="*/ 4780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9" h="4883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91999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5D03701B-EEEF-FDCE-D70C-8AABE76D5AD7}"/>
                  </a:ext>
                </a:extLst>
              </p:cNvPr>
              <p:cNvSpPr/>
              <p:nvPr/>
            </p:nvSpPr>
            <p:spPr>
              <a:xfrm rot="-5197584">
                <a:off x="7969097" y="1832640"/>
                <a:ext cx="5104" cy="4878"/>
              </a:xfrm>
              <a:custGeom>
                <a:avLst/>
                <a:gdLst>
                  <a:gd name="connsiteX0" fmla="*/ -129 w 5104"/>
                  <a:gd name="connsiteY0" fmla="*/ -103 h 4878"/>
                  <a:gd name="connsiteX1" fmla="*/ 4975 w 5104"/>
                  <a:gd name="connsiteY1" fmla="*/ -103 h 4878"/>
                  <a:gd name="connsiteX2" fmla="*/ 4975 w 5104"/>
                  <a:gd name="connsiteY2" fmla="*/ 4775 h 4878"/>
                  <a:gd name="connsiteX3" fmla="*/ -129 w 5104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4" h="4878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979EA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474FFB7C-5192-9957-65EB-70057CD2E472}"/>
                  </a:ext>
                </a:extLst>
              </p:cNvPr>
              <p:cNvSpPr/>
              <p:nvPr/>
            </p:nvSpPr>
            <p:spPr>
              <a:xfrm>
                <a:off x="7969165" y="1832387"/>
                <a:ext cx="5154" cy="5364"/>
              </a:xfrm>
              <a:custGeom>
                <a:avLst/>
                <a:gdLst>
                  <a:gd name="connsiteX0" fmla="*/ 4881 w 5154"/>
                  <a:gd name="connsiteY0" fmla="*/ 5365 h 5364"/>
                  <a:gd name="connsiteX1" fmla="*/ 0 w 5154"/>
                  <a:gd name="connsiteY1" fmla="*/ 5099 h 5364"/>
                  <a:gd name="connsiteX2" fmla="*/ 290 w 5154"/>
                  <a:gd name="connsiteY2" fmla="*/ 0 h 5364"/>
                  <a:gd name="connsiteX3" fmla="*/ 5155 w 5154"/>
                  <a:gd name="connsiteY3" fmla="*/ 266 h 5364"/>
                  <a:gd name="connsiteX4" fmla="*/ 4881 w 5154"/>
                  <a:gd name="connsiteY4" fmla="*/ 5365 h 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4" h="5364">
                    <a:moveTo>
                      <a:pt x="4881" y="5365"/>
                    </a:moveTo>
                    <a:lnTo>
                      <a:pt x="0" y="5099"/>
                    </a:lnTo>
                    <a:lnTo>
                      <a:pt x="290" y="0"/>
                    </a:lnTo>
                    <a:lnTo>
                      <a:pt x="5155" y="266"/>
                    </a:lnTo>
                    <a:lnTo>
                      <a:pt x="4881" y="5365"/>
                    </a:lnTo>
                    <a:close/>
                  </a:path>
                </a:pathLst>
              </a:custGeom>
              <a:solidFill>
                <a:srgbClr val="9CA3A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5" name="Freeform: Shape 1554">
                <a:extLst>
                  <a:ext uri="{FF2B5EF4-FFF2-40B4-BE49-F238E27FC236}">
                    <a16:creationId xmlns:a16="http://schemas.microsoft.com/office/drawing/2014/main" id="{DD7F05B1-4A11-0944-2F25-A2289F5B5C4B}"/>
                  </a:ext>
                </a:extLst>
              </p:cNvPr>
              <p:cNvSpPr/>
              <p:nvPr/>
            </p:nvSpPr>
            <p:spPr>
              <a:xfrm rot="-5161074">
                <a:off x="7969293" y="1832639"/>
                <a:ext cx="5108" cy="4882"/>
              </a:xfrm>
              <a:custGeom>
                <a:avLst/>
                <a:gdLst>
                  <a:gd name="connsiteX0" fmla="*/ -129 w 5108"/>
                  <a:gd name="connsiteY0" fmla="*/ -103 h 4882"/>
                  <a:gd name="connsiteX1" fmla="*/ 4979 w 5108"/>
                  <a:gd name="connsiteY1" fmla="*/ -103 h 4882"/>
                  <a:gd name="connsiteX2" fmla="*/ 4979 w 5108"/>
                  <a:gd name="connsiteY2" fmla="*/ 4779 h 4882"/>
                  <a:gd name="connsiteX3" fmla="*/ -129 w 5108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82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A2A9A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6" name="Freeform: Shape 1555">
                <a:extLst>
                  <a:ext uri="{FF2B5EF4-FFF2-40B4-BE49-F238E27FC236}">
                    <a16:creationId xmlns:a16="http://schemas.microsoft.com/office/drawing/2014/main" id="{5FE52B1E-3D12-B9F6-C149-B5D1D3A60564}"/>
                  </a:ext>
                </a:extLst>
              </p:cNvPr>
              <p:cNvSpPr/>
              <p:nvPr/>
            </p:nvSpPr>
            <p:spPr>
              <a:xfrm rot="-4879157">
                <a:off x="7969369" y="1832639"/>
                <a:ext cx="5103" cy="4869"/>
              </a:xfrm>
              <a:custGeom>
                <a:avLst/>
                <a:gdLst>
                  <a:gd name="connsiteX0" fmla="*/ -129 w 5103"/>
                  <a:gd name="connsiteY0" fmla="*/ -103 h 4869"/>
                  <a:gd name="connsiteX1" fmla="*/ 4974 w 5103"/>
                  <a:gd name="connsiteY1" fmla="*/ -103 h 4869"/>
                  <a:gd name="connsiteX2" fmla="*/ 4974 w 5103"/>
                  <a:gd name="connsiteY2" fmla="*/ 4766 h 4869"/>
                  <a:gd name="connsiteX3" fmla="*/ -129 w 5103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69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AAB0B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7" name="Freeform: Shape 1556">
                <a:extLst>
                  <a:ext uri="{FF2B5EF4-FFF2-40B4-BE49-F238E27FC236}">
                    <a16:creationId xmlns:a16="http://schemas.microsoft.com/office/drawing/2014/main" id="{C6B588BE-9811-A25C-A600-EC4004753A4C}"/>
                  </a:ext>
                </a:extLst>
              </p:cNvPr>
              <p:cNvSpPr/>
              <p:nvPr/>
            </p:nvSpPr>
            <p:spPr>
              <a:xfrm rot="-4879157">
                <a:off x="7969438" y="1832638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B0B6B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8" name="Freeform: Shape 1557">
                <a:extLst>
                  <a:ext uri="{FF2B5EF4-FFF2-40B4-BE49-F238E27FC236}">
                    <a16:creationId xmlns:a16="http://schemas.microsoft.com/office/drawing/2014/main" id="{4756C57A-82E4-EAB9-1EBC-A3143486B6D5}"/>
                  </a:ext>
                </a:extLst>
              </p:cNvPr>
              <p:cNvSpPr/>
              <p:nvPr/>
            </p:nvSpPr>
            <p:spPr>
              <a:xfrm rot="-4879157">
                <a:off x="7969523" y="1832640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B5BCC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9" name="Freeform: Shape 1558">
                <a:extLst>
                  <a:ext uri="{FF2B5EF4-FFF2-40B4-BE49-F238E27FC236}">
                    <a16:creationId xmlns:a16="http://schemas.microsoft.com/office/drawing/2014/main" id="{5D2F3DDD-12C4-585F-31D3-1745BF43559B}"/>
                  </a:ext>
                </a:extLst>
              </p:cNvPr>
              <p:cNvSpPr/>
              <p:nvPr/>
            </p:nvSpPr>
            <p:spPr>
              <a:xfrm rot="-4879157">
                <a:off x="7969594" y="1832659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BBC1C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0" name="Freeform: Shape 1559">
                <a:extLst>
                  <a:ext uri="{FF2B5EF4-FFF2-40B4-BE49-F238E27FC236}">
                    <a16:creationId xmlns:a16="http://schemas.microsoft.com/office/drawing/2014/main" id="{27F43BF1-740A-7CFA-CB9A-262DB466552A}"/>
                  </a:ext>
                </a:extLst>
              </p:cNvPr>
              <p:cNvSpPr/>
              <p:nvPr/>
            </p:nvSpPr>
            <p:spPr>
              <a:xfrm rot="-4879230">
                <a:off x="7969553" y="1832777"/>
                <a:ext cx="5102" cy="4869"/>
              </a:xfrm>
              <a:custGeom>
                <a:avLst/>
                <a:gdLst>
                  <a:gd name="connsiteX0" fmla="*/ -129 w 5102"/>
                  <a:gd name="connsiteY0" fmla="*/ -103 h 4869"/>
                  <a:gd name="connsiteX1" fmla="*/ 4974 w 5102"/>
                  <a:gd name="connsiteY1" fmla="*/ -103 h 4869"/>
                  <a:gd name="connsiteX2" fmla="*/ 4974 w 5102"/>
                  <a:gd name="connsiteY2" fmla="*/ 4766 h 4869"/>
                  <a:gd name="connsiteX3" fmla="*/ -129 w 5102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2" h="4869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C3C8C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1" name="Freeform: Shape 1560">
                <a:extLst>
                  <a:ext uri="{FF2B5EF4-FFF2-40B4-BE49-F238E27FC236}">
                    <a16:creationId xmlns:a16="http://schemas.microsoft.com/office/drawing/2014/main" id="{9A7DE31B-0D4B-9C59-BBCB-0B6F2297E1D8}"/>
                  </a:ext>
                </a:extLst>
              </p:cNvPr>
              <p:cNvSpPr/>
              <p:nvPr/>
            </p:nvSpPr>
            <p:spPr>
              <a:xfrm rot="-4879157">
                <a:off x="7969743" y="1832664"/>
                <a:ext cx="5103" cy="4869"/>
              </a:xfrm>
              <a:custGeom>
                <a:avLst/>
                <a:gdLst>
                  <a:gd name="connsiteX0" fmla="*/ -129 w 5103"/>
                  <a:gd name="connsiteY0" fmla="*/ -103 h 4869"/>
                  <a:gd name="connsiteX1" fmla="*/ 4974 w 5103"/>
                  <a:gd name="connsiteY1" fmla="*/ -103 h 4869"/>
                  <a:gd name="connsiteX2" fmla="*/ 4974 w 5103"/>
                  <a:gd name="connsiteY2" fmla="*/ 4766 h 4869"/>
                  <a:gd name="connsiteX3" fmla="*/ -129 w 5103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69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C9CED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2" name="Freeform: Shape 1561">
                <a:extLst>
                  <a:ext uri="{FF2B5EF4-FFF2-40B4-BE49-F238E27FC236}">
                    <a16:creationId xmlns:a16="http://schemas.microsoft.com/office/drawing/2014/main" id="{672EA289-8AAF-C0D9-0FFF-F1F878189E9D}"/>
                  </a:ext>
                </a:extLst>
              </p:cNvPr>
              <p:cNvSpPr/>
              <p:nvPr/>
            </p:nvSpPr>
            <p:spPr>
              <a:xfrm rot="-4879157">
                <a:off x="7969821" y="1832681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CFD2D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3" name="Freeform: Shape 1562">
                <a:extLst>
                  <a:ext uri="{FF2B5EF4-FFF2-40B4-BE49-F238E27FC236}">
                    <a16:creationId xmlns:a16="http://schemas.microsoft.com/office/drawing/2014/main" id="{5938E7F0-0B79-FE26-72BB-408FC5C1FE23}"/>
                  </a:ext>
                </a:extLst>
              </p:cNvPr>
              <p:cNvSpPr/>
              <p:nvPr/>
            </p:nvSpPr>
            <p:spPr>
              <a:xfrm rot="-4879157">
                <a:off x="7969897" y="1832665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D6DAD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48FFE8A3-2125-D47C-BBCB-111C840532D4}"/>
                  </a:ext>
                </a:extLst>
              </p:cNvPr>
              <p:cNvSpPr/>
              <p:nvPr/>
            </p:nvSpPr>
            <p:spPr>
              <a:xfrm rot="-4879230">
                <a:off x="7969853" y="1832797"/>
                <a:ext cx="5107" cy="4869"/>
              </a:xfrm>
              <a:custGeom>
                <a:avLst/>
                <a:gdLst>
                  <a:gd name="connsiteX0" fmla="*/ -129 w 5107"/>
                  <a:gd name="connsiteY0" fmla="*/ -103 h 4869"/>
                  <a:gd name="connsiteX1" fmla="*/ 4979 w 5107"/>
                  <a:gd name="connsiteY1" fmla="*/ -103 h 4869"/>
                  <a:gd name="connsiteX2" fmla="*/ 4979 w 5107"/>
                  <a:gd name="connsiteY2" fmla="*/ 4766 h 4869"/>
                  <a:gd name="connsiteX3" fmla="*/ -129 w 5107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7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DCE0E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5" name="Freeform: Shape 1564">
                <a:extLst>
                  <a:ext uri="{FF2B5EF4-FFF2-40B4-BE49-F238E27FC236}">
                    <a16:creationId xmlns:a16="http://schemas.microsoft.com/office/drawing/2014/main" id="{E7575BFC-2C43-17FA-0F46-932C06FB648B}"/>
                  </a:ext>
                </a:extLst>
              </p:cNvPr>
              <p:cNvSpPr/>
              <p:nvPr/>
            </p:nvSpPr>
            <p:spPr>
              <a:xfrm rot="-4879157">
                <a:off x="7970042" y="1832685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E3E6E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0712D41A-9FC0-7ED3-F33E-55A9283BB5C5}"/>
                  </a:ext>
                </a:extLst>
              </p:cNvPr>
              <p:cNvSpPr/>
              <p:nvPr/>
            </p:nvSpPr>
            <p:spPr>
              <a:xfrm rot="-4882777">
                <a:off x="7970125" y="1832691"/>
                <a:ext cx="5096" cy="4868"/>
              </a:xfrm>
              <a:custGeom>
                <a:avLst/>
                <a:gdLst>
                  <a:gd name="connsiteX0" fmla="*/ -129 w 5096"/>
                  <a:gd name="connsiteY0" fmla="*/ -103 h 4868"/>
                  <a:gd name="connsiteX1" fmla="*/ 4968 w 5096"/>
                  <a:gd name="connsiteY1" fmla="*/ -103 h 4868"/>
                  <a:gd name="connsiteX2" fmla="*/ 4968 w 5096"/>
                  <a:gd name="connsiteY2" fmla="*/ 4765 h 4868"/>
                  <a:gd name="connsiteX3" fmla="*/ -129 w 5096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" h="4868">
                    <a:moveTo>
                      <a:pt x="-129" y="-103"/>
                    </a:moveTo>
                    <a:lnTo>
                      <a:pt x="4968" y="-103"/>
                    </a:lnTo>
                    <a:lnTo>
                      <a:pt x="4968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EAECE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7" name="Freeform: Shape 1566">
                <a:extLst>
                  <a:ext uri="{FF2B5EF4-FFF2-40B4-BE49-F238E27FC236}">
                    <a16:creationId xmlns:a16="http://schemas.microsoft.com/office/drawing/2014/main" id="{F526B2B7-EF71-2E25-4337-5428382EF7E0}"/>
                  </a:ext>
                </a:extLst>
              </p:cNvPr>
              <p:cNvSpPr/>
              <p:nvPr/>
            </p:nvSpPr>
            <p:spPr>
              <a:xfrm rot="-4879157">
                <a:off x="7970198" y="1832706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79 w 5108"/>
                  <a:gd name="connsiteY1" fmla="*/ -103 h 4869"/>
                  <a:gd name="connsiteX2" fmla="*/ 4979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F1F2F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8" name="Freeform: Shape 1567">
                <a:extLst>
                  <a:ext uri="{FF2B5EF4-FFF2-40B4-BE49-F238E27FC236}">
                    <a16:creationId xmlns:a16="http://schemas.microsoft.com/office/drawing/2014/main" id="{BA5B309A-B2E0-BF9E-0069-F870D81D60DB}"/>
                  </a:ext>
                </a:extLst>
              </p:cNvPr>
              <p:cNvSpPr/>
              <p:nvPr/>
            </p:nvSpPr>
            <p:spPr>
              <a:xfrm rot="-4879157">
                <a:off x="7970272" y="1832691"/>
                <a:ext cx="5108" cy="4869"/>
              </a:xfrm>
              <a:custGeom>
                <a:avLst/>
                <a:gdLst>
                  <a:gd name="connsiteX0" fmla="*/ -129 w 5108"/>
                  <a:gd name="connsiteY0" fmla="*/ -103 h 4869"/>
                  <a:gd name="connsiteX1" fmla="*/ 4980 w 5108"/>
                  <a:gd name="connsiteY1" fmla="*/ -103 h 4869"/>
                  <a:gd name="connsiteX2" fmla="*/ 4980 w 5108"/>
                  <a:gd name="connsiteY2" fmla="*/ 4766 h 4869"/>
                  <a:gd name="connsiteX3" fmla="*/ -129 w 5108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9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F9F8F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9" name="Freeform: Shape 1568">
                <a:extLst>
                  <a:ext uri="{FF2B5EF4-FFF2-40B4-BE49-F238E27FC236}">
                    <a16:creationId xmlns:a16="http://schemas.microsoft.com/office/drawing/2014/main" id="{A420A4E5-3821-9721-28D3-3EBA7923AD66}"/>
                  </a:ext>
                </a:extLst>
              </p:cNvPr>
              <p:cNvSpPr/>
              <p:nvPr/>
            </p:nvSpPr>
            <p:spPr>
              <a:xfrm>
                <a:off x="7970108" y="1816634"/>
                <a:ext cx="32514" cy="21398"/>
              </a:xfrm>
              <a:custGeom>
                <a:avLst/>
                <a:gdLst>
                  <a:gd name="connsiteX0" fmla="*/ 4685 w 32514"/>
                  <a:gd name="connsiteY0" fmla="*/ 21295 h 21398"/>
                  <a:gd name="connsiteX1" fmla="*/ -129 w 32514"/>
                  <a:gd name="connsiteY1" fmla="*/ 20559 h 21398"/>
                  <a:gd name="connsiteX2" fmla="*/ 640 w 32514"/>
                  <a:gd name="connsiteY2" fmla="*/ 15512 h 21398"/>
                  <a:gd name="connsiteX3" fmla="*/ 5453 w 32514"/>
                  <a:gd name="connsiteY3" fmla="*/ 16247 h 21398"/>
                  <a:gd name="connsiteX4" fmla="*/ 32250 w 32514"/>
                  <a:gd name="connsiteY4" fmla="*/ 5135 h 21398"/>
                  <a:gd name="connsiteX5" fmla="*/ 27368 w 32514"/>
                  <a:gd name="connsiteY5" fmla="*/ 5004 h 21398"/>
                  <a:gd name="connsiteX6" fmla="*/ 27505 w 32514"/>
                  <a:gd name="connsiteY6" fmla="*/ -103 h 21398"/>
                  <a:gd name="connsiteX7" fmla="*/ 32386 w 32514"/>
                  <a:gd name="connsiteY7" fmla="*/ 28 h 21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514" h="21398">
                    <a:moveTo>
                      <a:pt x="4685" y="21295"/>
                    </a:moveTo>
                    <a:lnTo>
                      <a:pt x="-129" y="20559"/>
                    </a:lnTo>
                    <a:lnTo>
                      <a:pt x="640" y="15512"/>
                    </a:lnTo>
                    <a:lnTo>
                      <a:pt x="5453" y="16247"/>
                    </a:lnTo>
                    <a:close/>
                    <a:moveTo>
                      <a:pt x="32250" y="5135"/>
                    </a:moveTo>
                    <a:lnTo>
                      <a:pt x="27368" y="5004"/>
                    </a:lnTo>
                    <a:lnTo>
                      <a:pt x="27505" y="-103"/>
                    </a:lnTo>
                    <a:lnTo>
                      <a:pt x="32386" y="28"/>
                    </a:ln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0" name="Freeform: Shape 1569">
                <a:extLst>
                  <a:ext uri="{FF2B5EF4-FFF2-40B4-BE49-F238E27FC236}">
                    <a16:creationId xmlns:a16="http://schemas.microsoft.com/office/drawing/2014/main" id="{E7BA2E96-4E68-44F4-8120-D53EE23EAD35}"/>
                  </a:ext>
                </a:extLst>
              </p:cNvPr>
              <p:cNvSpPr/>
              <p:nvPr/>
            </p:nvSpPr>
            <p:spPr>
              <a:xfrm rot="-5256102">
                <a:off x="7997674" y="1816812"/>
                <a:ext cx="5103" cy="4872"/>
              </a:xfrm>
              <a:custGeom>
                <a:avLst/>
                <a:gdLst>
                  <a:gd name="connsiteX0" fmla="*/ -129 w 5103"/>
                  <a:gd name="connsiteY0" fmla="*/ -103 h 4872"/>
                  <a:gd name="connsiteX1" fmla="*/ 4974 w 5103"/>
                  <a:gd name="connsiteY1" fmla="*/ -103 h 4872"/>
                  <a:gd name="connsiteX2" fmla="*/ 4974 w 5103"/>
                  <a:gd name="connsiteY2" fmla="*/ 4770 h 4872"/>
                  <a:gd name="connsiteX3" fmla="*/ -129 w 5103"/>
                  <a:gd name="connsiteY3" fmla="*/ 4770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72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FDFEF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1" name="Freeform: Shape 1570">
                <a:extLst>
                  <a:ext uri="{FF2B5EF4-FFF2-40B4-BE49-F238E27FC236}">
                    <a16:creationId xmlns:a16="http://schemas.microsoft.com/office/drawing/2014/main" id="{51D4835D-F9FD-DB91-041B-DEEE8A8606BB}"/>
                  </a:ext>
                </a:extLst>
              </p:cNvPr>
              <p:cNvSpPr/>
              <p:nvPr/>
            </p:nvSpPr>
            <p:spPr>
              <a:xfrm rot="-5161074">
                <a:off x="7997739" y="1816835"/>
                <a:ext cx="5102" cy="4882"/>
              </a:xfrm>
              <a:custGeom>
                <a:avLst/>
                <a:gdLst>
                  <a:gd name="connsiteX0" fmla="*/ -129 w 5102"/>
                  <a:gd name="connsiteY0" fmla="*/ -103 h 4882"/>
                  <a:gd name="connsiteX1" fmla="*/ 4974 w 5102"/>
                  <a:gd name="connsiteY1" fmla="*/ -103 h 4882"/>
                  <a:gd name="connsiteX2" fmla="*/ 4974 w 5102"/>
                  <a:gd name="connsiteY2" fmla="*/ 4779 h 4882"/>
                  <a:gd name="connsiteX3" fmla="*/ -129 w 5102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2" h="4882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FBFCF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77811F22-75C6-F031-1739-A2F5E09232F8}"/>
                  </a:ext>
                </a:extLst>
              </p:cNvPr>
              <p:cNvSpPr/>
              <p:nvPr/>
            </p:nvSpPr>
            <p:spPr>
              <a:xfrm rot="-5086740">
                <a:off x="7997775" y="1816820"/>
                <a:ext cx="5112" cy="4871"/>
              </a:xfrm>
              <a:custGeom>
                <a:avLst/>
                <a:gdLst>
                  <a:gd name="connsiteX0" fmla="*/ -129 w 5112"/>
                  <a:gd name="connsiteY0" fmla="*/ -103 h 4871"/>
                  <a:gd name="connsiteX1" fmla="*/ 4984 w 5112"/>
                  <a:gd name="connsiteY1" fmla="*/ -103 h 4871"/>
                  <a:gd name="connsiteX2" fmla="*/ 4984 w 5112"/>
                  <a:gd name="connsiteY2" fmla="*/ 4768 h 4871"/>
                  <a:gd name="connsiteX3" fmla="*/ -129 w 5112"/>
                  <a:gd name="connsiteY3" fmla="*/ 4768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2" h="4871">
                    <a:moveTo>
                      <a:pt x="-129" y="-103"/>
                    </a:moveTo>
                    <a:lnTo>
                      <a:pt x="4984" y="-103"/>
                    </a:lnTo>
                    <a:lnTo>
                      <a:pt x="4984" y="4768"/>
                    </a:lnTo>
                    <a:lnTo>
                      <a:pt x="-129" y="4768"/>
                    </a:lnTo>
                    <a:close/>
                  </a:path>
                </a:pathLst>
              </a:custGeom>
              <a:solidFill>
                <a:srgbClr val="F9FAF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73A8290B-A955-9EFD-8426-D7B495B3492B}"/>
                  </a:ext>
                </a:extLst>
              </p:cNvPr>
              <p:cNvSpPr/>
              <p:nvPr/>
            </p:nvSpPr>
            <p:spPr>
              <a:xfrm rot="-5190276">
                <a:off x="7997811" y="1816815"/>
                <a:ext cx="5110" cy="4879"/>
              </a:xfrm>
              <a:custGeom>
                <a:avLst/>
                <a:gdLst>
                  <a:gd name="connsiteX0" fmla="*/ -129 w 5110"/>
                  <a:gd name="connsiteY0" fmla="*/ -103 h 4879"/>
                  <a:gd name="connsiteX1" fmla="*/ 4981 w 5110"/>
                  <a:gd name="connsiteY1" fmla="*/ -103 h 4879"/>
                  <a:gd name="connsiteX2" fmla="*/ 4981 w 5110"/>
                  <a:gd name="connsiteY2" fmla="*/ 4776 h 4879"/>
                  <a:gd name="connsiteX3" fmla="*/ -129 w 5110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0" h="4879">
                    <a:moveTo>
                      <a:pt x="-129" y="-103"/>
                    </a:moveTo>
                    <a:lnTo>
                      <a:pt x="4981" y="-103"/>
                    </a:lnTo>
                    <a:lnTo>
                      <a:pt x="4981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F6F7F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CBBD76C3-ED0D-FB07-70B8-23902A00EFB4}"/>
                  </a:ext>
                </a:extLst>
              </p:cNvPr>
              <p:cNvSpPr/>
              <p:nvPr/>
            </p:nvSpPr>
            <p:spPr>
              <a:xfrm rot="-5336748">
                <a:off x="7997849" y="1816823"/>
                <a:ext cx="5108" cy="4867"/>
              </a:xfrm>
              <a:custGeom>
                <a:avLst/>
                <a:gdLst>
                  <a:gd name="connsiteX0" fmla="*/ -129 w 5108"/>
                  <a:gd name="connsiteY0" fmla="*/ -103 h 4867"/>
                  <a:gd name="connsiteX1" fmla="*/ 4980 w 5108"/>
                  <a:gd name="connsiteY1" fmla="*/ -103 h 4867"/>
                  <a:gd name="connsiteX2" fmla="*/ 4980 w 5108"/>
                  <a:gd name="connsiteY2" fmla="*/ 4765 h 4867"/>
                  <a:gd name="connsiteX3" fmla="*/ -129 w 5108"/>
                  <a:gd name="connsiteY3" fmla="*/ 4765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67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F4F5F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927A2073-A331-4B58-7DC8-DD4567B57DB9}"/>
                  </a:ext>
                </a:extLst>
              </p:cNvPr>
              <p:cNvSpPr/>
              <p:nvPr/>
            </p:nvSpPr>
            <p:spPr>
              <a:xfrm rot="-5248782">
                <a:off x="7997889" y="1816834"/>
                <a:ext cx="5103" cy="4873"/>
              </a:xfrm>
              <a:custGeom>
                <a:avLst/>
                <a:gdLst>
                  <a:gd name="connsiteX0" fmla="*/ -129 w 5103"/>
                  <a:gd name="connsiteY0" fmla="*/ -103 h 4873"/>
                  <a:gd name="connsiteX1" fmla="*/ 4975 w 5103"/>
                  <a:gd name="connsiteY1" fmla="*/ -103 h 4873"/>
                  <a:gd name="connsiteX2" fmla="*/ 4975 w 5103"/>
                  <a:gd name="connsiteY2" fmla="*/ 4771 h 4873"/>
                  <a:gd name="connsiteX3" fmla="*/ -129 w 5103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73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F1F3F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6" name="Freeform: Shape 1575">
                <a:extLst>
                  <a:ext uri="{FF2B5EF4-FFF2-40B4-BE49-F238E27FC236}">
                    <a16:creationId xmlns:a16="http://schemas.microsoft.com/office/drawing/2014/main" id="{3D9F625F-CBA8-5A1C-27A7-23837EFBDF39}"/>
                  </a:ext>
                </a:extLst>
              </p:cNvPr>
              <p:cNvSpPr/>
              <p:nvPr/>
            </p:nvSpPr>
            <p:spPr>
              <a:xfrm rot="-5175672">
                <a:off x="7997906" y="1816814"/>
                <a:ext cx="5111" cy="4880"/>
              </a:xfrm>
              <a:custGeom>
                <a:avLst/>
                <a:gdLst>
                  <a:gd name="connsiteX0" fmla="*/ -129 w 5111"/>
                  <a:gd name="connsiteY0" fmla="*/ -103 h 4880"/>
                  <a:gd name="connsiteX1" fmla="*/ 4983 w 5111"/>
                  <a:gd name="connsiteY1" fmla="*/ -103 h 4880"/>
                  <a:gd name="connsiteX2" fmla="*/ 4983 w 5111"/>
                  <a:gd name="connsiteY2" fmla="*/ 4777 h 4880"/>
                  <a:gd name="connsiteX3" fmla="*/ -129 w 5111"/>
                  <a:gd name="connsiteY3" fmla="*/ 4777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1" h="4880">
                    <a:moveTo>
                      <a:pt x="-129" y="-103"/>
                    </a:moveTo>
                    <a:lnTo>
                      <a:pt x="4983" y="-103"/>
                    </a:lnTo>
                    <a:lnTo>
                      <a:pt x="4983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F0F1F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7" name="Freeform: Shape 1576">
                <a:extLst>
                  <a:ext uri="{FF2B5EF4-FFF2-40B4-BE49-F238E27FC236}">
                    <a16:creationId xmlns:a16="http://schemas.microsoft.com/office/drawing/2014/main" id="{E907F9B2-E9BE-90BF-B216-C4ADC16239AA}"/>
                  </a:ext>
                </a:extLst>
              </p:cNvPr>
              <p:cNvSpPr/>
              <p:nvPr/>
            </p:nvSpPr>
            <p:spPr>
              <a:xfrm rot="-5108640">
                <a:off x="7997954" y="1816829"/>
                <a:ext cx="5109" cy="4868"/>
              </a:xfrm>
              <a:custGeom>
                <a:avLst/>
                <a:gdLst>
                  <a:gd name="connsiteX0" fmla="*/ -129 w 5109"/>
                  <a:gd name="connsiteY0" fmla="*/ -103 h 4868"/>
                  <a:gd name="connsiteX1" fmla="*/ 4981 w 5109"/>
                  <a:gd name="connsiteY1" fmla="*/ -103 h 4868"/>
                  <a:gd name="connsiteX2" fmla="*/ 4981 w 5109"/>
                  <a:gd name="connsiteY2" fmla="*/ 4765 h 4868"/>
                  <a:gd name="connsiteX3" fmla="*/ -129 w 5109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9" h="4868">
                    <a:moveTo>
                      <a:pt x="-129" y="-103"/>
                    </a:moveTo>
                    <a:lnTo>
                      <a:pt x="4981" y="-103"/>
                    </a:lnTo>
                    <a:lnTo>
                      <a:pt x="4981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EDEFF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77DA12A1-1D13-1314-E020-2894F0F27F48}"/>
                  </a:ext>
                </a:extLst>
              </p:cNvPr>
              <p:cNvSpPr/>
              <p:nvPr/>
            </p:nvSpPr>
            <p:spPr>
              <a:xfrm rot="-5057580">
                <a:off x="7997982" y="1816833"/>
                <a:ext cx="5096" cy="4875"/>
              </a:xfrm>
              <a:custGeom>
                <a:avLst/>
                <a:gdLst>
                  <a:gd name="connsiteX0" fmla="*/ -129 w 5096"/>
                  <a:gd name="connsiteY0" fmla="*/ -103 h 4875"/>
                  <a:gd name="connsiteX1" fmla="*/ 4968 w 5096"/>
                  <a:gd name="connsiteY1" fmla="*/ -103 h 4875"/>
                  <a:gd name="connsiteX2" fmla="*/ 4968 w 5096"/>
                  <a:gd name="connsiteY2" fmla="*/ 4773 h 4875"/>
                  <a:gd name="connsiteX3" fmla="*/ -129 w 5096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6" h="4875">
                    <a:moveTo>
                      <a:pt x="-129" y="-103"/>
                    </a:moveTo>
                    <a:lnTo>
                      <a:pt x="4968" y="-103"/>
                    </a:lnTo>
                    <a:lnTo>
                      <a:pt x="4968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EBEDE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9" name="Freeform: Shape 1578">
                <a:extLst>
                  <a:ext uri="{FF2B5EF4-FFF2-40B4-BE49-F238E27FC236}">
                    <a16:creationId xmlns:a16="http://schemas.microsoft.com/office/drawing/2014/main" id="{EC214B18-2926-79C4-EE92-EB842E6FCF64}"/>
                  </a:ext>
                </a:extLst>
              </p:cNvPr>
              <p:cNvSpPr/>
              <p:nvPr/>
            </p:nvSpPr>
            <p:spPr>
              <a:xfrm rot="-5021209">
                <a:off x="7998022" y="1816830"/>
                <a:ext cx="5103" cy="4882"/>
              </a:xfrm>
              <a:custGeom>
                <a:avLst/>
                <a:gdLst>
                  <a:gd name="connsiteX0" fmla="*/ -129 w 5103"/>
                  <a:gd name="connsiteY0" fmla="*/ -103 h 4882"/>
                  <a:gd name="connsiteX1" fmla="*/ 4975 w 5103"/>
                  <a:gd name="connsiteY1" fmla="*/ -103 h 4882"/>
                  <a:gd name="connsiteX2" fmla="*/ 4975 w 5103"/>
                  <a:gd name="connsiteY2" fmla="*/ 4779 h 4882"/>
                  <a:gd name="connsiteX3" fmla="*/ -129 w 5103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82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EAECE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0B594A7A-74A4-7E08-855A-543F0AD41005}"/>
                  </a:ext>
                </a:extLst>
              </p:cNvPr>
              <p:cNvSpPr/>
              <p:nvPr/>
            </p:nvSpPr>
            <p:spPr>
              <a:xfrm rot="-4975699">
                <a:off x="7998079" y="1816844"/>
                <a:ext cx="5106" cy="4869"/>
              </a:xfrm>
              <a:custGeom>
                <a:avLst/>
                <a:gdLst>
                  <a:gd name="connsiteX0" fmla="*/ -129 w 5106"/>
                  <a:gd name="connsiteY0" fmla="*/ -103 h 4869"/>
                  <a:gd name="connsiteX1" fmla="*/ 4978 w 5106"/>
                  <a:gd name="connsiteY1" fmla="*/ -103 h 4869"/>
                  <a:gd name="connsiteX2" fmla="*/ 4978 w 5106"/>
                  <a:gd name="connsiteY2" fmla="*/ 4766 h 4869"/>
                  <a:gd name="connsiteX3" fmla="*/ -129 w 5106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69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E8EAE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1" name="Freeform: Shape 1580">
                <a:extLst>
                  <a:ext uri="{FF2B5EF4-FFF2-40B4-BE49-F238E27FC236}">
                    <a16:creationId xmlns:a16="http://schemas.microsoft.com/office/drawing/2014/main" id="{0A67EC3D-919B-8ADD-5E36-26818384C28E}"/>
                  </a:ext>
                </a:extLst>
              </p:cNvPr>
              <p:cNvSpPr/>
              <p:nvPr/>
            </p:nvSpPr>
            <p:spPr>
              <a:xfrm rot="-4932151">
                <a:off x="7998127" y="1816845"/>
                <a:ext cx="5105" cy="4878"/>
              </a:xfrm>
              <a:custGeom>
                <a:avLst/>
                <a:gdLst>
                  <a:gd name="connsiteX0" fmla="*/ -129 w 5105"/>
                  <a:gd name="connsiteY0" fmla="*/ -103 h 4878"/>
                  <a:gd name="connsiteX1" fmla="*/ 4977 w 5105"/>
                  <a:gd name="connsiteY1" fmla="*/ -103 h 4878"/>
                  <a:gd name="connsiteX2" fmla="*/ 4977 w 5105"/>
                  <a:gd name="connsiteY2" fmla="*/ 4775 h 4878"/>
                  <a:gd name="connsiteX3" fmla="*/ -129 w 5105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8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E5E7E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F43C5384-F1DA-DB2E-6C19-D29623E1B4CB}"/>
                  </a:ext>
                </a:extLst>
              </p:cNvPr>
              <p:cNvSpPr/>
              <p:nvPr/>
            </p:nvSpPr>
            <p:spPr>
              <a:xfrm rot="-4886400">
                <a:off x="7998181" y="1816850"/>
                <a:ext cx="5106" cy="4867"/>
              </a:xfrm>
              <a:custGeom>
                <a:avLst/>
                <a:gdLst>
                  <a:gd name="connsiteX0" fmla="*/ -129 w 5106"/>
                  <a:gd name="connsiteY0" fmla="*/ -103 h 4867"/>
                  <a:gd name="connsiteX1" fmla="*/ 4978 w 5106"/>
                  <a:gd name="connsiteY1" fmla="*/ -103 h 4867"/>
                  <a:gd name="connsiteX2" fmla="*/ 4978 w 5106"/>
                  <a:gd name="connsiteY2" fmla="*/ 4765 h 4867"/>
                  <a:gd name="connsiteX3" fmla="*/ -129 w 5106"/>
                  <a:gd name="connsiteY3" fmla="*/ 4765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67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E3E5E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3" name="Freeform: Shape 1582">
                <a:extLst>
                  <a:ext uri="{FF2B5EF4-FFF2-40B4-BE49-F238E27FC236}">
                    <a16:creationId xmlns:a16="http://schemas.microsoft.com/office/drawing/2014/main" id="{398CF151-F146-7680-7D42-1CBD7D704226}"/>
                  </a:ext>
                </a:extLst>
              </p:cNvPr>
              <p:cNvSpPr/>
              <p:nvPr/>
            </p:nvSpPr>
            <p:spPr>
              <a:xfrm rot="-4843020">
                <a:off x="7998246" y="1816851"/>
                <a:ext cx="5106" cy="4878"/>
              </a:xfrm>
              <a:custGeom>
                <a:avLst/>
                <a:gdLst>
                  <a:gd name="connsiteX0" fmla="*/ -129 w 5106"/>
                  <a:gd name="connsiteY0" fmla="*/ -103 h 4878"/>
                  <a:gd name="connsiteX1" fmla="*/ 4978 w 5106"/>
                  <a:gd name="connsiteY1" fmla="*/ -103 h 4878"/>
                  <a:gd name="connsiteX2" fmla="*/ 4978 w 5106"/>
                  <a:gd name="connsiteY2" fmla="*/ 4775 h 4878"/>
                  <a:gd name="connsiteX3" fmla="*/ -129 w 5106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8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E0E3E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F2D69B9D-34E5-019D-B5A2-F4ED2289280F}"/>
                  </a:ext>
                </a:extLst>
              </p:cNvPr>
              <p:cNvSpPr/>
              <p:nvPr/>
            </p:nvSpPr>
            <p:spPr>
              <a:xfrm rot="-4797089">
                <a:off x="7998309" y="1816886"/>
                <a:ext cx="5102" cy="4868"/>
              </a:xfrm>
              <a:custGeom>
                <a:avLst/>
                <a:gdLst>
                  <a:gd name="connsiteX0" fmla="*/ -129 w 5102"/>
                  <a:gd name="connsiteY0" fmla="*/ -103 h 4868"/>
                  <a:gd name="connsiteX1" fmla="*/ 4974 w 5102"/>
                  <a:gd name="connsiteY1" fmla="*/ -103 h 4868"/>
                  <a:gd name="connsiteX2" fmla="*/ 4974 w 5102"/>
                  <a:gd name="connsiteY2" fmla="*/ 4766 h 4868"/>
                  <a:gd name="connsiteX3" fmla="*/ -129 w 5102"/>
                  <a:gd name="connsiteY3" fmla="*/ 4766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2" h="4868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DEE2E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5" name="Freeform: Shape 1584">
                <a:extLst>
                  <a:ext uri="{FF2B5EF4-FFF2-40B4-BE49-F238E27FC236}">
                    <a16:creationId xmlns:a16="http://schemas.microsoft.com/office/drawing/2014/main" id="{C306F635-01B9-0E86-2EE2-400CDED6B947}"/>
                  </a:ext>
                </a:extLst>
              </p:cNvPr>
              <p:cNvSpPr/>
              <p:nvPr/>
            </p:nvSpPr>
            <p:spPr>
              <a:xfrm>
                <a:off x="7998045" y="1816357"/>
                <a:ext cx="5769" cy="5936"/>
              </a:xfrm>
              <a:custGeom>
                <a:avLst/>
                <a:gdLst>
                  <a:gd name="connsiteX0" fmla="*/ 4796 w 5769"/>
                  <a:gd name="connsiteY0" fmla="*/ 5937 h 5936"/>
                  <a:gd name="connsiteX1" fmla="*/ 0 w 5769"/>
                  <a:gd name="connsiteY1" fmla="*/ 5013 h 5936"/>
                  <a:gd name="connsiteX2" fmla="*/ 973 w 5769"/>
                  <a:gd name="connsiteY2" fmla="*/ 0 h 5936"/>
                  <a:gd name="connsiteX3" fmla="*/ 5769 w 5769"/>
                  <a:gd name="connsiteY3" fmla="*/ 921 h 5936"/>
                  <a:gd name="connsiteX4" fmla="*/ 4796 w 5769"/>
                  <a:gd name="connsiteY4" fmla="*/ 5937 h 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9" h="5936">
                    <a:moveTo>
                      <a:pt x="4796" y="5937"/>
                    </a:moveTo>
                    <a:lnTo>
                      <a:pt x="0" y="5013"/>
                    </a:lnTo>
                    <a:lnTo>
                      <a:pt x="973" y="0"/>
                    </a:lnTo>
                    <a:lnTo>
                      <a:pt x="5769" y="921"/>
                    </a:lnTo>
                    <a:lnTo>
                      <a:pt x="4796" y="5937"/>
                    </a:lnTo>
                    <a:close/>
                  </a:path>
                </a:pathLst>
              </a:custGeom>
              <a:solidFill>
                <a:srgbClr val="DCE0E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FF385DAD-5791-B1DF-7464-8E6E697A7C36}"/>
                  </a:ext>
                </a:extLst>
              </p:cNvPr>
              <p:cNvSpPr/>
              <p:nvPr/>
            </p:nvSpPr>
            <p:spPr>
              <a:xfrm>
                <a:off x="7998079" y="1816350"/>
                <a:ext cx="5820" cy="5979"/>
              </a:xfrm>
              <a:custGeom>
                <a:avLst/>
                <a:gdLst>
                  <a:gd name="connsiteX0" fmla="*/ 4779 w 5820"/>
                  <a:gd name="connsiteY0" fmla="*/ 5979 h 5979"/>
                  <a:gd name="connsiteX1" fmla="*/ 0 w 5820"/>
                  <a:gd name="connsiteY1" fmla="*/ 4984 h 5979"/>
                  <a:gd name="connsiteX2" fmla="*/ 1041 w 5820"/>
                  <a:gd name="connsiteY2" fmla="*/ 0 h 5979"/>
                  <a:gd name="connsiteX3" fmla="*/ 5820 w 5820"/>
                  <a:gd name="connsiteY3" fmla="*/ 995 h 5979"/>
                  <a:gd name="connsiteX4" fmla="*/ 4779 w 5820"/>
                  <a:gd name="connsiteY4" fmla="*/ 5979 h 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" h="5979">
                    <a:moveTo>
                      <a:pt x="4779" y="5979"/>
                    </a:moveTo>
                    <a:lnTo>
                      <a:pt x="0" y="4984"/>
                    </a:lnTo>
                    <a:lnTo>
                      <a:pt x="1041" y="0"/>
                    </a:lnTo>
                    <a:lnTo>
                      <a:pt x="5820" y="995"/>
                    </a:lnTo>
                    <a:lnTo>
                      <a:pt x="4779" y="5979"/>
                    </a:lnTo>
                    <a:close/>
                  </a:path>
                </a:pathLst>
              </a:custGeom>
              <a:solidFill>
                <a:srgbClr val="DADEE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7" name="Freeform: Shape 1586">
                <a:extLst>
                  <a:ext uri="{FF2B5EF4-FFF2-40B4-BE49-F238E27FC236}">
                    <a16:creationId xmlns:a16="http://schemas.microsoft.com/office/drawing/2014/main" id="{352A5004-DBAF-0189-A71B-498929BC0859}"/>
                  </a:ext>
                </a:extLst>
              </p:cNvPr>
              <p:cNvSpPr/>
              <p:nvPr/>
            </p:nvSpPr>
            <p:spPr>
              <a:xfrm rot="-4626036">
                <a:off x="7998511" y="1816903"/>
                <a:ext cx="5104" cy="4879"/>
              </a:xfrm>
              <a:custGeom>
                <a:avLst/>
                <a:gdLst>
                  <a:gd name="connsiteX0" fmla="*/ -129 w 5104"/>
                  <a:gd name="connsiteY0" fmla="*/ -103 h 4879"/>
                  <a:gd name="connsiteX1" fmla="*/ 4976 w 5104"/>
                  <a:gd name="connsiteY1" fmla="*/ -103 h 4879"/>
                  <a:gd name="connsiteX2" fmla="*/ 4976 w 5104"/>
                  <a:gd name="connsiteY2" fmla="*/ 4776 h 4879"/>
                  <a:gd name="connsiteX3" fmla="*/ -129 w 5104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4" h="4879">
                    <a:moveTo>
                      <a:pt x="-129" y="-103"/>
                    </a:moveTo>
                    <a:lnTo>
                      <a:pt x="4976" y="-103"/>
                    </a:lnTo>
                    <a:lnTo>
                      <a:pt x="4976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D8DCD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9FC30F3D-8D39-9C3C-05F1-CF37F8B4E11D}"/>
                  </a:ext>
                </a:extLst>
              </p:cNvPr>
              <p:cNvSpPr/>
              <p:nvPr/>
            </p:nvSpPr>
            <p:spPr>
              <a:xfrm rot="-4558554">
                <a:off x="7998579" y="1816927"/>
                <a:ext cx="5097" cy="4881"/>
              </a:xfrm>
              <a:custGeom>
                <a:avLst/>
                <a:gdLst>
                  <a:gd name="connsiteX0" fmla="*/ -129 w 5097"/>
                  <a:gd name="connsiteY0" fmla="*/ -103 h 4881"/>
                  <a:gd name="connsiteX1" fmla="*/ 4969 w 5097"/>
                  <a:gd name="connsiteY1" fmla="*/ -103 h 4881"/>
                  <a:gd name="connsiteX2" fmla="*/ 4969 w 5097"/>
                  <a:gd name="connsiteY2" fmla="*/ 4779 h 4881"/>
                  <a:gd name="connsiteX3" fmla="*/ -129 w 5097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7" h="4881">
                    <a:moveTo>
                      <a:pt x="-129" y="-103"/>
                    </a:moveTo>
                    <a:lnTo>
                      <a:pt x="4969" y="-103"/>
                    </a:lnTo>
                    <a:lnTo>
                      <a:pt x="4969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D6DAD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9" name="Freeform: Shape 1588">
                <a:extLst>
                  <a:ext uri="{FF2B5EF4-FFF2-40B4-BE49-F238E27FC236}">
                    <a16:creationId xmlns:a16="http://schemas.microsoft.com/office/drawing/2014/main" id="{51941A5E-3DDA-8C1C-7C92-22E0CDA174B4}"/>
                  </a:ext>
                </a:extLst>
              </p:cNvPr>
              <p:cNvSpPr/>
              <p:nvPr/>
            </p:nvSpPr>
            <p:spPr>
              <a:xfrm rot="-4491174">
                <a:off x="7998650" y="1816952"/>
                <a:ext cx="5100" cy="4886"/>
              </a:xfrm>
              <a:custGeom>
                <a:avLst/>
                <a:gdLst>
                  <a:gd name="connsiteX0" fmla="*/ -129 w 5100"/>
                  <a:gd name="connsiteY0" fmla="*/ -103 h 4886"/>
                  <a:gd name="connsiteX1" fmla="*/ 4972 w 5100"/>
                  <a:gd name="connsiteY1" fmla="*/ -103 h 4886"/>
                  <a:gd name="connsiteX2" fmla="*/ 4972 w 5100"/>
                  <a:gd name="connsiteY2" fmla="*/ 4784 h 4886"/>
                  <a:gd name="connsiteX3" fmla="*/ -129 w 5100"/>
                  <a:gd name="connsiteY3" fmla="*/ 4784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0" h="4886">
                    <a:moveTo>
                      <a:pt x="-129" y="-103"/>
                    </a:moveTo>
                    <a:lnTo>
                      <a:pt x="4972" y="-103"/>
                    </a:lnTo>
                    <a:lnTo>
                      <a:pt x="4972" y="4784"/>
                    </a:lnTo>
                    <a:lnTo>
                      <a:pt x="-129" y="4784"/>
                    </a:lnTo>
                    <a:close/>
                  </a:path>
                </a:pathLst>
              </a:custGeom>
              <a:solidFill>
                <a:srgbClr val="D4D9D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0" name="Freeform: Shape 1589">
                <a:extLst>
                  <a:ext uri="{FF2B5EF4-FFF2-40B4-BE49-F238E27FC236}">
                    <a16:creationId xmlns:a16="http://schemas.microsoft.com/office/drawing/2014/main" id="{A11A8FFA-7DF6-8D34-BEEF-7FE866FB8F51}"/>
                  </a:ext>
                </a:extLst>
              </p:cNvPr>
              <p:cNvSpPr/>
              <p:nvPr/>
            </p:nvSpPr>
            <p:spPr>
              <a:xfrm rot="-4398666">
                <a:off x="7998727" y="1816963"/>
                <a:ext cx="5101" cy="4882"/>
              </a:xfrm>
              <a:custGeom>
                <a:avLst/>
                <a:gdLst>
                  <a:gd name="connsiteX0" fmla="*/ -129 w 5101"/>
                  <a:gd name="connsiteY0" fmla="*/ -103 h 4882"/>
                  <a:gd name="connsiteX1" fmla="*/ 4972 w 5101"/>
                  <a:gd name="connsiteY1" fmla="*/ -103 h 4882"/>
                  <a:gd name="connsiteX2" fmla="*/ 4972 w 5101"/>
                  <a:gd name="connsiteY2" fmla="*/ 4780 h 4882"/>
                  <a:gd name="connsiteX3" fmla="*/ -129 w 5101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1" h="4882">
                    <a:moveTo>
                      <a:pt x="-129" y="-103"/>
                    </a:moveTo>
                    <a:lnTo>
                      <a:pt x="4972" y="-103"/>
                    </a:lnTo>
                    <a:lnTo>
                      <a:pt x="4972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D3D7D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1" name="Freeform: Shape 1590">
                <a:extLst>
                  <a:ext uri="{FF2B5EF4-FFF2-40B4-BE49-F238E27FC236}">
                    <a16:creationId xmlns:a16="http://schemas.microsoft.com/office/drawing/2014/main" id="{6B2B1F9C-CEC6-A97E-EF5B-1241CEEE0564}"/>
                  </a:ext>
                </a:extLst>
              </p:cNvPr>
              <p:cNvSpPr/>
              <p:nvPr/>
            </p:nvSpPr>
            <p:spPr>
              <a:xfrm rot="-4312999">
                <a:off x="7998783" y="1816986"/>
                <a:ext cx="5105" cy="4878"/>
              </a:xfrm>
              <a:custGeom>
                <a:avLst/>
                <a:gdLst>
                  <a:gd name="connsiteX0" fmla="*/ -129 w 5105"/>
                  <a:gd name="connsiteY0" fmla="*/ -103 h 4878"/>
                  <a:gd name="connsiteX1" fmla="*/ 4977 w 5105"/>
                  <a:gd name="connsiteY1" fmla="*/ -103 h 4878"/>
                  <a:gd name="connsiteX2" fmla="*/ 4977 w 5105"/>
                  <a:gd name="connsiteY2" fmla="*/ 4776 h 4878"/>
                  <a:gd name="connsiteX3" fmla="*/ -129 w 5105"/>
                  <a:gd name="connsiteY3" fmla="*/ 4776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8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D0D5D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2" name="Freeform: Shape 1591">
                <a:extLst>
                  <a:ext uri="{FF2B5EF4-FFF2-40B4-BE49-F238E27FC236}">
                    <a16:creationId xmlns:a16="http://schemas.microsoft.com/office/drawing/2014/main" id="{9A280791-B9C8-A3B0-318B-862CF948A17F}"/>
                  </a:ext>
                </a:extLst>
              </p:cNvPr>
              <p:cNvSpPr/>
              <p:nvPr/>
            </p:nvSpPr>
            <p:spPr>
              <a:xfrm>
                <a:off x="7998250" y="1816229"/>
                <a:ext cx="6332" cy="6453"/>
              </a:xfrm>
              <a:custGeom>
                <a:avLst/>
                <a:gdLst>
                  <a:gd name="connsiteX0" fmla="*/ 4591 w 6332"/>
                  <a:gd name="connsiteY0" fmla="*/ 6454 h 6453"/>
                  <a:gd name="connsiteX1" fmla="*/ 0 w 6332"/>
                  <a:gd name="connsiteY1" fmla="*/ 4802 h 6453"/>
                  <a:gd name="connsiteX2" fmla="*/ 1724 w 6332"/>
                  <a:gd name="connsiteY2" fmla="*/ 0 h 6453"/>
                  <a:gd name="connsiteX3" fmla="*/ 6332 w 6332"/>
                  <a:gd name="connsiteY3" fmla="*/ 1653 h 6453"/>
                  <a:gd name="connsiteX4" fmla="*/ 4591 w 6332"/>
                  <a:gd name="connsiteY4" fmla="*/ 6454 h 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32" h="6453">
                    <a:moveTo>
                      <a:pt x="4591" y="6454"/>
                    </a:moveTo>
                    <a:lnTo>
                      <a:pt x="0" y="4802"/>
                    </a:lnTo>
                    <a:lnTo>
                      <a:pt x="1724" y="0"/>
                    </a:lnTo>
                    <a:lnTo>
                      <a:pt x="6332" y="1653"/>
                    </a:lnTo>
                    <a:lnTo>
                      <a:pt x="4591" y="6454"/>
                    </a:lnTo>
                    <a:close/>
                  </a:path>
                </a:pathLst>
              </a:custGeom>
              <a:solidFill>
                <a:srgbClr val="CED1D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3" name="Freeform: Shape 1592">
                <a:extLst>
                  <a:ext uri="{FF2B5EF4-FFF2-40B4-BE49-F238E27FC236}">
                    <a16:creationId xmlns:a16="http://schemas.microsoft.com/office/drawing/2014/main" id="{C2F2FAF6-9FE0-A870-24C8-01AE5DF604D5}"/>
                  </a:ext>
                </a:extLst>
              </p:cNvPr>
              <p:cNvSpPr/>
              <p:nvPr/>
            </p:nvSpPr>
            <p:spPr>
              <a:xfrm rot="-4095331">
                <a:off x="7998932" y="1817042"/>
                <a:ext cx="5095" cy="4884"/>
              </a:xfrm>
              <a:custGeom>
                <a:avLst/>
                <a:gdLst>
                  <a:gd name="connsiteX0" fmla="*/ -129 w 5095"/>
                  <a:gd name="connsiteY0" fmla="*/ -103 h 4884"/>
                  <a:gd name="connsiteX1" fmla="*/ 4967 w 5095"/>
                  <a:gd name="connsiteY1" fmla="*/ -103 h 4884"/>
                  <a:gd name="connsiteX2" fmla="*/ 4967 w 5095"/>
                  <a:gd name="connsiteY2" fmla="*/ 4782 h 4884"/>
                  <a:gd name="connsiteX3" fmla="*/ -129 w 5095"/>
                  <a:gd name="connsiteY3" fmla="*/ 4782 h 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5" h="4884">
                    <a:moveTo>
                      <a:pt x="-129" y="-103"/>
                    </a:moveTo>
                    <a:lnTo>
                      <a:pt x="4967" y="-103"/>
                    </a:lnTo>
                    <a:lnTo>
                      <a:pt x="4967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CCD0D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4" name="Freeform: Shape 1593">
                <a:extLst>
                  <a:ext uri="{FF2B5EF4-FFF2-40B4-BE49-F238E27FC236}">
                    <a16:creationId xmlns:a16="http://schemas.microsoft.com/office/drawing/2014/main" id="{010B1614-D9C5-30BB-7039-8FF7ECF8F8E1}"/>
                  </a:ext>
                </a:extLst>
              </p:cNvPr>
              <p:cNvSpPr/>
              <p:nvPr/>
            </p:nvSpPr>
            <p:spPr>
              <a:xfrm rot="-3964483">
                <a:off x="7999000" y="1817059"/>
                <a:ext cx="5095" cy="4875"/>
              </a:xfrm>
              <a:custGeom>
                <a:avLst/>
                <a:gdLst>
                  <a:gd name="connsiteX0" fmla="*/ -129 w 5095"/>
                  <a:gd name="connsiteY0" fmla="*/ -103 h 4875"/>
                  <a:gd name="connsiteX1" fmla="*/ 4966 w 5095"/>
                  <a:gd name="connsiteY1" fmla="*/ -103 h 4875"/>
                  <a:gd name="connsiteX2" fmla="*/ 4966 w 5095"/>
                  <a:gd name="connsiteY2" fmla="*/ 4772 h 4875"/>
                  <a:gd name="connsiteX3" fmla="*/ -129 w 5095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5" h="4875">
                    <a:moveTo>
                      <a:pt x="-129" y="-103"/>
                    </a:moveTo>
                    <a:lnTo>
                      <a:pt x="4966" y="-103"/>
                    </a:lnTo>
                    <a:lnTo>
                      <a:pt x="4966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CACFD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5" name="Freeform: Shape 1594">
                <a:extLst>
                  <a:ext uri="{FF2B5EF4-FFF2-40B4-BE49-F238E27FC236}">
                    <a16:creationId xmlns:a16="http://schemas.microsoft.com/office/drawing/2014/main" id="{56EE8F92-689D-74F0-AE6C-20FD136BF02F}"/>
                  </a:ext>
                </a:extLst>
              </p:cNvPr>
              <p:cNvSpPr/>
              <p:nvPr/>
            </p:nvSpPr>
            <p:spPr>
              <a:xfrm rot="-3957827">
                <a:off x="7999055" y="1817103"/>
                <a:ext cx="5099" cy="4879"/>
              </a:xfrm>
              <a:custGeom>
                <a:avLst/>
                <a:gdLst>
                  <a:gd name="connsiteX0" fmla="*/ -129 w 5099"/>
                  <a:gd name="connsiteY0" fmla="*/ -103 h 4879"/>
                  <a:gd name="connsiteX1" fmla="*/ 4971 w 5099"/>
                  <a:gd name="connsiteY1" fmla="*/ -103 h 4879"/>
                  <a:gd name="connsiteX2" fmla="*/ 4971 w 5099"/>
                  <a:gd name="connsiteY2" fmla="*/ 4776 h 4879"/>
                  <a:gd name="connsiteX3" fmla="*/ -129 w 5099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9" h="4879">
                    <a:moveTo>
                      <a:pt x="-129" y="-103"/>
                    </a:moveTo>
                    <a:lnTo>
                      <a:pt x="4971" y="-103"/>
                    </a:lnTo>
                    <a:lnTo>
                      <a:pt x="4971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C8CDC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6" name="Freeform: Shape 1595">
                <a:extLst>
                  <a:ext uri="{FF2B5EF4-FFF2-40B4-BE49-F238E27FC236}">
                    <a16:creationId xmlns:a16="http://schemas.microsoft.com/office/drawing/2014/main" id="{10870412-5B88-A69C-34E7-220BF0F8003E}"/>
                  </a:ext>
                </a:extLst>
              </p:cNvPr>
              <p:cNvSpPr/>
              <p:nvPr/>
            </p:nvSpPr>
            <p:spPr>
              <a:xfrm>
                <a:off x="7998403" y="1816253"/>
                <a:ext cx="6537" cy="6632"/>
              </a:xfrm>
              <a:custGeom>
                <a:avLst/>
                <a:gdLst>
                  <a:gd name="connsiteX0" fmla="*/ 4455 w 6537"/>
                  <a:gd name="connsiteY0" fmla="*/ 6633 h 6632"/>
                  <a:gd name="connsiteX1" fmla="*/ 0 w 6537"/>
                  <a:gd name="connsiteY1" fmla="*/ 4645 h 6632"/>
                  <a:gd name="connsiteX2" fmla="*/ 2065 w 6537"/>
                  <a:gd name="connsiteY2" fmla="*/ 0 h 6632"/>
                  <a:gd name="connsiteX3" fmla="*/ 6537 w 6537"/>
                  <a:gd name="connsiteY3" fmla="*/ 1988 h 6632"/>
                  <a:gd name="connsiteX4" fmla="*/ 4455 w 6537"/>
                  <a:gd name="connsiteY4" fmla="*/ 6633 h 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7" h="6632">
                    <a:moveTo>
                      <a:pt x="4455" y="6633"/>
                    </a:moveTo>
                    <a:lnTo>
                      <a:pt x="0" y="4645"/>
                    </a:lnTo>
                    <a:lnTo>
                      <a:pt x="2065" y="0"/>
                    </a:lnTo>
                    <a:lnTo>
                      <a:pt x="6537" y="1988"/>
                    </a:lnTo>
                    <a:lnTo>
                      <a:pt x="4455" y="6633"/>
                    </a:lnTo>
                    <a:close/>
                  </a:path>
                </a:pathLst>
              </a:custGeom>
              <a:solidFill>
                <a:srgbClr val="C6CBC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7" name="Freeform: Shape 1596">
                <a:extLst>
                  <a:ext uri="{FF2B5EF4-FFF2-40B4-BE49-F238E27FC236}">
                    <a16:creationId xmlns:a16="http://schemas.microsoft.com/office/drawing/2014/main" id="{EAC44D32-965E-3D26-A8D2-00134FA0EDAF}"/>
                  </a:ext>
                </a:extLst>
              </p:cNvPr>
              <p:cNvSpPr/>
              <p:nvPr/>
            </p:nvSpPr>
            <p:spPr>
              <a:xfrm rot="-3951185">
                <a:off x="7999176" y="1817149"/>
                <a:ext cx="5098" cy="4883"/>
              </a:xfrm>
              <a:custGeom>
                <a:avLst/>
                <a:gdLst>
                  <a:gd name="connsiteX0" fmla="*/ -129 w 5098"/>
                  <a:gd name="connsiteY0" fmla="*/ -103 h 4883"/>
                  <a:gd name="connsiteX1" fmla="*/ 4970 w 5098"/>
                  <a:gd name="connsiteY1" fmla="*/ -103 h 4883"/>
                  <a:gd name="connsiteX2" fmla="*/ 4970 w 5098"/>
                  <a:gd name="connsiteY2" fmla="*/ 4781 h 4883"/>
                  <a:gd name="connsiteX3" fmla="*/ -129 w 5098"/>
                  <a:gd name="connsiteY3" fmla="*/ 4781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8" h="4883">
                    <a:moveTo>
                      <a:pt x="-129" y="-103"/>
                    </a:moveTo>
                    <a:lnTo>
                      <a:pt x="4970" y="-103"/>
                    </a:lnTo>
                    <a:lnTo>
                      <a:pt x="4970" y="4781"/>
                    </a:lnTo>
                    <a:lnTo>
                      <a:pt x="-129" y="4781"/>
                    </a:lnTo>
                    <a:close/>
                  </a:path>
                </a:pathLst>
              </a:custGeom>
              <a:solidFill>
                <a:srgbClr val="C5CAC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8" name="Freeform: Shape 1597">
                <a:extLst>
                  <a:ext uri="{FF2B5EF4-FFF2-40B4-BE49-F238E27FC236}">
                    <a16:creationId xmlns:a16="http://schemas.microsoft.com/office/drawing/2014/main" id="{665B55E7-8B78-2AC6-F405-FA0F1703EF34}"/>
                  </a:ext>
                </a:extLst>
              </p:cNvPr>
              <p:cNvSpPr/>
              <p:nvPr/>
            </p:nvSpPr>
            <p:spPr>
              <a:xfrm rot="-3925080">
                <a:off x="7999226" y="1817185"/>
                <a:ext cx="5107" cy="4878"/>
              </a:xfrm>
              <a:custGeom>
                <a:avLst/>
                <a:gdLst>
                  <a:gd name="connsiteX0" fmla="*/ -129 w 5107"/>
                  <a:gd name="connsiteY0" fmla="*/ -103 h 4878"/>
                  <a:gd name="connsiteX1" fmla="*/ 4979 w 5107"/>
                  <a:gd name="connsiteY1" fmla="*/ -103 h 4878"/>
                  <a:gd name="connsiteX2" fmla="*/ 4979 w 5107"/>
                  <a:gd name="connsiteY2" fmla="*/ 4775 h 4878"/>
                  <a:gd name="connsiteX3" fmla="*/ -129 w 5107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7" h="4878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C3C8C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9" name="Freeform: Shape 1598">
                <a:extLst>
                  <a:ext uri="{FF2B5EF4-FFF2-40B4-BE49-F238E27FC236}">
                    <a16:creationId xmlns:a16="http://schemas.microsoft.com/office/drawing/2014/main" id="{881A04A1-3B6B-30D0-AA5A-87A0BE2F73A7}"/>
                  </a:ext>
                </a:extLst>
              </p:cNvPr>
              <p:cNvSpPr/>
              <p:nvPr/>
            </p:nvSpPr>
            <p:spPr>
              <a:xfrm rot="-3918462">
                <a:off x="7999293" y="1817203"/>
                <a:ext cx="5097" cy="4882"/>
              </a:xfrm>
              <a:custGeom>
                <a:avLst/>
                <a:gdLst>
                  <a:gd name="connsiteX0" fmla="*/ -129 w 5097"/>
                  <a:gd name="connsiteY0" fmla="*/ -103 h 4882"/>
                  <a:gd name="connsiteX1" fmla="*/ 4969 w 5097"/>
                  <a:gd name="connsiteY1" fmla="*/ -103 h 4882"/>
                  <a:gd name="connsiteX2" fmla="*/ 4969 w 5097"/>
                  <a:gd name="connsiteY2" fmla="*/ 4780 h 4882"/>
                  <a:gd name="connsiteX3" fmla="*/ -129 w 5097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7" h="4882">
                    <a:moveTo>
                      <a:pt x="-129" y="-103"/>
                    </a:moveTo>
                    <a:lnTo>
                      <a:pt x="4969" y="-103"/>
                    </a:lnTo>
                    <a:lnTo>
                      <a:pt x="4969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C1C6C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0" name="Freeform: Shape 1599">
                <a:extLst>
                  <a:ext uri="{FF2B5EF4-FFF2-40B4-BE49-F238E27FC236}">
                    <a16:creationId xmlns:a16="http://schemas.microsoft.com/office/drawing/2014/main" id="{E23FC924-1C12-BF11-DDCA-406AEEBC4EFE}"/>
                  </a:ext>
                </a:extLst>
              </p:cNvPr>
              <p:cNvSpPr/>
              <p:nvPr/>
            </p:nvSpPr>
            <p:spPr>
              <a:xfrm rot="-3905521">
                <a:off x="7999341" y="1817232"/>
                <a:ext cx="5106" cy="4868"/>
              </a:xfrm>
              <a:custGeom>
                <a:avLst/>
                <a:gdLst>
                  <a:gd name="connsiteX0" fmla="*/ -129 w 5106"/>
                  <a:gd name="connsiteY0" fmla="*/ -103 h 4868"/>
                  <a:gd name="connsiteX1" fmla="*/ 4978 w 5106"/>
                  <a:gd name="connsiteY1" fmla="*/ -103 h 4868"/>
                  <a:gd name="connsiteX2" fmla="*/ 4978 w 5106"/>
                  <a:gd name="connsiteY2" fmla="*/ 4765 h 4868"/>
                  <a:gd name="connsiteX3" fmla="*/ -129 w 5106"/>
                  <a:gd name="connsiteY3" fmla="*/ 4765 h 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68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BFC4C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1" name="Freeform: Shape 1600">
                <a:extLst>
                  <a:ext uri="{FF2B5EF4-FFF2-40B4-BE49-F238E27FC236}">
                    <a16:creationId xmlns:a16="http://schemas.microsoft.com/office/drawing/2014/main" id="{A730D648-AF82-0825-E18D-4C0B794AAAA4}"/>
                  </a:ext>
                </a:extLst>
              </p:cNvPr>
              <p:cNvSpPr/>
              <p:nvPr/>
            </p:nvSpPr>
            <p:spPr>
              <a:xfrm rot="-3892316">
                <a:off x="7999399" y="1817271"/>
                <a:ext cx="5092" cy="4877"/>
              </a:xfrm>
              <a:custGeom>
                <a:avLst/>
                <a:gdLst>
                  <a:gd name="connsiteX0" fmla="*/ -129 w 5092"/>
                  <a:gd name="connsiteY0" fmla="*/ -103 h 4877"/>
                  <a:gd name="connsiteX1" fmla="*/ 4964 w 5092"/>
                  <a:gd name="connsiteY1" fmla="*/ -103 h 4877"/>
                  <a:gd name="connsiteX2" fmla="*/ 4964 w 5092"/>
                  <a:gd name="connsiteY2" fmla="*/ 4774 h 4877"/>
                  <a:gd name="connsiteX3" fmla="*/ -129 w 5092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2" h="4877">
                    <a:moveTo>
                      <a:pt x="-129" y="-103"/>
                    </a:moveTo>
                    <a:lnTo>
                      <a:pt x="4964" y="-103"/>
                    </a:lnTo>
                    <a:lnTo>
                      <a:pt x="4964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BCC1C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2" name="Freeform: Shape 1601">
                <a:extLst>
                  <a:ext uri="{FF2B5EF4-FFF2-40B4-BE49-F238E27FC236}">
                    <a16:creationId xmlns:a16="http://schemas.microsoft.com/office/drawing/2014/main" id="{632ED622-CA7A-08CA-C594-D05ACAC894E4}"/>
                  </a:ext>
                </a:extLst>
              </p:cNvPr>
              <p:cNvSpPr/>
              <p:nvPr/>
            </p:nvSpPr>
            <p:spPr>
              <a:xfrm rot="-3872692">
                <a:off x="7999444" y="1817291"/>
                <a:ext cx="5106" cy="4867"/>
              </a:xfrm>
              <a:custGeom>
                <a:avLst/>
                <a:gdLst>
                  <a:gd name="connsiteX0" fmla="*/ -129 w 5106"/>
                  <a:gd name="connsiteY0" fmla="*/ -103 h 4867"/>
                  <a:gd name="connsiteX1" fmla="*/ 4978 w 5106"/>
                  <a:gd name="connsiteY1" fmla="*/ -103 h 4867"/>
                  <a:gd name="connsiteX2" fmla="*/ 4978 w 5106"/>
                  <a:gd name="connsiteY2" fmla="*/ 4765 h 4867"/>
                  <a:gd name="connsiteX3" fmla="*/ -129 w 5106"/>
                  <a:gd name="connsiteY3" fmla="*/ 4765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67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65"/>
                    </a:lnTo>
                    <a:lnTo>
                      <a:pt x="-129" y="4765"/>
                    </a:lnTo>
                    <a:close/>
                  </a:path>
                </a:pathLst>
              </a:custGeom>
              <a:solidFill>
                <a:srgbClr val="BAC0C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3" name="Freeform: Shape 1602">
                <a:extLst>
                  <a:ext uri="{FF2B5EF4-FFF2-40B4-BE49-F238E27FC236}">
                    <a16:creationId xmlns:a16="http://schemas.microsoft.com/office/drawing/2014/main" id="{B57F5814-C224-ECF8-F9A6-FD9B3261839F}"/>
                  </a:ext>
                </a:extLst>
              </p:cNvPr>
              <p:cNvSpPr/>
              <p:nvPr/>
            </p:nvSpPr>
            <p:spPr>
              <a:xfrm>
                <a:off x="7998745" y="1816408"/>
                <a:ext cx="6622" cy="6712"/>
              </a:xfrm>
              <a:custGeom>
                <a:avLst/>
                <a:gdLst>
                  <a:gd name="connsiteX0" fmla="*/ 4404 w 6622"/>
                  <a:gd name="connsiteY0" fmla="*/ 6713 h 6712"/>
                  <a:gd name="connsiteX1" fmla="*/ 0 w 6622"/>
                  <a:gd name="connsiteY1" fmla="*/ 4588 h 6712"/>
                  <a:gd name="connsiteX2" fmla="*/ 2219 w 6622"/>
                  <a:gd name="connsiteY2" fmla="*/ 0 h 6712"/>
                  <a:gd name="connsiteX3" fmla="*/ 6622 w 6622"/>
                  <a:gd name="connsiteY3" fmla="*/ 2123 h 6712"/>
                  <a:gd name="connsiteX4" fmla="*/ 4404 w 6622"/>
                  <a:gd name="connsiteY4" fmla="*/ 6713 h 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2" h="6712">
                    <a:moveTo>
                      <a:pt x="4404" y="6713"/>
                    </a:moveTo>
                    <a:lnTo>
                      <a:pt x="0" y="4588"/>
                    </a:lnTo>
                    <a:lnTo>
                      <a:pt x="2219" y="0"/>
                    </a:lnTo>
                    <a:lnTo>
                      <a:pt x="6622" y="2123"/>
                    </a:lnTo>
                    <a:lnTo>
                      <a:pt x="4404" y="6713"/>
                    </a:lnTo>
                    <a:close/>
                  </a:path>
                </a:pathLst>
              </a:custGeom>
              <a:solidFill>
                <a:srgbClr val="B8BEC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4" name="Freeform: Shape 1603">
                <a:extLst>
                  <a:ext uri="{FF2B5EF4-FFF2-40B4-BE49-F238E27FC236}">
                    <a16:creationId xmlns:a16="http://schemas.microsoft.com/office/drawing/2014/main" id="{41918A09-C379-2DF0-2263-3419F4B7BD95}"/>
                  </a:ext>
                </a:extLst>
              </p:cNvPr>
              <p:cNvSpPr/>
              <p:nvPr/>
            </p:nvSpPr>
            <p:spPr>
              <a:xfrm rot="-3826777">
                <a:off x="7999548" y="1817360"/>
                <a:ext cx="5101" cy="4877"/>
              </a:xfrm>
              <a:custGeom>
                <a:avLst/>
                <a:gdLst>
                  <a:gd name="connsiteX0" fmla="*/ -129 w 5101"/>
                  <a:gd name="connsiteY0" fmla="*/ -103 h 4877"/>
                  <a:gd name="connsiteX1" fmla="*/ 4973 w 5101"/>
                  <a:gd name="connsiteY1" fmla="*/ -103 h 4877"/>
                  <a:gd name="connsiteX2" fmla="*/ 4973 w 5101"/>
                  <a:gd name="connsiteY2" fmla="*/ 4774 h 4877"/>
                  <a:gd name="connsiteX3" fmla="*/ -129 w 5101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1" h="4877">
                    <a:moveTo>
                      <a:pt x="-129" y="-103"/>
                    </a:moveTo>
                    <a:lnTo>
                      <a:pt x="4973" y="-103"/>
                    </a:lnTo>
                    <a:lnTo>
                      <a:pt x="4973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B6BCC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5" name="Freeform: Shape 1604">
                <a:extLst>
                  <a:ext uri="{FF2B5EF4-FFF2-40B4-BE49-F238E27FC236}">
                    <a16:creationId xmlns:a16="http://schemas.microsoft.com/office/drawing/2014/main" id="{16675AD0-01B4-C980-99F6-788864590FBF}"/>
                  </a:ext>
                </a:extLst>
              </p:cNvPr>
              <p:cNvSpPr/>
              <p:nvPr/>
            </p:nvSpPr>
            <p:spPr>
              <a:xfrm rot="-3794008">
                <a:off x="7999602" y="1817380"/>
                <a:ext cx="5102" cy="4877"/>
              </a:xfrm>
              <a:custGeom>
                <a:avLst/>
                <a:gdLst>
                  <a:gd name="connsiteX0" fmla="*/ -129 w 5102"/>
                  <a:gd name="connsiteY0" fmla="*/ -103 h 4877"/>
                  <a:gd name="connsiteX1" fmla="*/ 4974 w 5102"/>
                  <a:gd name="connsiteY1" fmla="*/ -103 h 4877"/>
                  <a:gd name="connsiteX2" fmla="*/ 4974 w 5102"/>
                  <a:gd name="connsiteY2" fmla="*/ 4775 h 4877"/>
                  <a:gd name="connsiteX3" fmla="*/ -129 w 5102"/>
                  <a:gd name="connsiteY3" fmla="*/ 4775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2" h="4877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B4BAB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6" name="Freeform: Shape 1605">
                <a:extLst>
                  <a:ext uri="{FF2B5EF4-FFF2-40B4-BE49-F238E27FC236}">
                    <a16:creationId xmlns:a16="http://schemas.microsoft.com/office/drawing/2014/main" id="{04D96752-E22A-E90C-617F-ECDAFBAF6B52}"/>
                  </a:ext>
                </a:extLst>
              </p:cNvPr>
              <p:cNvSpPr/>
              <p:nvPr/>
            </p:nvSpPr>
            <p:spPr>
              <a:xfrm rot="-3761251">
                <a:off x="7999651" y="1817409"/>
                <a:ext cx="5094" cy="4878"/>
              </a:xfrm>
              <a:custGeom>
                <a:avLst/>
                <a:gdLst>
                  <a:gd name="connsiteX0" fmla="*/ -129 w 5094"/>
                  <a:gd name="connsiteY0" fmla="*/ -103 h 4878"/>
                  <a:gd name="connsiteX1" fmla="*/ 4966 w 5094"/>
                  <a:gd name="connsiteY1" fmla="*/ -103 h 4878"/>
                  <a:gd name="connsiteX2" fmla="*/ 4966 w 5094"/>
                  <a:gd name="connsiteY2" fmla="*/ 4776 h 4878"/>
                  <a:gd name="connsiteX3" fmla="*/ -129 w 5094"/>
                  <a:gd name="connsiteY3" fmla="*/ 4776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4" h="4878">
                    <a:moveTo>
                      <a:pt x="-129" y="-103"/>
                    </a:moveTo>
                    <a:lnTo>
                      <a:pt x="4966" y="-103"/>
                    </a:lnTo>
                    <a:lnTo>
                      <a:pt x="4966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B3B9B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7" name="Freeform: Shape 1606">
                <a:extLst>
                  <a:ext uri="{FF2B5EF4-FFF2-40B4-BE49-F238E27FC236}">
                    <a16:creationId xmlns:a16="http://schemas.microsoft.com/office/drawing/2014/main" id="{29FEB3F9-FCD7-BDB3-90DA-E8F8F496B8DC}"/>
                  </a:ext>
                </a:extLst>
              </p:cNvPr>
              <p:cNvSpPr/>
              <p:nvPr/>
            </p:nvSpPr>
            <p:spPr>
              <a:xfrm rot="-3722092">
                <a:off x="7999689" y="1817427"/>
                <a:ext cx="5105" cy="4885"/>
              </a:xfrm>
              <a:custGeom>
                <a:avLst/>
                <a:gdLst>
                  <a:gd name="connsiteX0" fmla="*/ -129 w 5105"/>
                  <a:gd name="connsiteY0" fmla="*/ -103 h 4885"/>
                  <a:gd name="connsiteX1" fmla="*/ 4977 w 5105"/>
                  <a:gd name="connsiteY1" fmla="*/ -103 h 4885"/>
                  <a:gd name="connsiteX2" fmla="*/ 4977 w 5105"/>
                  <a:gd name="connsiteY2" fmla="*/ 4782 h 4885"/>
                  <a:gd name="connsiteX3" fmla="*/ -129 w 5105"/>
                  <a:gd name="connsiteY3" fmla="*/ 4782 h 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85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82"/>
                    </a:lnTo>
                    <a:lnTo>
                      <a:pt x="-129" y="4782"/>
                    </a:lnTo>
                    <a:close/>
                  </a:path>
                </a:pathLst>
              </a:custGeom>
              <a:solidFill>
                <a:srgbClr val="B1B7B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8" name="Freeform: Shape 1607">
                <a:extLst>
                  <a:ext uri="{FF2B5EF4-FFF2-40B4-BE49-F238E27FC236}">
                    <a16:creationId xmlns:a16="http://schemas.microsoft.com/office/drawing/2014/main" id="{86622694-DEC1-77F2-1D2F-217464A28904}"/>
                  </a:ext>
                </a:extLst>
              </p:cNvPr>
              <p:cNvSpPr/>
              <p:nvPr/>
            </p:nvSpPr>
            <p:spPr>
              <a:xfrm rot="-3675846">
                <a:off x="7999734" y="1817460"/>
                <a:ext cx="5103" cy="4874"/>
              </a:xfrm>
              <a:custGeom>
                <a:avLst/>
                <a:gdLst>
                  <a:gd name="connsiteX0" fmla="*/ -129 w 5103"/>
                  <a:gd name="connsiteY0" fmla="*/ -103 h 4874"/>
                  <a:gd name="connsiteX1" fmla="*/ 4975 w 5103"/>
                  <a:gd name="connsiteY1" fmla="*/ -103 h 4874"/>
                  <a:gd name="connsiteX2" fmla="*/ 4975 w 5103"/>
                  <a:gd name="connsiteY2" fmla="*/ 4771 h 4874"/>
                  <a:gd name="connsiteX3" fmla="*/ -129 w 5103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74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AEB5B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9" name="Freeform: Shape 1608">
                <a:extLst>
                  <a:ext uri="{FF2B5EF4-FFF2-40B4-BE49-F238E27FC236}">
                    <a16:creationId xmlns:a16="http://schemas.microsoft.com/office/drawing/2014/main" id="{4F828E61-6F9C-99D2-2F72-EC7D6E82B2B8}"/>
                  </a:ext>
                </a:extLst>
              </p:cNvPr>
              <p:cNvSpPr/>
              <p:nvPr/>
            </p:nvSpPr>
            <p:spPr>
              <a:xfrm rot="-3623059">
                <a:off x="7999773" y="1817489"/>
                <a:ext cx="5103" cy="4869"/>
              </a:xfrm>
              <a:custGeom>
                <a:avLst/>
                <a:gdLst>
                  <a:gd name="connsiteX0" fmla="*/ -129 w 5103"/>
                  <a:gd name="connsiteY0" fmla="*/ -103 h 4869"/>
                  <a:gd name="connsiteX1" fmla="*/ 4975 w 5103"/>
                  <a:gd name="connsiteY1" fmla="*/ -103 h 4869"/>
                  <a:gd name="connsiteX2" fmla="*/ 4975 w 5103"/>
                  <a:gd name="connsiteY2" fmla="*/ 4766 h 4869"/>
                  <a:gd name="connsiteX3" fmla="*/ -129 w 5103"/>
                  <a:gd name="connsiteY3" fmla="*/ 4766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3" h="4869">
                    <a:moveTo>
                      <a:pt x="-129" y="-103"/>
                    </a:moveTo>
                    <a:lnTo>
                      <a:pt x="4975" y="-103"/>
                    </a:lnTo>
                    <a:lnTo>
                      <a:pt x="4975" y="4766"/>
                    </a:lnTo>
                    <a:lnTo>
                      <a:pt x="-129" y="4766"/>
                    </a:lnTo>
                    <a:close/>
                  </a:path>
                </a:pathLst>
              </a:custGeom>
              <a:solidFill>
                <a:srgbClr val="ACB3B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0" name="Freeform: Shape 1609">
                <a:extLst>
                  <a:ext uri="{FF2B5EF4-FFF2-40B4-BE49-F238E27FC236}">
                    <a16:creationId xmlns:a16="http://schemas.microsoft.com/office/drawing/2014/main" id="{ACD177EE-3C89-6DFC-716B-048BB35FA412}"/>
                  </a:ext>
                </a:extLst>
              </p:cNvPr>
              <p:cNvSpPr/>
              <p:nvPr/>
            </p:nvSpPr>
            <p:spPr>
              <a:xfrm>
                <a:off x="7998967" y="1816509"/>
                <a:ext cx="6793" cy="6876"/>
              </a:xfrm>
              <a:custGeom>
                <a:avLst/>
                <a:gdLst>
                  <a:gd name="connsiteX0" fmla="*/ 4216 w 6793"/>
                  <a:gd name="connsiteY0" fmla="*/ 6877 h 6876"/>
                  <a:gd name="connsiteX1" fmla="*/ 0 w 6793"/>
                  <a:gd name="connsiteY1" fmla="*/ 4408 h 6876"/>
                  <a:gd name="connsiteX2" fmla="*/ 2577 w 6793"/>
                  <a:gd name="connsiteY2" fmla="*/ 0 h 6876"/>
                  <a:gd name="connsiteX3" fmla="*/ 6793 w 6793"/>
                  <a:gd name="connsiteY3" fmla="*/ 2469 h 6876"/>
                  <a:gd name="connsiteX4" fmla="*/ 4216 w 6793"/>
                  <a:gd name="connsiteY4" fmla="*/ 6877 h 6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3" h="6876">
                    <a:moveTo>
                      <a:pt x="4216" y="6877"/>
                    </a:moveTo>
                    <a:lnTo>
                      <a:pt x="0" y="4408"/>
                    </a:lnTo>
                    <a:lnTo>
                      <a:pt x="2577" y="0"/>
                    </a:lnTo>
                    <a:lnTo>
                      <a:pt x="6793" y="2469"/>
                    </a:lnTo>
                    <a:lnTo>
                      <a:pt x="4216" y="6877"/>
                    </a:lnTo>
                    <a:close/>
                  </a:path>
                </a:pathLst>
              </a:custGeom>
              <a:solidFill>
                <a:srgbClr val="ABB2B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1" name="Freeform: Shape 1610">
                <a:extLst>
                  <a:ext uri="{FF2B5EF4-FFF2-40B4-BE49-F238E27FC236}">
                    <a16:creationId xmlns:a16="http://schemas.microsoft.com/office/drawing/2014/main" id="{C5110665-619B-94C2-ADCE-4C215F99D962}"/>
                  </a:ext>
                </a:extLst>
              </p:cNvPr>
              <p:cNvSpPr/>
              <p:nvPr/>
            </p:nvSpPr>
            <p:spPr>
              <a:xfrm rot="-2746897">
                <a:off x="8003661" y="1821214"/>
                <a:ext cx="5117" cy="4881"/>
              </a:xfrm>
              <a:custGeom>
                <a:avLst/>
                <a:gdLst>
                  <a:gd name="connsiteX0" fmla="*/ -129 w 5117"/>
                  <a:gd name="connsiteY0" fmla="*/ -103 h 4881"/>
                  <a:gd name="connsiteX1" fmla="*/ 4989 w 5117"/>
                  <a:gd name="connsiteY1" fmla="*/ -103 h 4881"/>
                  <a:gd name="connsiteX2" fmla="*/ 4989 w 5117"/>
                  <a:gd name="connsiteY2" fmla="*/ 4778 h 4881"/>
                  <a:gd name="connsiteX3" fmla="*/ -129 w 5117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7" h="4881">
                    <a:moveTo>
                      <a:pt x="-129" y="-103"/>
                    </a:moveTo>
                    <a:lnTo>
                      <a:pt x="4989" y="-103"/>
                    </a:lnTo>
                    <a:lnTo>
                      <a:pt x="4989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8B939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2" name="Freeform: Shape 1611">
                <a:extLst>
                  <a:ext uri="{FF2B5EF4-FFF2-40B4-BE49-F238E27FC236}">
                    <a16:creationId xmlns:a16="http://schemas.microsoft.com/office/drawing/2014/main" id="{9F900491-6CA0-6319-9074-3FA03CB5E66D}"/>
                  </a:ext>
                </a:extLst>
              </p:cNvPr>
              <p:cNvSpPr/>
              <p:nvPr/>
            </p:nvSpPr>
            <p:spPr>
              <a:xfrm rot="-2648406">
                <a:off x="8004584" y="1822122"/>
                <a:ext cx="5101" cy="4875"/>
              </a:xfrm>
              <a:custGeom>
                <a:avLst/>
                <a:gdLst>
                  <a:gd name="connsiteX0" fmla="*/ -129 w 5101"/>
                  <a:gd name="connsiteY0" fmla="*/ -103 h 4875"/>
                  <a:gd name="connsiteX1" fmla="*/ 4973 w 5101"/>
                  <a:gd name="connsiteY1" fmla="*/ -103 h 4875"/>
                  <a:gd name="connsiteX2" fmla="*/ 4973 w 5101"/>
                  <a:gd name="connsiteY2" fmla="*/ 4773 h 4875"/>
                  <a:gd name="connsiteX3" fmla="*/ -129 w 5101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1" h="4875">
                    <a:moveTo>
                      <a:pt x="-129" y="-103"/>
                    </a:moveTo>
                    <a:lnTo>
                      <a:pt x="4973" y="-103"/>
                    </a:lnTo>
                    <a:lnTo>
                      <a:pt x="4973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888F9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3" name="Freeform: Shape 1612">
                <a:extLst>
                  <a:ext uri="{FF2B5EF4-FFF2-40B4-BE49-F238E27FC236}">
                    <a16:creationId xmlns:a16="http://schemas.microsoft.com/office/drawing/2014/main" id="{2EAF98B2-F486-F002-A0E0-B5E019E76F01}"/>
                  </a:ext>
                </a:extLst>
              </p:cNvPr>
              <p:cNvSpPr/>
              <p:nvPr/>
            </p:nvSpPr>
            <p:spPr>
              <a:xfrm rot="-2544905">
                <a:off x="8005459" y="1823032"/>
                <a:ext cx="5115" cy="4882"/>
              </a:xfrm>
              <a:custGeom>
                <a:avLst/>
                <a:gdLst>
                  <a:gd name="connsiteX0" fmla="*/ -129 w 5115"/>
                  <a:gd name="connsiteY0" fmla="*/ -103 h 4882"/>
                  <a:gd name="connsiteX1" fmla="*/ 4987 w 5115"/>
                  <a:gd name="connsiteY1" fmla="*/ -103 h 4882"/>
                  <a:gd name="connsiteX2" fmla="*/ 4987 w 5115"/>
                  <a:gd name="connsiteY2" fmla="*/ 4779 h 4882"/>
                  <a:gd name="connsiteX3" fmla="*/ -129 w 5115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5" h="4882">
                    <a:moveTo>
                      <a:pt x="-129" y="-103"/>
                    </a:moveTo>
                    <a:lnTo>
                      <a:pt x="4987" y="-103"/>
                    </a:lnTo>
                    <a:lnTo>
                      <a:pt x="4987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858B9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4" name="Freeform: Shape 1613">
                <a:extLst>
                  <a:ext uri="{FF2B5EF4-FFF2-40B4-BE49-F238E27FC236}">
                    <a16:creationId xmlns:a16="http://schemas.microsoft.com/office/drawing/2014/main" id="{39186197-6245-4BC6-6D7E-7937D6FAC345}"/>
                  </a:ext>
                </a:extLst>
              </p:cNvPr>
              <p:cNvSpPr/>
              <p:nvPr/>
            </p:nvSpPr>
            <p:spPr>
              <a:xfrm rot="-2430539">
                <a:off x="8006309" y="1823967"/>
                <a:ext cx="5106" cy="4879"/>
              </a:xfrm>
              <a:custGeom>
                <a:avLst/>
                <a:gdLst>
                  <a:gd name="connsiteX0" fmla="*/ -129 w 5106"/>
                  <a:gd name="connsiteY0" fmla="*/ -103 h 4879"/>
                  <a:gd name="connsiteX1" fmla="*/ 4978 w 5106"/>
                  <a:gd name="connsiteY1" fmla="*/ -103 h 4879"/>
                  <a:gd name="connsiteX2" fmla="*/ 4978 w 5106"/>
                  <a:gd name="connsiteY2" fmla="*/ 4777 h 4879"/>
                  <a:gd name="connsiteX3" fmla="*/ -129 w 5106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6" h="4879">
                    <a:moveTo>
                      <a:pt x="-129" y="-103"/>
                    </a:moveTo>
                    <a:lnTo>
                      <a:pt x="4978" y="-103"/>
                    </a:lnTo>
                    <a:lnTo>
                      <a:pt x="4978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81888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5" name="Freeform: Shape 1614">
                <a:extLst>
                  <a:ext uri="{FF2B5EF4-FFF2-40B4-BE49-F238E27FC236}">
                    <a16:creationId xmlns:a16="http://schemas.microsoft.com/office/drawing/2014/main" id="{9ED1D539-0D23-0E6D-8B7C-0EE0511DF627}"/>
                  </a:ext>
                </a:extLst>
              </p:cNvPr>
              <p:cNvSpPr/>
              <p:nvPr/>
            </p:nvSpPr>
            <p:spPr>
              <a:xfrm rot="-2300118">
                <a:off x="8007111" y="1824931"/>
                <a:ext cx="5105" cy="4878"/>
              </a:xfrm>
              <a:custGeom>
                <a:avLst/>
                <a:gdLst>
                  <a:gd name="connsiteX0" fmla="*/ -129 w 5105"/>
                  <a:gd name="connsiteY0" fmla="*/ -103 h 4878"/>
                  <a:gd name="connsiteX1" fmla="*/ 4977 w 5105"/>
                  <a:gd name="connsiteY1" fmla="*/ -103 h 4878"/>
                  <a:gd name="connsiteX2" fmla="*/ 4977 w 5105"/>
                  <a:gd name="connsiteY2" fmla="*/ 4775 h 4878"/>
                  <a:gd name="connsiteX3" fmla="*/ -129 w 5105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8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7C848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6" name="Freeform: Shape 1615">
                <a:extLst>
                  <a:ext uri="{FF2B5EF4-FFF2-40B4-BE49-F238E27FC236}">
                    <a16:creationId xmlns:a16="http://schemas.microsoft.com/office/drawing/2014/main" id="{AF688EB5-02BD-CAA7-EB71-38D1D688E5D5}"/>
                  </a:ext>
                </a:extLst>
              </p:cNvPr>
              <p:cNvSpPr/>
              <p:nvPr/>
            </p:nvSpPr>
            <p:spPr>
              <a:xfrm rot="-2174038">
                <a:off x="8007882" y="1825919"/>
                <a:ext cx="5107" cy="4875"/>
              </a:xfrm>
              <a:custGeom>
                <a:avLst/>
                <a:gdLst>
                  <a:gd name="connsiteX0" fmla="*/ -129 w 5107"/>
                  <a:gd name="connsiteY0" fmla="*/ -103 h 4875"/>
                  <a:gd name="connsiteX1" fmla="*/ 4979 w 5107"/>
                  <a:gd name="connsiteY1" fmla="*/ -103 h 4875"/>
                  <a:gd name="connsiteX2" fmla="*/ 4979 w 5107"/>
                  <a:gd name="connsiteY2" fmla="*/ 4772 h 4875"/>
                  <a:gd name="connsiteX3" fmla="*/ -129 w 5107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7" h="4875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7A808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7" name="Freeform: Shape 1616">
                <a:extLst>
                  <a:ext uri="{FF2B5EF4-FFF2-40B4-BE49-F238E27FC236}">
                    <a16:creationId xmlns:a16="http://schemas.microsoft.com/office/drawing/2014/main" id="{2DAFBF76-F5DF-4B70-F121-B55407618767}"/>
                  </a:ext>
                </a:extLst>
              </p:cNvPr>
              <p:cNvSpPr/>
              <p:nvPr/>
            </p:nvSpPr>
            <p:spPr>
              <a:xfrm>
                <a:off x="8007688" y="1825908"/>
                <a:ext cx="6946" cy="6897"/>
              </a:xfrm>
              <a:custGeom>
                <a:avLst/>
                <a:gdLst>
                  <a:gd name="connsiteX0" fmla="*/ 2714 w 6946"/>
                  <a:gd name="connsiteY0" fmla="*/ 6897 h 6897"/>
                  <a:gd name="connsiteX1" fmla="*/ 0 w 6946"/>
                  <a:gd name="connsiteY1" fmla="*/ 2850 h 6897"/>
                  <a:gd name="connsiteX2" fmla="*/ 4233 w 6946"/>
                  <a:gd name="connsiteY2" fmla="*/ 0 h 6897"/>
                  <a:gd name="connsiteX3" fmla="*/ 6947 w 6946"/>
                  <a:gd name="connsiteY3" fmla="*/ 4049 h 6897"/>
                  <a:gd name="connsiteX4" fmla="*/ 2714 w 6946"/>
                  <a:gd name="connsiteY4" fmla="*/ 6897 h 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46" h="6897">
                    <a:moveTo>
                      <a:pt x="2714" y="6897"/>
                    </a:moveTo>
                    <a:lnTo>
                      <a:pt x="0" y="2850"/>
                    </a:lnTo>
                    <a:lnTo>
                      <a:pt x="4233" y="0"/>
                    </a:lnTo>
                    <a:lnTo>
                      <a:pt x="6947" y="4049"/>
                    </a:lnTo>
                    <a:lnTo>
                      <a:pt x="2714" y="6897"/>
                    </a:lnTo>
                    <a:close/>
                  </a:path>
                </a:pathLst>
              </a:custGeom>
              <a:solidFill>
                <a:srgbClr val="757D8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8" name="Freeform: Shape 1617">
                <a:extLst>
                  <a:ext uri="{FF2B5EF4-FFF2-40B4-BE49-F238E27FC236}">
                    <a16:creationId xmlns:a16="http://schemas.microsoft.com/office/drawing/2014/main" id="{7E36DCCB-2282-6EF8-CAB3-37622A7CDC88}"/>
                  </a:ext>
                </a:extLst>
              </p:cNvPr>
              <p:cNvSpPr/>
              <p:nvPr/>
            </p:nvSpPr>
            <p:spPr>
              <a:xfrm rot="-1893409">
                <a:off x="8009281" y="1827958"/>
                <a:ext cx="5105" cy="4876"/>
              </a:xfrm>
              <a:custGeom>
                <a:avLst/>
                <a:gdLst>
                  <a:gd name="connsiteX0" fmla="*/ -129 w 5105"/>
                  <a:gd name="connsiteY0" fmla="*/ -103 h 4876"/>
                  <a:gd name="connsiteX1" fmla="*/ 4977 w 5105"/>
                  <a:gd name="connsiteY1" fmla="*/ -103 h 4876"/>
                  <a:gd name="connsiteX2" fmla="*/ 4977 w 5105"/>
                  <a:gd name="connsiteY2" fmla="*/ 4773 h 4876"/>
                  <a:gd name="connsiteX3" fmla="*/ -129 w 5105"/>
                  <a:gd name="connsiteY3" fmla="*/ 4773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6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72797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2D75945D-FA35-0FF5-3939-6A4A3C89BD39}"/>
                  </a:ext>
                </a:extLst>
              </p:cNvPr>
              <p:cNvSpPr/>
              <p:nvPr/>
            </p:nvSpPr>
            <p:spPr>
              <a:xfrm rot="-1742455">
                <a:off x="8009928" y="1829028"/>
                <a:ext cx="5110" cy="4874"/>
              </a:xfrm>
              <a:custGeom>
                <a:avLst/>
                <a:gdLst>
                  <a:gd name="connsiteX0" fmla="*/ -129 w 5110"/>
                  <a:gd name="connsiteY0" fmla="*/ -103 h 4874"/>
                  <a:gd name="connsiteX1" fmla="*/ 4982 w 5110"/>
                  <a:gd name="connsiteY1" fmla="*/ -103 h 4874"/>
                  <a:gd name="connsiteX2" fmla="*/ 4982 w 5110"/>
                  <a:gd name="connsiteY2" fmla="*/ 4771 h 4874"/>
                  <a:gd name="connsiteX3" fmla="*/ -129 w 5110"/>
                  <a:gd name="connsiteY3" fmla="*/ 4771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0" h="4874">
                    <a:moveTo>
                      <a:pt x="-129" y="-103"/>
                    </a:moveTo>
                    <a:lnTo>
                      <a:pt x="4982" y="-103"/>
                    </a:lnTo>
                    <a:lnTo>
                      <a:pt x="4982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6F767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0" name="Freeform: Shape 1619">
                <a:extLst>
                  <a:ext uri="{FF2B5EF4-FFF2-40B4-BE49-F238E27FC236}">
                    <a16:creationId xmlns:a16="http://schemas.microsoft.com/office/drawing/2014/main" id="{593C60C6-FE77-6BE4-0934-AFC9EE849BA8}"/>
                  </a:ext>
                </a:extLst>
              </p:cNvPr>
              <p:cNvSpPr/>
              <p:nvPr/>
            </p:nvSpPr>
            <p:spPr>
              <a:xfrm>
                <a:off x="8009702" y="1829249"/>
                <a:ext cx="6742" cy="6641"/>
              </a:xfrm>
              <a:custGeom>
                <a:avLst/>
                <a:gdLst>
                  <a:gd name="connsiteX0" fmla="*/ 2168 w 6742"/>
                  <a:gd name="connsiteY0" fmla="*/ 6641 h 6641"/>
                  <a:gd name="connsiteX1" fmla="*/ 0 w 6742"/>
                  <a:gd name="connsiteY1" fmla="*/ 2271 h 6641"/>
                  <a:gd name="connsiteX2" fmla="*/ 4574 w 6742"/>
                  <a:gd name="connsiteY2" fmla="*/ 0 h 6641"/>
                  <a:gd name="connsiteX3" fmla="*/ 6742 w 6742"/>
                  <a:gd name="connsiteY3" fmla="*/ 4368 h 6641"/>
                  <a:gd name="connsiteX4" fmla="*/ 2168 w 6742"/>
                  <a:gd name="connsiteY4" fmla="*/ 6641 h 6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2" h="6641">
                    <a:moveTo>
                      <a:pt x="2168" y="6641"/>
                    </a:moveTo>
                    <a:lnTo>
                      <a:pt x="0" y="2271"/>
                    </a:lnTo>
                    <a:lnTo>
                      <a:pt x="4574" y="0"/>
                    </a:lnTo>
                    <a:lnTo>
                      <a:pt x="6742" y="4368"/>
                    </a:lnTo>
                    <a:lnTo>
                      <a:pt x="2168" y="6641"/>
                    </a:lnTo>
                    <a:close/>
                  </a:path>
                </a:pathLst>
              </a:custGeom>
              <a:solidFill>
                <a:srgbClr val="6A737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4416EA3D-C714-79AC-5BA6-BEE26C965845}"/>
                  </a:ext>
                </a:extLst>
              </p:cNvPr>
              <p:cNvSpPr/>
              <p:nvPr/>
            </p:nvSpPr>
            <p:spPr>
              <a:xfrm>
                <a:off x="8010283" y="1830452"/>
                <a:ext cx="6656" cy="6518"/>
              </a:xfrm>
              <a:custGeom>
                <a:avLst/>
                <a:gdLst>
                  <a:gd name="connsiteX0" fmla="*/ 1980 w 6656"/>
                  <a:gd name="connsiteY0" fmla="*/ 6518 h 6518"/>
                  <a:gd name="connsiteX1" fmla="*/ 0 w 6656"/>
                  <a:gd name="connsiteY1" fmla="*/ 2054 h 6518"/>
                  <a:gd name="connsiteX2" fmla="*/ 4677 w 6656"/>
                  <a:gd name="connsiteY2" fmla="*/ 0 h 6518"/>
                  <a:gd name="connsiteX3" fmla="*/ 6656 w 6656"/>
                  <a:gd name="connsiteY3" fmla="*/ 4464 h 6518"/>
                  <a:gd name="connsiteX4" fmla="*/ 1980 w 6656"/>
                  <a:gd name="connsiteY4" fmla="*/ 6518 h 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56" h="6518">
                    <a:moveTo>
                      <a:pt x="1980" y="6518"/>
                    </a:moveTo>
                    <a:lnTo>
                      <a:pt x="0" y="2054"/>
                    </a:lnTo>
                    <a:lnTo>
                      <a:pt x="4677" y="0"/>
                    </a:lnTo>
                    <a:lnTo>
                      <a:pt x="6656" y="4464"/>
                    </a:lnTo>
                    <a:lnTo>
                      <a:pt x="1980" y="6518"/>
                    </a:lnTo>
                    <a:close/>
                  </a:path>
                </a:pathLst>
              </a:custGeom>
              <a:solidFill>
                <a:srgbClr val="686E7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2" name="Freeform: Shape 1621">
                <a:extLst>
                  <a:ext uri="{FF2B5EF4-FFF2-40B4-BE49-F238E27FC236}">
                    <a16:creationId xmlns:a16="http://schemas.microsoft.com/office/drawing/2014/main" id="{EF51DB8E-9C5B-A23B-FD73-DA19377E138E}"/>
                  </a:ext>
                </a:extLst>
              </p:cNvPr>
              <p:cNvSpPr/>
              <p:nvPr/>
            </p:nvSpPr>
            <p:spPr>
              <a:xfrm>
                <a:off x="8010829" y="1831622"/>
                <a:ext cx="6519" cy="6419"/>
              </a:xfrm>
              <a:custGeom>
                <a:avLst/>
                <a:gdLst>
                  <a:gd name="connsiteX0" fmla="*/ 1775 w 6519"/>
                  <a:gd name="connsiteY0" fmla="*/ 6419 h 6419"/>
                  <a:gd name="connsiteX1" fmla="*/ 0 w 6519"/>
                  <a:gd name="connsiteY1" fmla="*/ 1879 h 6419"/>
                  <a:gd name="connsiteX2" fmla="*/ 4745 w 6519"/>
                  <a:gd name="connsiteY2" fmla="*/ 0 h 6419"/>
                  <a:gd name="connsiteX3" fmla="*/ 6520 w 6519"/>
                  <a:gd name="connsiteY3" fmla="*/ 4541 h 6419"/>
                  <a:gd name="connsiteX4" fmla="*/ 1775 w 6519"/>
                  <a:gd name="connsiteY4" fmla="*/ 6419 h 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9" h="6419">
                    <a:moveTo>
                      <a:pt x="1775" y="6419"/>
                    </a:moveTo>
                    <a:lnTo>
                      <a:pt x="0" y="1879"/>
                    </a:lnTo>
                    <a:lnTo>
                      <a:pt x="4745" y="0"/>
                    </a:lnTo>
                    <a:lnTo>
                      <a:pt x="6520" y="4541"/>
                    </a:lnTo>
                    <a:lnTo>
                      <a:pt x="1775" y="6419"/>
                    </a:lnTo>
                    <a:close/>
                  </a:path>
                </a:pathLst>
              </a:custGeom>
              <a:solidFill>
                <a:srgbClr val="646B7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38778E6B-8C7E-798D-53C3-E965BACD4972}"/>
                  </a:ext>
                </a:extLst>
              </p:cNvPr>
              <p:cNvSpPr/>
              <p:nvPr/>
            </p:nvSpPr>
            <p:spPr>
              <a:xfrm rot="-1180787">
                <a:off x="8011975" y="1833535"/>
                <a:ext cx="5110" cy="4878"/>
              </a:xfrm>
              <a:custGeom>
                <a:avLst/>
                <a:gdLst>
                  <a:gd name="connsiteX0" fmla="*/ -129 w 5110"/>
                  <a:gd name="connsiteY0" fmla="*/ -103 h 4878"/>
                  <a:gd name="connsiteX1" fmla="*/ 4982 w 5110"/>
                  <a:gd name="connsiteY1" fmla="*/ -103 h 4878"/>
                  <a:gd name="connsiteX2" fmla="*/ 4982 w 5110"/>
                  <a:gd name="connsiteY2" fmla="*/ 4776 h 4878"/>
                  <a:gd name="connsiteX3" fmla="*/ -129 w 5110"/>
                  <a:gd name="connsiteY3" fmla="*/ 4776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0" h="4878">
                    <a:moveTo>
                      <a:pt x="-129" y="-103"/>
                    </a:moveTo>
                    <a:lnTo>
                      <a:pt x="4982" y="-103"/>
                    </a:lnTo>
                    <a:lnTo>
                      <a:pt x="4982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60676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DE0C93B4-6513-4F8F-4737-FF77243C575A}"/>
                  </a:ext>
                </a:extLst>
              </p:cNvPr>
              <p:cNvSpPr/>
              <p:nvPr/>
            </p:nvSpPr>
            <p:spPr>
              <a:xfrm>
                <a:off x="8011751" y="1834042"/>
                <a:ext cx="6366" cy="6206"/>
              </a:xfrm>
              <a:custGeom>
                <a:avLst/>
                <a:gdLst>
                  <a:gd name="connsiteX0" fmla="*/ 1502 w 6366"/>
                  <a:gd name="connsiteY0" fmla="*/ 6206 h 6206"/>
                  <a:gd name="connsiteX1" fmla="*/ 0 w 6366"/>
                  <a:gd name="connsiteY1" fmla="*/ 1558 h 6206"/>
                  <a:gd name="connsiteX2" fmla="*/ 4864 w 6366"/>
                  <a:gd name="connsiteY2" fmla="*/ 0 h 6206"/>
                  <a:gd name="connsiteX3" fmla="*/ 6366 w 6366"/>
                  <a:gd name="connsiteY3" fmla="*/ 4648 h 6206"/>
                  <a:gd name="connsiteX4" fmla="*/ 1502 w 6366"/>
                  <a:gd name="connsiteY4" fmla="*/ 6206 h 6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" h="6206">
                    <a:moveTo>
                      <a:pt x="1502" y="6206"/>
                    </a:moveTo>
                    <a:lnTo>
                      <a:pt x="0" y="1558"/>
                    </a:lnTo>
                    <a:lnTo>
                      <a:pt x="4864" y="0"/>
                    </a:lnTo>
                    <a:lnTo>
                      <a:pt x="6366" y="4648"/>
                    </a:lnTo>
                    <a:lnTo>
                      <a:pt x="1502" y="6206"/>
                    </a:lnTo>
                    <a:close/>
                  </a:path>
                </a:pathLst>
              </a:custGeom>
              <a:solidFill>
                <a:srgbClr val="5D646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5C0E41EB-1F32-A385-F873-7563412B1397}"/>
                  </a:ext>
                </a:extLst>
              </p:cNvPr>
              <p:cNvSpPr/>
              <p:nvPr/>
            </p:nvSpPr>
            <p:spPr>
              <a:xfrm>
                <a:off x="8012194" y="1835298"/>
                <a:ext cx="6229" cy="6095"/>
              </a:xfrm>
              <a:custGeom>
                <a:avLst/>
                <a:gdLst>
                  <a:gd name="connsiteX0" fmla="*/ 1331 w 6229"/>
                  <a:gd name="connsiteY0" fmla="*/ 6095 h 6095"/>
                  <a:gd name="connsiteX1" fmla="*/ 0 w 6229"/>
                  <a:gd name="connsiteY1" fmla="*/ 1403 h 6095"/>
                  <a:gd name="connsiteX2" fmla="*/ 4899 w 6229"/>
                  <a:gd name="connsiteY2" fmla="*/ 0 h 6095"/>
                  <a:gd name="connsiteX3" fmla="*/ 6230 w 6229"/>
                  <a:gd name="connsiteY3" fmla="*/ 4693 h 6095"/>
                  <a:gd name="connsiteX4" fmla="*/ 1331 w 6229"/>
                  <a:gd name="connsiteY4" fmla="*/ 6095 h 6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9" h="6095">
                    <a:moveTo>
                      <a:pt x="1331" y="6095"/>
                    </a:moveTo>
                    <a:lnTo>
                      <a:pt x="0" y="1403"/>
                    </a:lnTo>
                    <a:lnTo>
                      <a:pt x="4899" y="0"/>
                    </a:lnTo>
                    <a:lnTo>
                      <a:pt x="6230" y="4693"/>
                    </a:lnTo>
                    <a:lnTo>
                      <a:pt x="1331" y="6095"/>
                    </a:lnTo>
                    <a:close/>
                  </a:path>
                </a:pathLst>
              </a:custGeom>
              <a:solidFill>
                <a:srgbClr val="5A616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6" name="Freeform: Shape 1625">
                <a:extLst>
                  <a:ext uri="{FF2B5EF4-FFF2-40B4-BE49-F238E27FC236}">
                    <a16:creationId xmlns:a16="http://schemas.microsoft.com/office/drawing/2014/main" id="{416618E4-E418-B901-FB59-B4137F8AE670}"/>
                  </a:ext>
                </a:extLst>
              </p:cNvPr>
              <p:cNvSpPr/>
              <p:nvPr/>
            </p:nvSpPr>
            <p:spPr>
              <a:xfrm rot="-844682">
                <a:off x="8013085" y="1837121"/>
                <a:ext cx="5107" cy="4881"/>
              </a:xfrm>
              <a:custGeom>
                <a:avLst/>
                <a:gdLst>
                  <a:gd name="connsiteX0" fmla="*/ -129 w 5107"/>
                  <a:gd name="connsiteY0" fmla="*/ -103 h 4881"/>
                  <a:gd name="connsiteX1" fmla="*/ 4979 w 5107"/>
                  <a:gd name="connsiteY1" fmla="*/ -103 h 4881"/>
                  <a:gd name="connsiteX2" fmla="*/ 4979 w 5107"/>
                  <a:gd name="connsiteY2" fmla="*/ 4779 h 4881"/>
                  <a:gd name="connsiteX3" fmla="*/ -129 w 5107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7" h="4881">
                    <a:moveTo>
                      <a:pt x="-129" y="-103"/>
                    </a:moveTo>
                    <a:lnTo>
                      <a:pt x="4979" y="-103"/>
                    </a:lnTo>
                    <a:lnTo>
                      <a:pt x="4979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575D6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7" name="Freeform: Shape 1626">
                <a:extLst>
                  <a:ext uri="{FF2B5EF4-FFF2-40B4-BE49-F238E27FC236}">
                    <a16:creationId xmlns:a16="http://schemas.microsoft.com/office/drawing/2014/main" id="{FAEA974B-CFFA-811D-94E1-B76743765F68}"/>
                  </a:ext>
                </a:extLst>
              </p:cNvPr>
              <p:cNvSpPr/>
              <p:nvPr/>
            </p:nvSpPr>
            <p:spPr>
              <a:xfrm rot="-725492">
                <a:off x="8013375" y="1838366"/>
                <a:ext cx="5111" cy="4877"/>
              </a:xfrm>
              <a:custGeom>
                <a:avLst/>
                <a:gdLst>
                  <a:gd name="connsiteX0" fmla="*/ -129 w 5111"/>
                  <a:gd name="connsiteY0" fmla="*/ -103 h 4877"/>
                  <a:gd name="connsiteX1" fmla="*/ 4983 w 5111"/>
                  <a:gd name="connsiteY1" fmla="*/ -103 h 4877"/>
                  <a:gd name="connsiteX2" fmla="*/ 4983 w 5111"/>
                  <a:gd name="connsiteY2" fmla="*/ 4774 h 4877"/>
                  <a:gd name="connsiteX3" fmla="*/ -129 w 5111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1" h="4877">
                    <a:moveTo>
                      <a:pt x="-129" y="-103"/>
                    </a:moveTo>
                    <a:lnTo>
                      <a:pt x="4983" y="-103"/>
                    </a:lnTo>
                    <a:lnTo>
                      <a:pt x="4983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53595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8" name="Freeform: Shape 1627">
                <a:extLst>
                  <a:ext uri="{FF2B5EF4-FFF2-40B4-BE49-F238E27FC236}">
                    <a16:creationId xmlns:a16="http://schemas.microsoft.com/office/drawing/2014/main" id="{A2DC8785-D3DE-DD5A-C262-CBCD2DE3CB11}"/>
                  </a:ext>
                </a:extLst>
              </p:cNvPr>
              <p:cNvSpPr/>
              <p:nvPr/>
            </p:nvSpPr>
            <p:spPr>
              <a:xfrm>
                <a:off x="8013236" y="1839212"/>
                <a:ext cx="5888" cy="5692"/>
              </a:xfrm>
              <a:custGeom>
                <a:avLst/>
                <a:gdLst>
                  <a:gd name="connsiteX0" fmla="*/ 870 w 5888"/>
                  <a:gd name="connsiteY0" fmla="*/ 5692 h 5692"/>
                  <a:gd name="connsiteX1" fmla="*/ 0 w 5888"/>
                  <a:gd name="connsiteY1" fmla="*/ 891 h 5692"/>
                  <a:gd name="connsiteX2" fmla="*/ 5035 w 5888"/>
                  <a:gd name="connsiteY2" fmla="*/ 0 h 5692"/>
                  <a:gd name="connsiteX3" fmla="*/ 5888 w 5888"/>
                  <a:gd name="connsiteY3" fmla="*/ 4802 h 5692"/>
                  <a:gd name="connsiteX4" fmla="*/ 870 w 5888"/>
                  <a:gd name="connsiteY4" fmla="*/ 5692 h 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8" h="5692">
                    <a:moveTo>
                      <a:pt x="870" y="5692"/>
                    </a:moveTo>
                    <a:lnTo>
                      <a:pt x="0" y="891"/>
                    </a:lnTo>
                    <a:lnTo>
                      <a:pt x="5035" y="0"/>
                    </a:lnTo>
                    <a:lnTo>
                      <a:pt x="5888" y="4802"/>
                    </a:lnTo>
                    <a:lnTo>
                      <a:pt x="870" y="5692"/>
                    </a:lnTo>
                    <a:close/>
                  </a:path>
                </a:pathLst>
              </a:custGeom>
              <a:solidFill>
                <a:srgbClr val="50565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9" name="Freeform: Shape 1628">
                <a:extLst>
                  <a:ext uri="{FF2B5EF4-FFF2-40B4-BE49-F238E27FC236}">
                    <a16:creationId xmlns:a16="http://schemas.microsoft.com/office/drawing/2014/main" id="{74E62372-2459-A5A3-52FD-8BA78D48157B}"/>
                  </a:ext>
                </a:extLst>
              </p:cNvPr>
              <p:cNvSpPr/>
              <p:nvPr/>
            </p:nvSpPr>
            <p:spPr>
              <a:xfrm>
                <a:off x="8013526" y="1840550"/>
                <a:ext cx="5718" cy="5533"/>
              </a:xfrm>
              <a:custGeom>
                <a:avLst/>
                <a:gdLst>
                  <a:gd name="connsiteX0" fmla="*/ 666 w 5718"/>
                  <a:gd name="connsiteY0" fmla="*/ 5534 h 5533"/>
                  <a:gd name="connsiteX1" fmla="*/ 0 w 5718"/>
                  <a:gd name="connsiteY1" fmla="*/ 708 h 5533"/>
                  <a:gd name="connsiteX2" fmla="*/ 5052 w 5718"/>
                  <a:gd name="connsiteY2" fmla="*/ 0 h 5533"/>
                  <a:gd name="connsiteX3" fmla="*/ 5718 w 5718"/>
                  <a:gd name="connsiteY3" fmla="*/ 4824 h 5533"/>
                  <a:gd name="connsiteX4" fmla="*/ 666 w 5718"/>
                  <a:gd name="connsiteY4" fmla="*/ 5534 h 5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8" h="5533">
                    <a:moveTo>
                      <a:pt x="666" y="5534"/>
                    </a:moveTo>
                    <a:lnTo>
                      <a:pt x="0" y="708"/>
                    </a:lnTo>
                    <a:lnTo>
                      <a:pt x="5052" y="0"/>
                    </a:lnTo>
                    <a:lnTo>
                      <a:pt x="5718" y="4824"/>
                    </a:lnTo>
                    <a:lnTo>
                      <a:pt x="666" y="5534"/>
                    </a:lnTo>
                    <a:close/>
                  </a:path>
                </a:pathLst>
              </a:custGeom>
              <a:solidFill>
                <a:srgbClr val="4D525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0" name="Freeform: Shape 1629">
                <a:extLst>
                  <a:ext uri="{FF2B5EF4-FFF2-40B4-BE49-F238E27FC236}">
                    <a16:creationId xmlns:a16="http://schemas.microsoft.com/office/drawing/2014/main" id="{157C0FEB-2872-B47E-1E7B-55182D05F8EE}"/>
                  </a:ext>
                </a:extLst>
              </p:cNvPr>
              <p:cNvSpPr/>
              <p:nvPr/>
            </p:nvSpPr>
            <p:spPr>
              <a:xfrm>
                <a:off x="8013765" y="1841898"/>
                <a:ext cx="5564" cy="5359"/>
              </a:xfrm>
              <a:custGeom>
                <a:avLst/>
                <a:gdLst>
                  <a:gd name="connsiteX0" fmla="*/ 478 w 5564"/>
                  <a:gd name="connsiteY0" fmla="*/ 5360 h 5359"/>
                  <a:gd name="connsiteX1" fmla="*/ 0 w 5564"/>
                  <a:gd name="connsiteY1" fmla="*/ 510 h 5359"/>
                  <a:gd name="connsiteX2" fmla="*/ 5069 w 5564"/>
                  <a:gd name="connsiteY2" fmla="*/ 0 h 5359"/>
                  <a:gd name="connsiteX3" fmla="*/ 5564 w 5564"/>
                  <a:gd name="connsiteY3" fmla="*/ 4848 h 5359"/>
                  <a:gd name="connsiteX4" fmla="*/ 478 w 5564"/>
                  <a:gd name="connsiteY4" fmla="*/ 5360 h 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4" h="5359">
                    <a:moveTo>
                      <a:pt x="478" y="5360"/>
                    </a:moveTo>
                    <a:lnTo>
                      <a:pt x="0" y="510"/>
                    </a:lnTo>
                    <a:lnTo>
                      <a:pt x="5069" y="0"/>
                    </a:lnTo>
                    <a:lnTo>
                      <a:pt x="5564" y="4848"/>
                    </a:lnTo>
                    <a:lnTo>
                      <a:pt x="478" y="5360"/>
                    </a:lnTo>
                    <a:close/>
                  </a:path>
                </a:pathLst>
              </a:custGeom>
              <a:solidFill>
                <a:srgbClr val="494F5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1" name="Freeform: Shape 1630">
                <a:extLst>
                  <a:ext uri="{FF2B5EF4-FFF2-40B4-BE49-F238E27FC236}">
                    <a16:creationId xmlns:a16="http://schemas.microsoft.com/office/drawing/2014/main" id="{11DD15B5-925C-23B6-3913-1232A83256C0}"/>
                  </a:ext>
                </a:extLst>
              </p:cNvPr>
              <p:cNvSpPr/>
              <p:nvPr/>
            </p:nvSpPr>
            <p:spPr>
              <a:xfrm rot="-208038">
                <a:off x="8014092" y="1843388"/>
                <a:ext cx="5105" cy="4880"/>
              </a:xfrm>
              <a:custGeom>
                <a:avLst/>
                <a:gdLst>
                  <a:gd name="connsiteX0" fmla="*/ -129 w 5105"/>
                  <a:gd name="connsiteY0" fmla="*/ -103 h 4880"/>
                  <a:gd name="connsiteX1" fmla="*/ 4977 w 5105"/>
                  <a:gd name="connsiteY1" fmla="*/ -103 h 4880"/>
                  <a:gd name="connsiteX2" fmla="*/ 4977 w 5105"/>
                  <a:gd name="connsiteY2" fmla="*/ 4778 h 4880"/>
                  <a:gd name="connsiteX3" fmla="*/ -129 w 5105"/>
                  <a:gd name="connsiteY3" fmla="*/ 4778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80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454A5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2" name="Freeform: Shape 1631">
                <a:extLst>
                  <a:ext uri="{FF2B5EF4-FFF2-40B4-BE49-F238E27FC236}">
                    <a16:creationId xmlns:a16="http://schemas.microsoft.com/office/drawing/2014/main" id="{B318F893-3868-320F-860E-0671416DA25E}"/>
                  </a:ext>
                </a:extLst>
              </p:cNvPr>
              <p:cNvSpPr/>
              <p:nvPr/>
            </p:nvSpPr>
            <p:spPr>
              <a:xfrm rot="-46896">
                <a:off x="8014144" y="1844640"/>
                <a:ext cx="5105" cy="4875"/>
              </a:xfrm>
              <a:custGeom>
                <a:avLst/>
                <a:gdLst>
                  <a:gd name="connsiteX0" fmla="*/ -129 w 5105"/>
                  <a:gd name="connsiteY0" fmla="*/ -103 h 4875"/>
                  <a:gd name="connsiteX1" fmla="*/ 4977 w 5105"/>
                  <a:gd name="connsiteY1" fmla="*/ -103 h 4875"/>
                  <a:gd name="connsiteX2" fmla="*/ 4977 w 5105"/>
                  <a:gd name="connsiteY2" fmla="*/ 4773 h 4875"/>
                  <a:gd name="connsiteX3" fmla="*/ -129 w 5105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75">
                    <a:moveTo>
                      <a:pt x="-129" y="-103"/>
                    </a:moveTo>
                    <a:lnTo>
                      <a:pt x="4977" y="-103"/>
                    </a:lnTo>
                    <a:lnTo>
                      <a:pt x="4977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97F2565E-6963-3F86-8277-250255D06307}"/>
                  </a:ext>
                </a:extLst>
              </p:cNvPr>
              <p:cNvSpPr/>
              <p:nvPr/>
            </p:nvSpPr>
            <p:spPr>
              <a:xfrm>
                <a:off x="8014055" y="1845828"/>
                <a:ext cx="5239" cy="5016"/>
              </a:xfrm>
              <a:custGeom>
                <a:avLst/>
                <a:gdLst>
                  <a:gd name="connsiteX0" fmla="*/ 5103 w 5239"/>
                  <a:gd name="connsiteY0" fmla="*/ 5017 h 5016"/>
                  <a:gd name="connsiteX1" fmla="*/ 0 w 5239"/>
                  <a:gd name="connsiteY1" fmla="*/ 4879 h 5016"/>
                  <a:gd name="connsiteX2" fmla="*/ 136 w 5239"/>
                  <a:gd name="connsiteY2" fmla="*/ 0 h 5016"/>
                  <a:gd name="connsiteX3" fmla="*/ 5240 w 5239"/>
                  <a:gd name="connsiteY3" fmla="*/ 138 h 5016"/>
                  <a:gd name="connsiteX4" fmla="*/ 5103 w 5239"/>
                  <a:gd name="connsiteY4" fmla="*/ 5017 h 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9" h="5016">
                    <a:moveTo>
                      <a:pt x="5103" y="5017"/>
                    </a:moveTo>
                    <a:lnTo>
                      <a:pt x="0" y="4879"/>
                    </a:lnTo>
                    <a:lnTo>
                      <a:pt x="136" y="0"/>
                    </a:lnTo>
                    <a:lnTo>
                      <a:pt x="5240" y="138"/>
                    </a:lnTo>
                    <a:lnTo>
                      <a:pt x="5103" y="5017"/>
                    </a:lnTo>
                    <a:close/>
                  </a:path>
                </a:pathLst>
              </a:custGeom>
              <a:solidFill>
                <a:srgbClr val="4146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4" name="Freeform: Shape 1633">
                <a:extLst>
                  <a:ext uri="{FF2B5EF4-FFF2-40B4-BE49-F238E27FC236}">
                    <a16:creationId xmlns:a16="http://schemas.microsoft.com/office/drawing/2014/main" id="{C65B75FA-F1D5-4096-0830-486DEA43F353}"/>
                  </a:ext>
                </a:extLst>
              </p:cNvPr>
              <p:cNvSpPr/>
              <p:nvPr/>
            </p:nvSpPr>
            <p:spPr>
              <a:xfrm rot="-5169804">
                <a:off x="8014179" y="1847034"/>
                <a:ext cx="4882" cy="5100"/>
              </a:xfrm>
              <a:custGeom>
                <a:avLst/>
                <a:gdLst>
                  <a:gd name="connsiteX0" fmla="*/ -129 w 4882"/>
                  <a:gd name="connsiteY0" fmla="*/ -103 h 5100"/>
                  <a:gd name="connsiteX1" fmla="*/ 4754 w 4882"/>
                  <a:gd name="connsiteY1" fmla="*/ -103 h 5100"/>
                  <a:gd name="connsiteX2" fmla="*/ 4754 w 4882"/>
                  <a:gd name="connsiteY2" fmla="*/ 4997 h 5100"/>
                  <a:gd name="connsiteX3" fmla="*/ -129 w 4882"/>
                  <a:gd name="connsiteY3" fmla="*/ 4997 h 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5100">
                    <a:moveTo>
                      <a:pt x="-129" y="-103"/>
                    </a:moveTo>
                    <a:lnTo>
                      <a:pt x="4754" y="-103"/>
                    </a:lnTo>
                    <a:lnTo>
                      <a:pt x="4754" y="4997"/>
                    </a:lnTo>
                    <a:lnTo>
                      <a:pt x="-129" y="4997"/>
                    </a:lnTo>
                    <a:close/>
                  </a:path>
                </a:pathLst>
              </a:custGeom>
              <a:solidFill>
                <a:srgbClr val="40454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00FB6ED-B68A-494F-F8F1-89A6D8D68E0B}"/>
                  </a:ext>
                </a:extLst>
              </p:cNvPr>
              <p:cNvSpPr/>
              <p:nvPr/>
            </p:nvSpPr>
            <p:spPr>
              <a:xfrm rot="-5033274">
                <a:off x="8014062" y="1848285"/>
                <a:ext cx="4880" cy="5110"/>
              </a:xfrm>
              <a:custGeom>
                <a:avLst/>
                <a:gdLst>
                  <a:gd name="connsiteX0" fmla="*/ -129 w 4880"/>
                  <a:gd name="connsiteY0" fmla="*/ -103 h 5110"/>
                  <a:gd name="connsiteX1" fmla="*/ 4752 w 4880"/>
                  <a:gd name="connsiteY1" fmla="*/ -103 h 5110"/>
                  <a:gd name="connsiteX2" fmla="*/ 4752 w 4880"/>
                  <a:gd name="connsiteY2" fmla="*/ 5007 h 5110"/>
                  <a:gd name="connsiteX3" fmla="*/ -129 w 4880"/>
                  <a:gd name="connsiteY3" fmla="*/ 5007 h 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5110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5007"/>
                    </a:lnTo>
                    <a:lnTo>
                      <a:pt x="-129" y="5007"/>
                    </a:lnTo>
                    <a:close/>
                  </a:path>
                </a:pathLst>
              </a:custGeom>
              <a:solidFill>
                <a:srgbClr val="4145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6" name="Freeform: Shape 1635">
                <a:extLst>
                  <a:ext uri="{FF2B5EF4-FFF2-40B4-BE49-F238E27FC236}">
                    <a16:creationId xmlns:a16="http://schemas.microsoft.com/office/drawing/2014/main" id="{A716B351-ABCD-D1B1-2769-572E9A6F83BA}"/>
                  </a:ext>
                </a:extLst>
              </p:cNvPr>
              <p:cNvSpPr/>
              <p:nvPr/>
            </p:nvSpPr>
            <p:spPr>
              <a:xfrm rot="-4898710">
                <a:off x="8013918" y="1849509"/>
                <a:ext cx="4875" cy="5107"/>
              </a:xfrm>
              <a:custGeom>
                <a:avLst/>
                <a:gdLst>
                  <a:gd name="connsiteX0" fmla="*/ -129 w 4875"/>
                  <a:gd name="connsiteY0" fmla="*/ -103 h 5107"/>
                  <a:gd name="connsiteX1" fmla="*/ 4747 w 4875"/>
                  <a:gd name="connsiteY1" fmla="*/ -103 h 5107"/>
                  <a:gd name="connsiteX2" fmla="*/ 4747 w 4875"/>
                  <a:gd name="connsiteY2" fmla="*/ 5004 h 5107"/>
                  <a:gd name="connsiteX3" fmla="*/ -129 w 4875"/>
                  <a:gd name="connsiteY3" fmla="*/ 5004 h 5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5107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5004"/>
                    </a:lnTo>
                    <a:lnTo>
                      <a:pt x="-129" y="5004"/>
                    </a:lnTo>
                    <a:close/>
                  </a:path>
                </a:pathLst>
              </a:custGeom>
              <a:solidFill>
                <a:srgbClr val="40454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742B43C1-3E5D-5920-BA1D-5CD6A1102798}"/>
                  </a:ext>
                </a:extLst>
              </p:cNvPr>
              <p:cNvSpPr/>
              <p:nvPr/>
            </p:nvSpPr>
            <p:spPr>
              <a:xfrm rot="-4766240">
                <a:off x="8013699" y="1850745"/>
                <a:ext cx="4878" cy="5100"/>
              </a:xfrm>
              <a:custGeom>
                <a:avLst/>
                <a:gdLst>
                  <a:gd name="connsiteX0" fmla="*/ -129 w 4878"/>
                  <a:gd name="connsiteY0" fmla="*/ -103 h 5100"/>
                  <a:gd name="connsiteX1" fmla="*/ 4750 w 4878"/>
                  <a:gd name="connsiteY1" fmla="*/ -103 h 5100"/>
                  <a:gd name="connsiteX2" fmla="*/ 4750 w 4878"/>
                  <a:gd name="connsiteY2" fmla="*/ 4997 h 5100"/>
                  <a:gd name="connsiteX3" fmla="*/ -129 w 4878"/>
                  <a:gd name="connsiteY3" fmla="*/ 4997 h 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5100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4997"/>
                    </a:lnTo>
                    <a:lnTo>
                      <a:pt x="-129" y="4997"/>
                    </a:lnTo>
                    <a:close/>
                  </a:path>
                </a:pathLst>
              </a:custGeom>
              <a:solidFill>
                <a:srgbClr val="4044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23B6A891-BBA0-0991-D2DD-28CCCC3E0DDF}"/>
                  </a:ext>
                </a:extLst>
              </p:cNvPr>
              <p:cNvSpPr/>
              <p:nvPr/>
            </p:nvSpPr>
            <p:spPr>
              <a:xfrm>
                <a:off x="8012860" y="1851582"/>
                <a:ext cx="6059" cy="5878"/>
              </a:xfrm>
              <a:custGeom>
                <a:avLst/>
                <a:gdLst>
                  <a:gd name="connsiteX0" fmla="*/ 4984 w 6059"/>
                  <a:gd name="connsiteY0" fmla="*/ 5878 h 5878"/>
                  <a:gd name="connsiteX1" fmla="*/ 0 w 6059"/>
                  <a:gd name="connsiteY1" fmla="*/ 4756 h 5878"/>
                  <a:gd name="connsiteX2" fmla="*/ 1075 w 6059"/>
                  <a:gd name="connsiteY2" fmla="*/ 0 h 5878"/>
                  <a:gd name="connsiteX3" fmla="*/ 6059 w 6059"/>
                  <a:gd name="connsiteY3" fmla="*/ 1123 h 5878"/>
                  <a:gd name="connsiteX4" fmla="*/ 4984 w 6059"/>
                  <a:gd name="connsiteY4" fmla="*/ 5878 h 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9" h="5878">
                    <a:moveTo>
                      <a:pt x="4984" y="5878"/>
                    </a:moveTo>
                    <a:lnTo>
                      <a:pt x="0" y="4756"/>
                    </a:lnTo>
                    <a:lnTo>
                      <a:pt x="1075" y="0"/>
                    </a:lnTo>
                    <a:lnTo>
                      <a:pt x="6059" y="1123"/>
                    </a:lnTo>
                    <a:lnTo>
                      <a:pt x="4984" y="5878"/>
                    </a:lnTo>
                    <a:close/>
                  </a:path>
                </a:pathLst>
              </a:custGeom>
              <a:solidFill>
                <a:srgbClr val="3E434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89051545-C36E-8EAB-611C-00035E683166}"/>
                  </a:ext>
                </a:extLst>
              </p:cNvPr>
              <p:cNvSpPr/>
              <p:nvPr/>
            </p:nvSpPr>
            <p:spPr>
              <a:xfrm>
                <a:off x="8012502" y="1852713"/>
                <a:ext cx="6178" cy="6032"/>
              </a:xfrm>
              <a:custGeom>
                <a:avLst/>
                <a:gdLst>
                  <a:gd name="connsiteX0" fmla="*/ 4933 w 6178"/>
                  <a:gd name="connsiteY0" fmla="*/ 6032 h 6032"/>
                  <a:gd name="connsiteX1" fmla="*/ 0 w 6178"/>
                  <a:gd name="connsiteY1" fmla="*/ 4716 h 6032"/>
                  <a:gd name="connsiteX2" fmla="*/ 1246 w 6178"/>
                  <a:gd name="connsiteY2" fmla="*/ 0 h 6032"/>
                  <a:gd name="connsiteX3" fmla="*/ 6179 w 6178"/>
                  <a:gd name="connsiteY3" fmla="*/ 1316 h 6032"/>
                  <a:gd name="connsiteX4" fmla="*/ 4933 w 6178"/>
                  <a:gd name="connsiteY4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8" h="6032">
                    <a:moveTo>
                      <a:pt x="4933" y="6032"/>
                    </a:moveTo>
                    <a:lnTo>
                      <a:pt x="0" y="4716"/>
                    </a:lnTo>
                    <a:lnTo>
                      <a:pt x="1246" y="0"/>
                    </a:lnTo>
                    <a:lnTo>
                      <a:pt x="6179" y="1316"/>
                    </a:lnTo>
                    <a:lnTo>
                      <a:pt x="4933" y="6032"/>
                    </a:lnTo>
                    <a:close/>
                  </a:path>
                </a:pathLst>
              </a:custGeom>
              <a:solidFill>
                <a:srgbClr val="3D424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55BBBB5F-C6FA-EA8F-2709-57BF681CCB2F}"/>
                  </a:ext>
                </a:extLst>
              </p:cNvPr>
              <p:cNvSpPr/>
              <p:nvPr/>
            </p:nvSpPr>
            <p:spPr>
              <a:xfrm rot="-4377400">
                <a:off x="8012749" y="1854255"/>
                <a:ext cx="4883" cy="5111"/>
              </a:xfrm>
              <a:custGeom>
                <a:avLst/>
                <a:gdLst>
                  <a:gd name="connsiteX0" fmla="*/ -129 w 4883"/>
                  <a:gd name="connsiteY0" fmla="*/ -103 h 5111"/>
                  <a:gd name="connsiteX1" fmla="*/ 4755 w 4883"/>
                  <a:gd name="connsiteY1" fmla="*/ -103 h 5111"/>
                  <a:gd name="connsiteX2" fmla="*/ 4755 w 4883"/>
                  <a:gd name="connsiteY2" fmla="*/ 5008 h 5111"/>
                  <a:gd name="connsiteX3" fmla="*/ -129 w 4883"/>
                  <a:gd name="connsiteY3" fmla="*/ 5008 h 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3" h="5111">
                    <a:moveTo>
                      <a:pt x="-129" y="-103"/>
                    </a:moveTo>
                    <a:lnTo>
                      <a:pt x="4755" y="-103"/>
                    </a:lnTo>
                    <a:lnTo>
                      <a:pt x="4755" y="5008"/>
                    </a:lnTo>
                    <a:lnTo>
                      <a:pt x="-129" y="5008"/>
                    </a:lnTo>
                    <a:close/>
                  </a:path>
                </a:pathLst>
              </a:custGeom>
              <a:solidFill>
                <a:srgbClr val="3D414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269966C9-E376-D65C-BACB-0CBFB27BC122}"/>
                  </a:ext>
                </a:extLst>
              </p:cNvPr>
              <p:cNvSpPr/>
              <p:nvPr/>
            </p:nvSpPr>
            <p:spPr>
              <a:xfrm rot="-4251198">
                <a:off x="8012419" y="1855546"/>
                <a:ext cx="4878" cy="5109"/>
              </a:xfrm>
              <a:custGeom>
                <a:avLst/>
                <a:gdLst>
                  <a:gd name="connsiteX0" fmla="*/ -129 w 4878"/>
                  <a:gd name="connsiteY0" fmla="*/ -103 h 5109"/>
                  <a:gd name="connsiteX1" fmla="*/ 4750 w 4878"/>
                  <a:gd name="connsiteY1" fmla="*/ -103 h 5109"/>
                  <a:gd name="connsiteX2" fmla="*/ 4750 w 4878"/>
                  <a:gd name="connsiteY2" fmla="*/ 5006 h 5109"/>
                  <a:gd name="connsiteX3" fmla="*/ -129 w 4878"/>
                  <a:gd name="connsiteY3" fmla="*/ 5006 h 5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5109">
                    <a:moveTo>
                      <a:pt x="-129" y="-103"/>
                    </a:moveTo>
                    <a:lnTo>
                      <a:pt x="4750" y="-103"/>
                    </a:lnTo>
                    <a:lnTo>
                      <a:pt x="4750" y="5006"/>
                    </a:lnTo>
                    <a:lnTo>
                      <a:pt x="-129" y="5006"/>
                    </a:lnTo>
                    <a:close/>
                  </a:path>
                </a:pathLst>
              </a:custGeom>
              <a:solidFill>
                <a:srgbClr val="3D404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2" name="Freeform: Shape 1641">
                <a:extLst>
                  <a:ext uri="{FF2B5EF4-FFF2-40B4-BE49-F238E27FC236}">
                    <a16:creationId xmlns:a16="http://schemas.microsoft.com/office/drawing/2014/main" id="{0C0E8A6E-20C1-1524-E128-40FE9B871698}"/>
                  </a:ext>
                </a:extLst>
              </p:cNvPr>
              <p:cNvSpPr/>
              <p:nvPr/>
            </p:nvSpPr>
            <p:spPr>
              <a:xfrm rot="-4125805">
                <a:off x="8011980" y="1856714"/>
                <a:ext cx="4879" cy="5102"/>
              </a:xfrm>
              <a:custGeom>
                <a:avLst/>
                <a:gdLst>
                  <a:gd name="connsiteX0" fmla="*/ -129 w 4879"/>
                  <a:gd name="connsiteY0" fmla="*/ -103 h 5102"/>
                  <a:gd name="connsiteX1" fmla="*/ 4751 w 4879"/>
                  <a:gd name="connsiteY1" fmla="*/ -103 h 5102"/>
                  <a:gd name="connsiteX2" fmla="*/ 4751 w 4879"/>
                  <a:gd name="connsiteY2" fmla="*/ 4999 h 5102"/>
                  <a:gd name="connsiteX3" fmla="*/ -129 w 4879"/>
                  <a:gd name="connsiteY3" fmla="*/ 4999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5102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4999"/>
                    </a:lnTo>
                    <a:lnTo>
                      <a:pt x="-129" y="4999"/>
                    </a:lnTo>
                    <a:close/>
                  </a:path>
                </a:pathLst>
              </a:custGeom>
              <a:solidFill>
                <a:srgbClr val="3C3F4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3" name="Freeform: Shape 1642">
                <a:extLst>
                  <a:ext uri="{FF2B5EF4-FFF2-40B4-BE49-F238E27FC236}">
                    <a16:creationId xmlns:a16="http://schemas.microsoft.com/office/drawing/2014/main" id="{67B87DE2-5178-FAF5-50B1-10A7C0CF6EF2}"/>
                  </a:ext>
                </a:extLst>
              </p:cNvPr>
              <p:cNvSpPr/>
              <p:nvPr/>
            </p:nvSpPr>
            <p:spPr>
              <a:xfrm rot="-4000253">
                <a:off x="8011515" y="1857851"/>
                <a:ext cx="4878" cy="5102"/>
              </a:xfrm>
              <a:custGeom>
                <a:avLst/>
                <a:gdLst>
                  <a:gd name="connsiteX0" fmla="*/ -129 w 4878"/>
                  <a:gd name="connsiteY0" fmla="*/ -103 h 5102"/>
                  <a:gd name="connsiteX1" fmla="*/ 4749 w 4878"/>
                  <a:gd name="connsiteY1" fmla="*/ -103 h 5102"/>
                  <a:gd name="connsiteX2" fmla="*/ 4749 w 4878"/>
                  <a:gd name="connsiteY2" fmla="*/ 5000 h 5102"/>
                  <a:gd name="connsiteX3" fmla="*/ -129 w 4878"/>
                  <a:gd name="connsiteY3" fmla="*/ 5000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5102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5000"/>
                    </a:lnTo>
                    <a:lnTo>
                      <a:pt x="-129" y="5000"/>
                    </a:lnTo>
                    <a:close/>
                  </a:path>
                </a:pathLst>
              </a:custGeom>
              <a:solidFill>
                <a:srgbClr val="3B3F4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4" name="Freeform: Shape 1643">
                <a:extLst>
                  <a:ext uri="{FF2B5EF4-FFF2-40B4-BE49-F238E27FC236}">
                    <a16:creationId xmlns:a16="http://schemas.microsoft.com/office/drawing/2014/main" id="{F66EEB9F-B8C9-FF40-EA05-F7BC65CB7B24}"/>
                  </a:ext>
                </a:extLst>
              </p:cNvPr>
              <p:cNvSpPr/>
              <p:nvPr/>
            </p:nvSpPr>
            <p:spPr>
              <a:xfrm rot="-3881167">
                <a:off x="8011007" y="1858986"/>
                <a:ext cx="4873" cy="5105"/>
              </a:xfrm>
              <a:custGeom>
                <a:avLst/>
                <a:gdLst>
                  <a:gd name="connsiteX0" fmla="*/ -129 w 4873"/>
                  <a:gd name="connsiteY0" fmla="*/ -103 h 5105"/>
                  <a:gd name="connsiteX1" fmla="*/ 4745 w 4873"/>
                  <a:gd name="connsiteY1" fmla="*/ -103 h 5105"/>
                  <a:gd name="connsiteX2" fmla="*/ 4745 w 4873"/>
                  <a:gd name="connsiteY2" fmla="*/ 5002 h 5105"/>
                  <a:gd name="connsiteX3" fmla="*/ -129 w 4873"/>
                  <a:gd name="connsiteY3" fmla="*/ 5002 h 5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3" h="5105">
                    <a:moveTo>
                      <a:pt x="-129" y="-103"/>
                    </a:moveTo>
                    <a:lnTo>
                      <a:pt x="4745" y="-103"/>
                    </a:lnTo>
                    <a:lnTo>
                      <a:pt x="4745" y="5002"/>
                    </a:lnTo>
                    <a:lnTo>
                      <a:pt x="-129" y="5002"/>
                    </a:lnTo>
                    <a:close/>
                  </a:path>
                </a:pathLst>
              </a:custGeom>
              <a:solidFill>
                <a:srgbClr val="3A3E4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5" name="Freeform: Shape 1644">
                <a:extLst>
                  <a:ext uri="{FF2B5EF4-FFF2-40B4-BE49-F238E27FC236}">
                    <a16:creationId xmlns:a16="http://schemas.microsoft.com/office/drawing/2014/main" id="{6A753B8F-B49D-AB6A-D7FA-EF880277ACFF}"/>
                  </a:ext>
                </a:extLst>
              </p:cNvPr>
              <p:cNvSpPr/>
              <p:nvPr/>
            </p:nvSpPr>
            <p:spPr>
              <a:xfrm rot="-3755957">
                <a:off x="8010444" y="1860088"/>
                <a:ext cx="4885" cy="5107"/>
              </a:xfrm>
              <a:custGeom>
                <a:avLst/>
                <a:gdLst>
                  <a:gd name="connsiteX0" fmla="*/ -129 w 4885"/>
                  <a:gd name="connsiteY0" fmla="*/ -103 h 5107"/>
                  <a:gd name="connsiteX1" fmla="*/ 4756 w 4885"/>
                  <a:gd name="connsiteY1" fmla="*/ -103 h 5107"/>
                  <a:gd name="connsiteX2" fmla="*/ 4756 w 4885"/>
                  <a:gd name="connsiteY2" fmla="*/ 5004 h 5107"/>
                  <a:gd name="connsiteX3" fmla="*/ -129 w 4885"/>
                  <a:gd name="connsiteY3" fmla="*/ 5004 h 5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5" h="5107">
                    <a:moveTo>
                      <a:pt x="-129" y="-103"/>
                    </a:moveTo>
                    <a:lnTo>
                      <a:pt x="4756" y="-103"/>
                    </a:lnTo>
                    <a:lnTo>
                      <a:pt x="4756" y="5004"/>
                    </a:lnTo>
                    <a:lnTo>
                      <a:pt x="-129" y="5004"/>
                    </a:lnTo>
                    <a:close/>
                  </a:path>
                </a:pathLst>
              </a:custGeom>
              <a:solidFill>
                <a:srgbClr val="3A3E4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6" name="Freeform: Shape 1645">
                <a:extLst>
                  <a:ext uri="{FF2B5EF4-FFF2-40B4-BE49-F238E27FC236}">
                    <a16:creationId xmlns:a16="http://schemas.microsoft.com/office/drawing/2014/main" id="{63BCB10F-4770-B826-C277-21D7A8F3B707}"/>
                  </a:ext>
                </a:extLst>
              </p:cNvPr>
              <p:cNvSpPr/>
              <p:nvPr/>
            </p:nvSpPr>
            <p:spPr>
              <a:xfrm rot="-3633529">
                <a:off x="8009857" y="1861161"/>
                <a:ext cx="4874" cy="5101"/>
              </a:xfrm>
              <a:custGeom>
                <a:avLst/>
                <a:gdLst>
                  <a:gd name="connsiteX0" fmla="*/ -129 w 4874"/>
                  <a:gd name="connsiteY0" fmla="*/ -103 h 5101"/>
                  <a:gd name="connsiteX1" fmla="*/ 4746 w 4874"/>
                  <a:gd name="connsiteY1" fmla="*/ -103 h 5101"/>
                  <a:gd name="connsiteX2" fmla="*/ 4746 w 4874"/>
                  <a:gd name="connsiteY2" fmla="*/ 4998 h 5101"/>
                  <a:gd name="connsiteX3" fmla="*/ -129 w 4874"/>
                  <a:gd name="connsiteY3" fmla="*/ 4998 h 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4" h="5101">
                    <a:moveTo>
                      <a:pt x="-129" y="-103"/>
                    </a:moveTo>
                    <a:lnTo>
                      <a:pt x="4746" y="-103"/>
                    </a:lnTo>
                    <a:lnTo>
                      <a:pt x="4746" y="4998"/>
                    </a:lnTo>
                    <a:lnTo>
                      <a:pt x="-129" y="4998"/>
                    </a:lnTo>
                    <a:close/>
                  </a:path>
                </a:pathLst>
              </a:custGeom>
              <a:solidFill>
                <a:srgbClr val="393C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7" name="Freeform: Shape 1646">
                <a:extLst>
                  <a:ext uri="{FF2B5EF4-FFF2-40B4-BE49-F238E27FC236}">
                    <a16:creationId xmlns:a16="http://schemas.microsoft.com/office/drawing/2014/main" id="{CA3C6D5D-C611-C5B8-A5AE-B9F79ADC03CE}"/>
                  </a:ext>
                </a:extLst>
              </p:cNvPr>
              <p:cNvSpPr/>
              <p:nvPr/>
            </p:nvSpPr>
            <p:spPr>
              <a:xfrm rot="-3508019">
                <a:off x="8009231" y="1862244"/>
                <a:ext cx="4869" cy="5105"/>
              </a:xfrm>
              <a:custGeom>
                <a:avLst/>
                <a:gdLst>
                  <a:gd name="connsiteX0" fmla="*/ -129 w 4869"/>
                  <a:gd name="connsiteY0" fmla="*/ -103 h 5105"/>
                  <a:gd name="connsiteX1" fmla="*/ 4741 w 4869"/>
                  <a:gd name="connsiteY1" fmla="*/ -103 h 5105"/>
                  <a:gd name="connsiteX2" fmla="*/ 4741 w 4869"/>
                  <a:gd name="connsiteY2" fmla="*/ 5002 h 5105"/>
                  <a:gd name="connsiteX3" fmla="*/ -129 w 4869"/>
                  <a:gd name="connsiteY3" fmla="*/ 5002 h 5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9" h="5105">
                    <a:moveTo>
                      <a:pt x="-129" y="-103"/>
                    </a:moveTo>
                    <a:lnTo>
                      <a:pt x="4741" y="-103"/>
                    </a:lnTo>
                    <a:lnTo>
                      <a:pt x="4741" y="5002"/>
                    </a:lnTo>
                    <a:lnTo>
                      <a:pt x="-129" y="5002"/>
                    </a:lnTo>
                    <a:close/>
                  </a:path>
                </a:pathLst>
              </a:custGeom>
              <a:solidFill>
                <a:srgbClr val="383C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8" name="Freeform: Shape 1647">
                <a:extLst>
                  <a:ext uri="{FF2B5EF4-FFF2-40B4-BE49-F238E27FC236}">
                    <a16:creationId xmlns:a16="http://schemas.microsoft.com/office/drawing/2014/main" id="{5B09E2DD-EE47-0DC1-6174-DC461A381342}"/>
                  </a:ext>
                </a:extLst>
              </p:cNvPr>
              <p:cNvSpPr/>
              <p:nvPr/>
            </p:nvSpPr>
            <p:spPr>
              <a:xfrm rot="-3387575">
                <a:off x="8008562" y="1863272"/>
                <a:ext cx="4871" cy="5098"/>
              </a:xfrm>
              <a:custGeom>
                <a:avLst/>
                <a:gdLst>
                  <a:gd name="connsiteX0" fmla="*/ -129 w 4871"/>
                  <a:gd name="connsiteY0" fmla="*/ -103 h 5098"/>
                  <a:gd name="connsiteX1" fmla="*/ 4743 w 4871"/>
                  <a:gd name="connsiteY1" fmla="*/ -103 h 5098"/>
                  <a:gd name="connsiteX2" fmla="*/ 4743 w 4871"/>
                  <a:gd name="connsiteY2" fmla="*/ 4995 h 5098"/>
                  <a:gd name="connsiteX3" fmla="*/ -129 w 4871"/>
                  <a:gd name="connsiteY3" fmla="*/ 4995 h 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1" h="5098">
                    <a:moveTo>
                      <a:pt x="-129" y="-103"/>
                    </a:moveTo>
                    <a:lnTo>
                      <a:pt x="4743" y="-103"/>
                    </a:lnTo>
                    <a:lnTo>
                      <a:pt x="4743" y="4995"/>
                    </a:lnTo>
                    <a:lnTo>
                      <a:pt x="-129" y="4995"/>
                    </a:lnTo>
                    <a:close/>
                  </a:path>
                </a:pathLst>
              </a:custGeom>
              <a:solidFill>
                <a:srgbClr val="383B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9" name="Freeform: Shape 1648">
                <a:extLst>
                  <a:ext uri="{FF2B5EF4-FFF2-40B4-BE49-F238E27FC236}">
                    <a16:creationId xmlns:a16="http://schemas.microsoft.com/office/drawing/2014/main" id="{CBC5778C-247A-2DD9-339A-D00BB8942294}"/>
                  </a:ext>
                </a:extLst>
              </p:cNvPr>
              <p:cNvSpPr/>
              <p:nvPr/>
            </p:nvSpPr>
            <p:spPr>
              <a:xfrm rot="-3268278">
                <a:off x="8007862" y="1864274"/>
                <a:ext cx="4879" cy="5109"/>
              </a:xfrm>
              <a:custGeom>
                <a:avLst/>
                <a:gdLst>
                  <a:gd name="connsiteX0" fmla="*/ -129 w 4879"/>
                  <a:gd name="connsiteY0" fmla="*/ -103 h 5109"/>
                  <a:gd name="connsiteX1" fmla="*/ 4751 w 4879"/>
                  <a:gd name="connsiteY1" fmla="*/ -103 h 5109"/>
                  <a:gd name="connsiteX2" fmla="*/ 4751 w 4879"/>
                  <a:gd name="connsiteY2" fmla="*/ 5006 h 5109"/>
                  <a:gd name="connsiteX3" fmla="*/ -129 w 4879"/>
                  <a:gd name="connsiteY3" fmla="*/ 5006 h 5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5109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5006"/>
                    </a:lnTo>
                    <a:lnTo>
                      <a:pt x="-129" y="5006"/>
                    </a:lnTo>
                    <a:close/>
                  </a:path>
                </a:pathLst>
              </a:custGeom>
              <a:solidFill>
                <a:srgbClr val="383A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0" name="Freeform: Shape 1649">
                <a:extLst>
                  <a:ext uri="{FF2B5EF4-FFF2-40B4-BE49-F238E27FC236}">
                    <a16:creationId xmlns:a16="http://schemas.microsoft.com/office/drawing/2014/main" id="{3E90FB65-FB73-EAA4-3440-4AA9DC0172C1}"/>
                  </a:ext>
                </a:extLst>
              </p:cNvPr>
              <p:cNvSpPr/>
              <p:nvPr/>
            </p:nvSpPr>
            <p:spPr>
              <a:xfrm rot="-3140957">
                <a:off x="8007115" y="1865268"/>
                <a:ext cx="4881" cy="5109"/>
              </a:xfrm>
              <a:custGeom>
                <a:avLst/>
                <a:gdLst>
                  <a:gd name="connsiteX0" fmla="*/ -129 w 4881"/>
                  <a:gd name="connsiteY0" fmla="*/ -103 h 5109"/>
                  <a:gd name="connsiteX1" fmla="*/ 4752 w 4881"/>
                  <a:gd name="connsiteY1" fmla="*/ -103 h 5109"/>
                  <a:gd name="connsiteX2" fmla="*/ 4752 w 4881"/>
                  <a:gd name="connsiteY2" fmla="*/ 5006 h 5109"/>
                  <a:gd name="connsiteX3" fmla="*/ -129 w 4881"/>
                  <a:gd name="connsiteY3" fmla="*/ 5006 h 5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1" h="5109">
                    <a:moveTo>
                      <a:pt x="-129" y="-103"/>
                    </a:moveTo>
                    <a:lnTo>
                      <a:pt x="4752" y="-103"/>
                    </a:lnTo>
                    <a:lnTo>
                      <a:pt x="4752" y="5006"/>
                    </a:lnTo>
                    <a:lnTo>
                      <a:pt x="-129" y="5006"/>
                    </a:lnTo>
                    <a:close/>
                  </a:path>
                </a:pathLst>
              </a:custGeom>
              <a:solidFill>
                <a:srgbClr val="373A3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1" name="Freeform: Shape 1650">
                <a:extLst>
                  <a:ext uri="{FF2B5EF4-FFF2-40B4-BE49-F238E27FC236}">
                    <a16:creationId xmlns:a16="http://schemas.microsoft.com/office/drawing/2014/main" id="{72B4BEA8-5F72-9A75-3C10-62C7E04032FE}"/>
                  </a:ext>
                </a:extLst>
              </p:cNvPr>
              <p:cNvSpPr/>
              <p:nvPr/>
            </p:nvSpPr>
            <p:spPr>
              <a:xfrm>
                <a:off x="8005265" y="1865257"/>
                <a:ext cx="7049" cy="7013"/>
              </a:xfrm>
              <a:custGeom>
                <a:avLst/>
                <a:gdLst>
                  <a:gd name="connsiteX0" fmla="*/ 3926 w 7049"/>
                  <a:gd name="connsiteY0" fmla="*/ 7013 h 7013"/>
                  <a:gd name="connsiteX1" fmla="*/ 0 w 7049"/>
                  <a:gd name="connsiteY1" fmla="*/ 3754 h 7013"/>
                  <a:gd name="connsiteX2" fmla="*/ 3123 w 7049"/>
                  <a:gd name="connsiteY2" fmla="*/ 0 h 7013"/>
                  <a:gd name="connsiteX3" fmla="*/ 7049 w 7049"/>
                  <a:gd name="connsiteY3" fmla="*/ 3259 h 7013"/>
                  <a:gd name="connsiteX4" fmla="*/ 3926 w 7049"/>
                  <a:gd name="connsiteY4" fmla="*/ 7013 h 7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9" h="7013">
                    <a:moveTo>
                      <a:pt x="3926" y="7013"/>
                    </a:moveTo>
                    <a:lnTo>
                      <a:pt x="0" y="3754"/>
                    </a:lnTo>
                    <a:lnTo>
                      <a:pt x="3123" y="0"/>
                    </a:lnTo>
                    <a:lnTo>
                      <a:pt x="7049" y="3259"/>
                    </a:lnTo>
                    <a:lnTo>
                      <a:pt x="3926" y="7013"/>
                    </a:lnTo>
                    <a:close/>
                  </a:path>
                </a:pathLst>
              </a:custGeom>
              <a:solidFill>
                <a:srgbClr val="3539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2" name="Freeform: Shape 1651">
                <a:extLst>
                  <a:ext uri="{FF2B5EF4-FFF2-40B4-BE49-F238E27FC236}">
                    <a16:creationId xmlns:a16="http://schemas.microsoft.com/office/drawing/2014/main" id="{812E2DA2-6CA6-8461-0573-E2B761631A61}"/>
                  </a:ext>
                </a:extLst>
              </p:cNvPr>
              <p:cNvSpPr/>
              <p:nvPr/>
            </p:nvSpPr>
            <p:spPr>
              <a:xfrm>
                <a:off x="8004445" y="1866166"/>
                <a:ext cx="7083" cy="7040"/>
              </a:xfrm>
              <a:custGeom>
                <a:avLst/>
                <a:gdLst>
                  <a:gd name="connsiteX0" fmla="*/ 3823 w 7083"/>
                  <a:gd name="connsiteY0" fmla="*/ 7041 h 7040"/>
                  <a:gd name="connsiteX1" fmla="*/ 0 w 7083"/>
                  <a:gd name="connsiteY1" fmla="*/ 3641 h 7040"/>
                  <a:gd name="connsiteX2" fmla="*/ 3260 w 7083"/>
                  <a:gd name="connsiteY2" fmla="*/ 0 h 7040"/>
                  <a:gd name="connsiteX3" fmla="*/ 7083 w 7083"/>
                  <a:gd name="connsiteY3" fmla="*/ 3399 h 7040"/>
                  <a:gd name="connsiteX4" fmla="*/ 3823 w 7083"/>
                  <a:gd name="connsiteY4" fmla="*/ 7041 h 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3" h="7040">
                    <a:moveTo>
                      <a:pt x="3823" y="7041"/>
                    </a:moveTo>
                    <a:lnTo>
                      <a:pt x="0" y="3641"/>
                    </a:lnTo>
                    <a:lnTo>
                      <a:pt x="3260" y="0"/>
                    </a:lnTo>
                    <a:lnTo>
                      <a:pt x="7083" y="3399"/>
                    </a:lnTo>
                    <a:lnTo>
                      <a:pt x="3823" y="7041"/>
                    </a:lnTo>
                    <a:close/>
                  </a:path>
                </a:pathLst>
              </a:custGeom>
              <a:solidFill>
                <a:srgbClr val="3638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3" name="Freeform: Shape 1652">
                <a:extLst>
                  <a:ext uri="{FF2B5EF4-FFF2-40B4-BE49-F238E27FC236}">
                    <a16:creationId xmlns:a16="http://schemas.microsoft.com/office/drawing/2014/main" id="{29A8F245-15D9-203D-57B5-7A1BF160A5CA}"/>
                  </a:ext>
                </a:extLst>
              </p:cNvPr>
              <p:cNvSpPr/>
              <p:nvPr/>
            </p:nvSpPr>
            <p:spPr>
              <a:xfrm rot="-2769204">
                <a:off x="8004706" y="1868027"/>
                <a:ext cx="4882" cy="5098"/>
              </a:xfrm>
              <a:custGeom>
                <a:avLst/>
                <a:gdLst>
                  <a:gd name="connsiteX0" fmla="*/ -129 w 4882"/>
                  <a:gd name="connsiteY0" fmla="*/ -103 h 5098"/>
                  <a:gd name="connsiteX1" fmla="*/ 4754 w 4882"/>
                  <a:gd name="connsiteY1" fmla="*/ -103 h 5098"/>
                  <a:gd name="connsiteX2" fmla="*/ 4754 w 4882"/>
                  <a:gd name="connsiteY2" fmla="*/ 4995 h 5098"/>
                  <a:gd name="connsiteX3" fmla="*/ -129 w 4882"/>
                  <a:gd name="connsiteY3" fmla="*/ 4995 h 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5098">
                    <a:moveTo>
                      <a:pt x="-129" y="-103"/>
                    </a:moveTo>
                    <a:lnTo>
                      <a:pt x="4754" y="-103"/>
                    </a:lnTo>
                    <a:lnTo>
                      <a:pt x="4754" y="4995"/>
                    </a:lnTo>
                    <a:lnTo>
                      <a:pt x="-129" y="4995"/>
                    </a:lnTo>
                    <a:close/>
                  </a:path>
                </a:pathLst>
              </a:custGeom>
              <a:solidFill>
                <a:srgbClr val="3437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4" name="Freeform: Shape 1653">
                <a:extLst>
                  <a:ext uri="{FF2B5EF4-FFF2-40B4-BE49-F238E27FC236}">
                    <a16:creationId xmlns:a16="http://schemas.microsoft.com/office/drawing/2014/main" id="{DC6EE761-BC8D-3BAC-D977-EC372F82BA2D}"/>
                  </a:ext>
                </a:extLst>
              </p:cNvPr>
              <p:cNvSpPr/>
              <p:nvPr/>
            </p:nvSpPr>
            <p:spPr>
              <a:xfrm rot="-2672713">
                <a:off x="8004310" y="1868436"/>
                <a:ext cx="4868" cy="5110"/>
              </a:xfrm>
              <a:custGeom>
                <a:avLst/>
                <a:gdLst>
                  <a:gd name="connsiteX0" fmla="*/ -129 w 4868"/>
                  <a:gd name="connsiteY0" fmla="*/ -103 h 5110"/>
                  <a:gd name="connsiteX1" fmla="*/ 4740 w 4868"/>
                  <a:gd name="connsiteY1" fmla="*/ -103 h 5110"/>
                  <a:gd name="connsiteX2" fmla="*/ 4740 w 4868"/>
                  <a:gd name="connsiteY2" fmla="*/ 5007 h 5110"/>
                  <a:gd name="connsiteX3" fmla="*/ -129 w 4868"/>
                  <a:gd name="connsiteY3" fmla="*/ 5007 h 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8" h="5110">
                    <a:moveTo>
                      <a:pt x="-129" y="-103"/>
                    </a:moveTo>
                    <a:lnTo>
                      <a:pt x="4740" y="-103"/>
                    </a:lnTo>
                    <a:lnTo>
                      <a:pt x="4740" y="5007"/>
                    </a:lnTo>
                    <a:lnTo>
                      <a:pt x="-129" y="5007"/>
                    </a:lnTo>
                    <a:close/>
                  </a:path>
                </a:pathLst>
              </a:custGeom>
              <a:solidFill>
                <a:srgbClr val="35383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5" name="Freeform: Shape 1654">
                <a:extLst>
                  <a:ext uri="{FF2B5EF4-FFF2-40B4-BE49-F238E27FC236}">
                    <a16:creationId xmlns:a16="http://schemas.microsoft.com/office/drawing/2014/main" id="{066BA2B7-5B23-E231-7622-1C720306DE8B}"/>
                  </a:ext>
                </a:extLst>
              </p:cNvPr>
              <p:cNvSpPr/>
              <p:nvPr/>
            </p:nvSpPr>
            <p:spPr>
              <a:xfrm rot="-2598385">
                <a:off x="8003848" y="1868867"/>
                <a:ext cx="4879" cy="5106"/>
              </a:xfrm>
              <a:custGeom>
                <a:avLst/>
                <a:gdLst>
                  <a:gd name="connsiteX0" fmla="*/ -129 w 4879"/>
                  <a:gd name="connsiteY0" fmla="*/ -103 h 5106"/>
                  <a:gd name="connsiteX1" fmla="*/ 4751 w 4879"/>
                  <a:gd name="connsiteY1" fmla="*/ -103 h 5106"/>
                  <a:gd name="connsiteX2" fmla="*/ 4751 w 4879"/>
                  <a:gd name="connsiteY2" fmla="*/ 5003 h 5106"/>
                  <a:gd name="connsiteX3" fmla="*/ -129 w 4879"/>
                  <a:gd name="connsiteY3" fmla="*/ 5003 h 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9" h="5106">
                    <a:moveTo>
                      <a:pt x="-129" y="-103"/>
                    </a:moveTo>
                    <a:lnTo>
                      <a:pt x="4751" y="-103"/>
                    </a:lnTo>
                    <a:lnTo>
                      <a:pt x="4751" y="5003"/>
                    </a:lnTo>
                    <a:lnTo>
                      <a:pt x="-129" y="5003"/>
                    </a:lnTo>
                    <a:close/>
                  </a:path>
                </a:pathLst>
              </a:custGeom>
              <a:solidFill>
                <a:srgbClr val="3538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6" name="Freeform: Shape 1655">
                <a:extLst>
                  <a:ext uri="{FF2B5EF4-FFF2-40B4-BE49-F238E27FC236}">
                    <a16:creationId xmlns:a16="http://schemas.microsoft.com/office/drawing/2014/main" id="{8CA772EF-9654-662C-CC77-CF10333BAE1A}"/>
                  </a:ext>
                </a:extLst>
              </p:cNvPr>
              <p:cNvSpPr/>
              <p:nvPr/>
            </p:nvSpPr>
            <p:spPr>
              <a:xfrm rot="-2536176">
                <a:off x="8003341" y="1869322"/>
                <a:ext cx="4884" cy="5100"/>
              </a:xfrm>
              <a:custGeom>
                <a:avLst/>
                <a:gdLst>
                  <a:gd name="connsiteX0" fmla="*/ -129 w 4884"/>
                  <a:gd name="connsiteY0" fmla="*/ -103 h 5100"/>
                  <a:gd name="connsiteX1" fmla="*/ 4756 w 4884"/>
                  <a:gd name="connsiteY1" fmla="*/ -103 h 5100"/>
                  <a:gd name="connsiteX2" fmla="*/ 4756 w 4884"/>
                  <a:gd name="connsiteY2" fmla="*/ 4997 h 5100"/>
                  <a:gd name="connsiteX3" fmla="*/ -129 w 4884"/>
                  <a:gd name="connsiteY3" fmla="*/ 4997 h 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4" h="5100">
                    <a:moveTo>
                      <a:pt x="-129" y="-103"/>
                    </a:moveTo>
                    <a:lnTo>
                      <a:pt x="4756" y="-103"/>
                    </a:lnTo>
                    <a:lnTo>
                      <a:pt x="4756" y="4997"/>
                    </a:lnTo>
                    <a:lnTo>
                      <a:pt x="-129" y="4997"/>
                    </a:lnTo>
                    <a:close/>
                  </a:path>
                </a:pathLst>
              </a:custGeom>
              <a:solidFill>
                <a:srgbClr val="3538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7" name="Freeform: Shape 1656">
                <a:extLst>
                  <a:ext uri="{FF2B5EF4-FFF2-40B4-BE49-F238E27FC236}">
                    <a16:creationId xmlns:a16="http://schemas.microsoft.com/office/drawing/2014/main" id="{9224D570-68A0-0F64-A6EC-9D7474A82970}"/>
                  </a:ext>
                </a:extLst>
              </p:cNvPr>
              <p:cNvSpPr/>
              <p:nvPr/>
            </p:nvSpPr>
            <p:spPr>
              <a:xfrm rot="-2489052">
                <a:off x="8002810" y="1869793"/>
                <a:ext cx="4881" cy="5101"/>
              </a:xfrm>
              <a:custGeom>
                <a:avLst/>
                <a:gdLst>
                  <a:gd name="connsiteX0" fmla="*/ -129 w 4881"/>
                  <a:gd name="connsiteY0" fmla="*/ -103 h 5101"/>
                  <a:gd name="connsiteX1" fmla="*/ 4753 w 4881"/>
                  <a:gd name="connsiteY1" fmla="*/ -103 h 5101"/>
                  <a:gd name="connsiteX2" fmla="*/ 4753 w 4881"/>
                  <a:gd name="connsiteY2" fmla="*/ 4998 h 5101"/>
                  <a:gd name="connsiteX3" fmla="*/ -129 w 4881"/>
                  <a:gd name="connsiteY3" fmla="*/ 4998 h 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1" h="5101">
                    <a:moveTo>
                      <a:pt x="-129" y="-103"/>
                    </a:moveTo>
                    <a:lnTo>
                      <a:pt x="4753" y="-103"/>
                    </a:lnTo>
                    <a:lnTo>
                      <a:pt x="4753" y="4998"/>
                    </a:lnTo>
                    <a:lnTo>
                      <a:pt x="-129" y="4998"/>
                    </a:lnTo>
                    <a:close/>
                  </a:path>
                </a:pathLst>
              </a:custGeom>
              <a:solidFill>
                <a:srgbClr val="35393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8" name="Freeform: Shape 1657">
                <a:extLst>
                  <a:ext uri="{FF2B5EF4-FFF2-40B4-BE49-F238E27FC236}">
                    <a16:creationId xmlns:a16="http://schemas.microsoft.com/office/drawing/2014/main" id="{F66B28E5-AB69-3ECD-6488-D01ACF9FEDF5}"/>
                  </a:ext>
                </a:extLst>
              </p:cNvPr>
              <p:cNvSpPr/>
              <p:nvPr/>
            </p:nvSpPr>
            <p:spPr>
              <a:xfrm rot="-2459431">
                <a:off x="8002265" y="1870245"/>
                <a:ext cx="4877" cy="5104"/>
              </a:xfrm>
              <a:custGeom>
                <a:avLst/>
                <a:gdLst>
                  <a:gd name="connsiteX0" fmla="*/ -129 w 4877"/>
                  <a:gd name="connsiteY0" fmla="*/ -103 h 5104"/>
                  <a:gd name="connsiteX1" fmla="*/ 4749 w 4877"/>
                  <a:gd name="connsiteY1" fmla="*/ -103 h 5104"/>
                  <a:gd name="connsiteX2" fmla="*/ 4749 w 4877"/>
                  <a:gd name="connsiteY2" fmla="*/ 5002 h 5104"/>
                  <a:gd name="connsiteX3" fmla="*/ -129 w 4877"/>
                  <a:gd name="connsiteY3" fmla="*/ 5002 h 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7" h="5104">
                    <a:moveTo>
                      <a:pt x="-129" y="-103"/>
                    </a:moveTo>
                    <a:lnTo>
                      <a:pt x="4749" y="-103"/>
                    </a:lnTo>
                    <a:lnTo>
                      <a:pt x="4749" y="5002"/>
                    </a:lnTo>
                    <a:lnTo>
                      <a:pt x="-129" y="5002"/>
                    </a:lnTo>
                    <a:close/>
                  </a:path>
                </a:pathLst>
              </a:custGeom>
              <a:solidFill>
                <a:srgbClr val="37393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9" name="Freeform: Shape 1658">
                <a:extLst>
                  <a:ext uri="{FF2B5EF4-FFF2-40B4-BE49-F238E27FC236}">
                    <a16:creationId xmlns:a16="http://schemas.microsoft.com/office/drawing/2014/main" id="{F2733F36-DAA9-B4FC-89B9-3546ED9F30A0}"/>
                  </a:ext>
                </a:extLst>
              </p:cNvPr>
              <p:cNvSpPr/>
              <p:nvPr/>
            </p:nvSpPr>
            <p:spPr>
              <a:xfrm rot="-2422235">
                <a:off x="8001701" y="1870707"/>
                <a:ext cx="4882" cy="5106"/>
              </a:xfrm>
              <a:custGeom>
                <a:avLst/>
                <a:gdLst>
                  <a:gd name="connsiteX0" fmla="*/ -129 w 4882"/>
                  <a:gd name="connsiteY0" fmla="*/ -103 h 5106"/>
                  <a:gd name="connsiteX1" fmla="*/ 4754 w 4882"/>
                  <a:gd name="connsiteY1" fmla="*/ -103 h 5106"/>
                  <a:gd name="connsiteX2" fmla="*/ 4754 w 4882"/>
                  <a:gd name="connsiteY2" fmla="*/ 5003 h 5106"/>
                  <a:gd name="connsiteX3" fmla="*/ -129 w 4882"/>
                  <a:gd name="connsiteY3" fmla="*/ 5003 h 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5106">
                    <a:moveTo>
                      <a:pt x="-129" y="-103"/>
                    </a:moveTo>
                    <a:lnTo>
                      <a:pt x="4754" y="-103"/>
                    </a:lnTo>
                    <a:lnTo>
                      <a:pt x="4754" y="5003"/>
                    </a:lnTo>
                    <a:lnTo>
                      <a:pt x="-129" y="5003"/>
                    </a:lnTo>
                    <a:close/>
                  </a:path>
                </a:pathLst>
              </a:custGeom>
              <a:solidFill>
                <a:srgbClr val="373A3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0628FEFC-7F00-0E42-3F5C-9E4DDB337B03}"/>
                  </a:ext>
                </a:extLst>
              </p:cNvPr>
              <p:cNvSpPr/>
              <p:nvPr/>
            </p:nvSpPr>
            <p:spPr>
              <a:xfrm>
                <a:off x="8000076" y="1870195"/>
                <a:ext cx="6998" cy="7045"/>
              </a:xfrm>
              <a:custGeom>
                <a:avLst/>
                <a:gdLst>
                  <a:gd name="connsiteX0" fmla="*/ 3260 w 6998"/>
                  <a:gd name="connsiteY0" fmla="*/ 7046 h 7045"/>
                  <a:gd name="connsiteX1" fmla="*/ 0 w 6998"/>
                  <a:gd name="connsiteY1" fmla="*/ 3130 h 7045"/>
                  <a:gd name="connsiteX2" fmla="*/ 3738 w 6998"/>
                  <a:gd name="connsiteY2" fmla="*/ 0 h 7045"/>
                  <a:gd name="connsiteX3" fmla="*/ 6998 w 6998"/>
                  <a:gd name="connsiteY3" fmla="*/ 3918 h 7045"/>
                  <a:gd name="connsiteX4" fmla="*/ 3260 w 6998"/>
                  <a:gd name="connsiteY4" fmla="*/ 7046 h 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98" h="7045">
                    <a:moveTo>
                      <a:pt x="3260" y="7046"/>
                    </a:moveTo>
                    <a:lnTo>
                      <a:pt x="0" y="3130"/>
                    </a:lnTo>
                    <a:lnTo>
                      <a:pt x="3738" y="0"/>
                    </a:lnTo>
                    <a:lnTo>
                      <a:pt x="6998" y="3918"/>
                    </a:lnTo>
                    <a:lnTo>
                      <a:pt x="3260" y="7046"/>
                    </a:lnTo>
                    <a:close/>
                  </a:path>
                </a:pathLst>
              </a:custGeom>
              <a:solidFill>
                <a:srgbClr val="383A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B4920EF3-8FD0-2218-120D-2A840913F814}"/>
                  </a:ext>
                </a:extLst>
              </p:cNvPr>
              <p:cNvSpPr/>
              <p:nvPr/>
            </p:nvSpPr>
            <p:spPr>
              <a:xfrm rot="-2359921">
                <a:off x="8000576" y="1871610"/>
                <a:ext cx="4868" cy="5104"/>
              </a:xfrm>
              <a:custGeom>
                <a:avLst/>
                <a:gdLst>
                  <a:gd name="connsiteX0" fmla="*/ -129 w 4868"/>
                  <a:gd name="connsiteY0" fmla="*/ -103 h 5104"/>
                  <a:gd name="connsiteX1" fmla="*/ 4740 w 4868"/>
                  <a:gd name="connsiteY1" fmla="*/ -103 h 5104"/>
                  <a:gd name="connsiteX2" fmla="*/ 4740 w 4868"/>
                  <a:gd name="connsiteY2" fmla="*/ 5002 h 5104"/>
                  <a:gd name="connsiteX3" fmla="*/ -129 w 4868"/>
                  <a:gd name="connsiteY3" fmla="*/ 5002 h 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8" h="5104">
                    <a:moveTo>
                      <a:pt x="-129" y="-103"/>
                    </a:moveTo>
                    <a:lnTo>
                      <a:pt x="4740" y="-103"/>
                    </a:lnTo>
                    <a:lnTo>
                      <a:pt x="4740" y="5002"/>
                    </a:lnTo>
                    <a:lnTo>
                      <a:pt x="-129" y="5002"/>
                    </a:lnTo>
                    <a:close/>
                  </a:path>
                </a:pathLst>
              </a:custGeom>
              <a:solidFill>
                <a:srgbClr val="383B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4ADA3CB7-A015-FD80-123D-48FC138AE61D}"/>
                  </a:ext>
                </a:extLst>
              </p:cNvPr>
              <p:cNvSpPr/>
              <p:nvPr/>
            </p:nvSpPr>
            <p:spPr>
              <a:xfrm rot="-2324922">
                <a:off x="8000045" y="1872021"/>
                <a:ext cx="4882" cy="5103"/>
              </a:xfrm>
              <a:custGeom>
                <a:avLst/>
                <a:gdLst>
                  <a:gd name="connsiteX0" fmla="*/ -129 w 4882"/>
                  <a:gd name="connsiteY0" fmla="*/ -103 h 5103"/>
                  <a:gd name="connsiteX1" fmla="*/ 4753 w 4882"/>
                  <a:gd name="connsiteY1" fmla="*/ -103 h 5103"/>
                  <a:gd name="connsiteX2" fmla="*/ 4753 w 4882"/>
                  <a:gd name="connsiteY2" fmla="*/ 5000 h 5103"/>
                  <a:gd name="connsiteX3" fmla="*/ -129 w 4882"/>
                  <a:gd name="connsiteY3" fmla="*/ 5000 h 5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" h="5103">
                    <a:moveTo>
                      <a:pt x="-129" y="-103"/>
                    </a:moveTo>
                    <a:lnTo>
                      <a:pt x="4753" y="-103"/>
                    </a:lnTo>
                    <a:lnTo>
                      <a:pt x="4753" y="5000"/>
                    </a:lnTo>
                    <a:lnTo>
                      <a:pt x="-129" y="5000"/>
                    </a:lnTo>
                    <a:close/>
                  </a:path>
                </a:pathLst>
              </a:custGeom>
              <a:solidFill>
                <a:srgbClr val="383B4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862D1014-B132-EA3C-41DE-FE50435DE1A4}"/>
                  </a:ext>
                </a:extLst>
              </p:cNvPr>
              <p:cNvSpPr/>
              <p:nvPr/>
            </p:nvSpPr>
            <p:spPr>
              <a:xfrm>
                <a:off x="7998472" y="1871437"/>
                <a:ext cx="6980" cy="7033"/>
              </a:xfrm>
              <a:custGeom>
                <a:avLst/>
                <a:gdLst>
                  <a:gd name="connsiteX0" fmla="*/ 3158 w 6980"/>
                  <a:gd name="connsiteY0" fmla="*/ 7034 h 7033"/>
                  <a:gd name="connsiteX1" fmla="*/ 0 w 6980"/>
                  <a:gd name="connsiteY1" fmla="*/ 3017 h 7033"/>
                  <a:gd name="connsiteX2" fmla="*/ 3823 w 6980"/>
                  <a:gd name="connsiteY2" fmla="*/ 0 h 7033"/>
                  <a:gd name="connsiteX3" fmla="*/ 6981 w 6980"/>
                  <a:gd name="connsiteY3" fmla="*/ 4019 h 7033"/>
                  <a:gd name="connsiteX4" fmla="*/ 3158 w 6980"/>
                  <a:gd name="connsiteY4" fmla="*/ 7034 h 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0" h="7033">
                    <a:moveTo>
                      <a:pt x="3158" y="7034"/>
                    </a:moveTo>
                    <a:lnTo>
                      <a:pt x="0" y="3017"/>
                    </a:lnTo>
                    <a:lnTo>
                      <a:pt x="3823" y="0"/>
                    </a:lnTo>
                    <a:lnTo>
                      <a:pt x="6981" y="4019"/>
                    </a:lnTo>
                    <a:lnTo>
                      <a:pt x="3158" y="7034"/>
                    </a:lnTo>
                    <a:close/>
                  </a:path>
                </a:pathLst>
              </a:custGeom>
              <a:solidFill>
                <a:srgbClr val="383B4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4" name="Freeform: Shape 1663">
                <a:extLst>
                  <a:ext uri="{FF2B5EF4-FFF2-40B4-BE49-F238E27FC236}">
                    <a16:creationId xmlns:a16="http://schemas.microsoft.com/office/drawing/2014/main" id="{93A1770B-61FF-DED3-9212-606D8E9D0784}"/>
                  </a:ext>
                </a:extLst>
              </p:cNvPr>
              <p:cNvSpPr/>
              <p:nvPr/>
            </p:nvSpPr>
            <p:spPr>
              <a:xfrm>
                <a:off x="7997994" y="1871787"/>
                <a:ext cx="6980" cy="7023"/>
              </a:xfrm>
              <a:custGeom>
                <a:avLst/>
                <a:gdLst>
                  <a:gd name="connsiteX0" fmla="*/ 3107 w 6980"/>
                  <a:gd name="connsiteY0" fmla="*/ 7023 h 7023"/>
                  <a:gd name="connsiteX1" fmla="*/ 0 w 6980"/>
                  <a:gd name="connsiteY1" fmla="*/ 2964 h 7023"/>
                  <a:gd name="connsiteX2" fmla="*/ 3875 w 6980"/>
                  <a:gd name="connsiteY2" fmla="*/ 0 h 7023"/>
                  <a:gd name="connsiteX3" fmla="*/ 6981 w 6980"/>
                  <a:gd name="connsiteY3" fmla="*/ 4059 h 7023"/>
                  <a:gd name="connsiteX4" fmla="*/ 3107 w 6980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0" h="7023">
                    <a:moveTo>
                      <a:pt x="3107" y="7023"/>
                    </a:moveTo>
                    <a:lnTo>
                      <a:pt x="0" y="2964"/>
                    </a:lnTo>
                    <a:lnTo>
                      <a:pt x="3875" y="0"/>
                    </a:lnTo>
                    <a:lnTo>
                      <a:pt x="6981" y="4059"/>
                    </a:lnTo>
                    <a:lnTo>
                      <a:pt x="3107" y="7023"/>
                    </a:lnTo>
                    <a:close/>
                  </a:path>
                </a:pathLst>
              </a:custGeom>
              <a:solidFill>
                <a:srgbClr val="383C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5" name="Freeform: Shape 1664">
                <a:extLst>
                  <a:ext uri="{FF2B5EF4-FFF2-40B4-BE49-F238E27FC236}">
                    <a16:creationId xmlns:a16="http://schemas.microsoft.com/office/drawing/2014/main" id="{7459C34F-ED18-1C8F-9092-84A5BA70A507}"/>
                  </a:ext>
                </a:extLst>
              </p:cNvPr>
              <p:cNvSpPr/>
              <p:nvPr/>
            </p:nvSpPr>
            <p:spPr>
              <a:xfrm>
                <a:off x="7998728" y="1816949"/>
                <a:ext cx="6776" cy="6866"/>
              </a:xfrm>
              <a:custGeom>
                <a:avLst/>
                <a:gdLst>
                  <a:gd name="connsiteX0" fmla="*/ 4216 w 6776"/>
                  <a:gd name="connsiteY0" fmla="*/ 6867 h 6866"/>
                  <a:gd name="connsiteX1" fmla="*/ 0 w 6776"/>
                  <a:gd name="connsiteY1" fmla="*/ 4418 h 6866"/>
                  <a:gd name="connsiteX2" fmla="*/ 2560 w 6776"/>
                  <a:gd name="connsiteY2" fmla="*/ 0 h 6866"/>
                  <a:gd name="connsiteX3" fmla="*/ 6776 w 6776"/>
                  <a:gd name="connsiteY3" fmla="*/ 2449 h 6866"/>
                  <a:gd name="connsiteX4" fmla="*/ 4216 w 6776"/>
                  <a:gd name="connsiteY4" fmla="*/ 6867 h 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6" h="6866">
                    <a:moveTo>
                      <a:pt x="4216" y="6867"/>
                    </a:moveTo>
                    <a:lnTo>
                      <a:pt x="0" y="4418"/>
                    </a:lnTo>
                    <a:lnTo>
                      <a:pt x="2560" y="0"/>
                    </a:lnTo>
                    <a:lnTo>
                      <a:pt x="6776" y="2449"/>
                    </a:lnTo>
                    <a:lnTo>
                      <a:pt x="4216" y="6867"/>
                    </a:lnTo>
                    <a:close/>
                  </a:path>
                </a:pathLst>
              </a:custGeom>
              <a:solidFill>
                <a:srgbClr val="ABB2B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6" name="Freeform: Shape 1665">
                <a:extLst>
                  <a:ext uri="{FF2B5EF4-FFF2-40B4-BE49-F238E27FC236}">
                    <a16:creationId xmlns:a16="http://schemas.microsoft.com/office/drawing/2014/main" id="{6F0DD203-EA0D-2914-581D-AF140BCB7105}"/>
                  </a:ext>
                </a:extLst>
              </p:cNvPr>
              <p:cNvSpPr/>
              <p:nvPr/>
            </p:nvSpPr>
            <p:spPr>
              <a:xfrm rot="-3518887">
                <a:off x="7999979" y="1818158"/>
                <a:ext cx="5102" cy="4886"/>
              </a:xfrm>
              <a:custGeom>
                <a:avLst/>
                <a:gdLst>
                  <a:gd name="connsiteX0" fmla="*/ -129 w 5102"/>
                  <a:gd name="connsiteY0" fmla="*/ -103 h 4886"/>
                  <a:gd name="connsiteX1" fmla="*/ 4974 w 5102"/>
                  <a:gd name="connsiteY1" fmla="*/ -103 h 4886"/>
                  <a:gd name="connsiteX2" fmla="*/ 4974 w 5102"/>
                  <a:gd name="connsiteY2" fmla="*/ 4783 h 4886"/>
                  <a:gd name="connsiteX3" fmla="*/ -129 w 5102"/>
                  <a:gd name="connsiteY3" fmla="*/ 4783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2" h="4886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83"/>
                    </a:lnTo>
                    <a:lnTo>
                      <a:pt x="-129" y="4783"/>
                    </a:lnTo>
                    <a:close/>
                  </a:path>
                </a:pathLst>
              </a:custGeom>
              <a:solidFill>
                <a:srgbClr val="A8AFB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7" name="Freeform: Shape 1666">
                <a:extLst>
                  <a:ext uri="{FF2B5EF4-FFF2-40B4-BE49-F238E27FC236}">
                    <a16:creationId xmlns:a16="http://schemas.microsoft.com/office/drawing/2014/main" id="{EE5FEA51-8248-DE0B-55F7-4574BE3EAE8E}"/>
                  </a:ext>
                </a:extLst>
              </p:cNvPr>
              <p:cNvSpPr/>
              <p:nvPr/>
            </p:nvSpPr>
            <p:spPr>
              <a:xfrm rot="-3445806">
                <a:off x="8000387" y="1818515"/>
                <a:ext cx="5109" cy="4878"/>
              </a:xfrm>
              <a:custGeom>
                <a:avLst/>
                <a:gdLst>
                  <a:gd name="connsiteX0" fmla="*/ -129 w 5109"/>
                  <a:gd name="connsiteY0" fmla="*/ -103 h 4878"/>
                  <a:gd name="connsiteX1" fmla="*/ 4981 w 5109"/>
                  <a:gd name="connsiteY1" fmla="*/ -103 h 4878"/>
                  <a:gd name="connsiteX2" fmla="*/ 4981 w 5109"/>
                  <a:gd name="connsiteY2" fmla="*/ 4776 h 4878"/>
                  <a:gd name="connsiteX3" fmla="*/ -129 w 5109"/>
                  <a:gd name="connsiteY3" fmla="*/ 4776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9" h="4878">
                    <a:moveTo>
                      <a:pt x="-129" y="-103"/>
                    </a:moveTo>
                    <a:lnTo>
                      <a:pt x="4981" y="-103"/>
                    </a:lnTo>
                    <a:lnTo>
                      <a:pt x="4981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A4ABA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8" name="Freeform: Shape 1667">
                <a:extLst>
                  <a:ext uri="{FF2B5EF4-FFF2-40B4-BE49-F238E27FC236}">
                    <a16:creationId xmlns:a16="http://schemas.microsoft.com/office/drawing/2014/main" id="{B9A1C12F-5123-1243-E6E2-487631D19590}"/>
                  </a:ext>
                </a:extLst>
              </p:cNvPr>
              <p:cNvSpPr/>
              <p:nvPr/>
            </p:nvSpPr>
            <p:spPr>
              <a:xfrm rot="-3366577">
                <a:off x="8000792" y="1818797"/>
                <a:ext cx="5097" cy="4879"/>
              </a:xfrm>
              <a:custGeom>
                <a:avLst/>
                <a:gdLst>
                  <a:gd name="connsiteX0" fmla="*/ -129 w 5097"/>
                  <a:gd name="connsiteY0" fmla="*/ -103 h 4879"/>
                  <a:gd name="connsiteX1" fmla="*/ 4969 w 5097"/>
                  <a:gd name="connsiteY1" fmla="*/ -103 h 4879"/>
                  <a:gd name="connsiteX2" fmla="*/ 4969 w 5097"/>
                  <a:gd name="connsiteY2" fmla="*/ 4776 h 4879"/>
                  <a:gd name="connsiteX3" fmla="*/ -129 w 5097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7" h="4879">
                    <a:moveTo>
                      <a:pt x="-129" y="-103"/>
                    </a:moveTo>
                    <a:lnTo>
                      <a:pt x="4969" y="-103"/>
                    </a:lnTo>
                    <a:lnTo>
                      <a:pt x="4969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A1A9A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9" name="Freeform: Shape 1668">
                <a:extLst>
                  <a:ext uri="{FF2B5EF4-FFF2-40B4-BE49-F238E27FC236}">
                    <a16:creationId xmlns:a16="http://schemas.microsoft.com/office/drawing/2014/main" id="{77A95221-91F5-5B0B-C2EE-307581F53CCB}"/>
                  </a:ext>
                </a:extLst>
              </p:cNvPr>
              <p:cNvSpPr/>
              <p:nvPr/>
            </p:nvSpPr>
            <p:spPr>
              <a:xfrm rot="-3272850">
                <a:off x="8001155" y="1819071"/>
                <a:ext cx="5108" cy="4872"/>
              </a:xfrm>
              <a:custGeom>
                <a:avLst/>
                <a:gdLst>
                  <a:gd name="connsiteX0" fmla="*/ -129 w 5108"/>
                  <a:gd name="connsiteY0" fmla="*/ -103 h 4872"/>
                  <a:gd name="connsiteX1" fmla="*/ 4980 w 5108"/>
                  <a:gd name="connsiteY1" fmla="*/ -103 h 4872"/>
                  <a:gd name="connsiteX2" fmla="*/ 4980 w 5108"/>
                  <a:gd name="connsiteY2" fmla="*/ 4769 h 4872"/>
                  <a:gd name="connsiteX3" fmla="*/ -129 w 5108"/>
                  <a:gd name="connsiteY3" fmla="*/ 4769 h 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8" h="4872">
                    <a:moveTo>
                      <a:pt x="-129" y="-103"/>
                    </a:moveTo>
                    <a:lnTo>
                      <a:pt x="4980" y="-103"/>
                    </a:lnTo>
                    <a:lnTo>
                      <a:pt x="4980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9EA7A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0" name="Freeform: Shape 1669">
                <a:extLst>
                  <a:ext uri="{FF2B5EF4-FFF2-40B4-BE49-F238E27FC236}">
                    <a16:creationId xmlns:a16="http://schemas.microsoft.com/office/drawing/2014/main" id="{061C16F5-D509-6841-8A97-9A2426353AD0}"/>
                  </a:ext>
                </a:extLst>
              </p:cNvPr>
              <p:cNvSpPr/>
              <p:nvPr/>
            </p:nvSpPr>
            <p:spPr>
              <a:xfrm rot="-3193673">
                <a:off x="8001528" y="1819361"/>
                <a:ext cx="5097" cy="4878"/>
              </a:xfrm>
              <a:custGeom>
                <a:avLst/>
                <a:gdLst>
                  <a:gd name="connsiteX0" fmla="*/ -129 w 5097"/>
                  <a:gd name="connsiteY0" fmla="*/ -103 h 4878"/>
                  <a:gd name="connsiteX1" fmla="*/ 4969 w 5097"/>
                  <a:gd name="connsiteY1" fmla="*/ -103 h 4878"/>
                  <a:gd name="connsiteX2" fmla="*/ 4969 w 5097"/>
                  <a:gd name="connsiteY2" fmla="*/ 4775 h 4878"/>
                  <a:gd name="connsiteX3" fmla="*/ -129 w 5097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7" h="4878">
                    <a:moveTo>
                      <a:pt x="-129" y="-103"/>
                    </a:moveTo>
                    <a:lnTo>
                      <a:pt x="4969" y="-103"/>
                    </a:lnTo>
                    <a:lnTo>
                      <a:pt x="4969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9DA4A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1" name="Freeform: Shape 1670">
                <a:extLst>
                  <a:ext uri="{FF2B5EF4-FFF2-40B4-BE49-F238E27FC236}">
                    <a16:creationId xmlns:a16="http://schemas.microsoft.com/office/drawing/2014/main" id="{A2CABC7F-8B61-4A42-E1B1-97106D2E0D9E}"/>
                  </a:ext>
                </a:extLst>
              </p:cNvPr>
              <p:cNvSpPr/>
              <p:nvPr/>
            </p:nvSpPr>
            <p:spPr>
              <a:xfrm rot="-3105534">
                <a:off x="8001872" y="1819647"/>
                <a:ext cx="5109" cy="4871"/>
              </a:xfrm>
              <a:custGeom>
                <a:avLst/>
                <a:gdLst>
                  <a:gd name="connsiteX0" fmla="*/ -129 w 5109"/>
                  <a:gd name="connsiteY0" fmla="*/ -103 h 4871"/>
                  <a:gd name="connsiteX1" fmla="*/ 4981 w 5109"/>
                  <a:gd name="connsiteY1" fmla="*/ -103 h 4871"/>
                  <a:gd name="connsiteX2" fmla="*/ 4981 w 5109"/>
                  <a:gd name="connsiteY2" fmla="*/ 4768 h 4871"/>
                  <a:gd name="connsiteX3" fmla="*/ -129 w 5109"/>
                  <a:gd name="connsiteY3" fmla="*/ 4768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9" h="4871">
                    <a:moveTo>
                      <a:pt x="-129" y="-103"/>
                    </a:moveTo>
                    <a:lnTo>
                      <a:pt x="4981" y="-103"/>
                    </a:lnTo>
                    <a:lnTo>
                      <a:pt x="4981" y="4768"/>
                    </a:lnTo>
                    <a:lnTo>
                      <a:pt x="-129" y="4768"/>
                    </a:lnTo>
                    <a:close/>
                  </a:path>
                </a:pathLst>
              </a:custGeom>
              <a:solidFill>
                <a:srgbClr val="99A0A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2" name="Freeform: Shape 1671">
                <a:extLst>
                  <a:ext uri="{FF2B5EF4-FFF2-40B4-BE49-F238E27FC236}">
                    <a16:creationId xmlns:a16="http://schemas.microsoft.com/office/drawing/2014/main" id="{B06B6C64-61DF-8EB8-BC02-DDBBEEEFFE38}"/>
                  </a:ext>
                </a:extLst>
              </p:cNvPr>
              <p:cNvSpPr/>
              <p:nvPr/>
            </p:nvSpPr>
            <p:spPr>
              <a:xfrm rot="-3026695">
                <a:off x="8002231" y="1819940"/>
                <a:ext cx="5105" cy="4882"/>
              </a:xfrm>
              <a:custGeom>
                <a:avLst/>
                <a:gdLst>
                  <a:gd name="connsiteX0" fmla="*/ -129 w 5105"/>
                  <a:gd name="connsiteY0" fmla="*/ -103 h 4882"/>
                  <a:gd name="connsiteX1" fmla="*/ 4976 w 5105"/>
                  <a:gd name="connsiteY1" fmla="*/ -103 h 4882"/>
                  <a:gd name="connsiteX2" fmla="*/ 4976 w 5105"/>
                  <a:gd name="connsiteY2" fmla="*/ 4780 h 4882"/>
                  <a:gd name="connsiteX3" fmla="*/ -129 w 5105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5" h="4882">
                    <a:moveTo>
                      <a:pt x="-129" y="-103"/>
                    </a:moveTo>
                    <a:lnTo>
                      <a:pt x="4976" y="-103"/>
                    </a:lnTo>
                    <a:lnTo>
                      <a:pt x="4976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979EA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3" name="Freeform: Shape 1672">
                <a:extLst>
                  <a:ext uri="{FF2B5EF4-FFF2-40B4-BE49-F238E27FC236}">
                    <a16:creationId xmlns:a16="http://schemas.microsoft.com/office/drawing/2014/main" id="{4D3ACA06-B394-75E4-0A79-BDDF102C3A6D}"/>
                  </a:ext>
                </a:extLst>
              </p:cNvPr>
              <p:cNvSpPr/>
              <p:nvPr/>
            </p:nvSpPr>
            <p:spPr>
              <a:xfrm>
                <a:off x="8001612" y="1819150"/>
                <a:ext cx="7032" cy="7049"/>
              </a:xfrm>
              <a:custGeom>
                <a:avLst/>
                <a:gdLst>
                  <a:gd name="connsiteX0" fmla="*/ 3687 w 7032"/>
                  <a:gd name="connsiteY0" fmla="*/ 7049 h 7049"/>
                  <a:gd name="connsiteX1" fmla="*/ 0 w 7032"/>
                  <a:gd name="connsiteY1" fmla="*/ 3856 h 7049"/>
                  <a:gd name="connsiteX2" fmla="*/ 3345 w 7032"/>
                  <a:gd name="connsiteY2" fmla="*/ 0 h 7049"/>
                  <a:gd name="connsiteX3" fmla="*/ 7032 w 7032"/>
                  <a:gd name="connsiteY3" fmla="*/ 3194 h 7049"/>
                  <a:gd name="connsiteX4" fmla="*/ 3687 w 7032"/>
                  <a:gd name="connsiteY4" fmla="*/ 7049 h 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2" h="7049">
                    <a:moveTo>
                      <a:pt x="3687" y="7049"/>
                    </a:moveTo>
                    <a:lnTo>
                      <a:pt x="0" y="3856"/>
                    </a:lnTo>
                    <a:lnTo>
                      <a:pt x="3345" y="0"/>
                    </a:lnTo>
                    <a:lnTo>
                      <a:pt x="7032" y="3194"/>
                    </a:lnTo>
                    <a:lnTo>
                      <a:pt x="3687" y="7049"/>
                    </a:lnTo>
                    <a:close/>
                  </a:path>
                </a:pathLst>
              </a:custGeom>
              <a:solidFill>
                <a:srgbClr val="949C9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4" name="Freeform: Shape 1673">
                <a:extLst>
                  <a:ext uri="{FF2B5EF4-FFF2-40B4-BE49-F238E27FC236}">
                    <a16:creationId xmlns:a16="http://schemas.microsoft.com/office/drawing/2014/main" id="{4597A672-EFBB-C9DA-CCD4-A7532DA17EEE}"/>
                  </a:ext>
                </a:extLst>
              </p:cNvPr>
              <p:cNvSpPr/>
              <p:nvPr/>
            </p:nvSpPr>
            <p:spPr>
              <a:xfrm rot="-2876458">
                <a:off x="8002935" y="1820570"/>
                <a:ext cx="5102" cy="4877"/>
              </a:xfrm>
              <a:custGeom>
                <a:avLst/>
                <a:gdLst>
                  <a:gd name="connsiteX0" fmla="*/ -129 w 5102"/>
                  <a:gd name="connsiteY0" fmla="*/ -103 h 4877"/>
                  <a:gd name="connsiteX1" fmla="*/ 4974 w 5102"/>
                  <a:gd name="connsiteY1" fmla="*/ -103 h 4877"/>
                  <a:gd name="connsiteX2" fmla="*/ 4974 w 5102"/>
                  <a:gd name="connsiteY2" fmla="*/ 4774 h 4877"/>
                  <a:gd name="connsiteX3" fmla="*/ -129 w 5102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02" h="4877">
                    <a:moveTo>
                      <a:pt x="-129" y="-103"/>
                    </a:moveTo>
                    <a:lnTo>
                      <a:pt x="4974" y="-103"/>
                    </a:lnTo>
                    <a:lnTo>
                      <a:pt x="4974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92999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5" name="Freeform: Shape 1674">
                <a:extLst>
                  <a:ext uri="{FF2B5EF4-FFF2-40B4-BE49-F238E27FC236}">
                    <a16:creationId xmlns:a16="http://schemas.microsoft.com/office/drawing/2014/main" id="{5A6982AE-A87B-BABA-496B-1CE977F616F0}"/>
                  </a:ext>
                </a:extLst>
              </p:cNvPr>
              <p:cNvSpPr/>
              <p:nvPr/>
            </p:nvSpPr>
            <p:spPr>
              <a:xfrm>
                <a:off x="8002312" y="1819789"/>
                <a:ext cx="7066" cy="7064"/>
              </a:xfrm>
              <a:custGeom>
                <a:avLst/>
                <a:gdLst>
                  <a:gd name="connsiteX0" fmla="*/ 3567 w 7066"/>
                  <a:gd name="connsiteY0" fmla="*/ 7064 h 7064"/>
                  <a:gd name="connsiteX1" fmla="*/ 0 w 7066"/>
                  <a:gd name="connsiteY1" fmla="*/ 3723 h 7064"/>
                  <a:gd name="connsiteX2" fmla="*/ 3499 w 7066"/>
                  <a:gd name="connsiteY2" fmla="*/ 0 h 7064"/>
                  <a:gd name="connsiteX3" fmla="*/ 7066 w 7066"/>
                  <a:gd name="connsiteY3" fmla="*/ 3341 h 7064"/>
                  <a:gd name="connsiteX4" fmla="*/ 3567 w 7066"/>
                  <a:gd name="connsiteY4" fmla="*/ 7064 h 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66" h="7064">
                    <a:moveTo>
                      <a:pt x="3567" y="7064"/>
                    </a:moveTo>
                    <a:lnTo>
                      <a:pt x="0" y="3723"/>
                    </a:lnTo>
                    <a:lnTo>
                      <a:pt x="3499" y="0"/>
                    </a:lnTo>
                    <a:lnTo>
                      <a:pt x="7066" y="3341"/>
                    </a:lnTo>
                    <a:lnTo>
                      <a:pt x="3567" y="7064"/>
                    </a:lnTo>
                    <a:close/>
                  </a:path>
                </a:pathLst>
              </a:custGeom>
              <a:solidFill>
                <a:srgbClr val="8E959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6" name="Freeform: Shape 1675">
                <a:extLst>
                  <a:ext uri="{FF2B5EF4-FFF2-40B4-BE49-F238E27FC236}">
                    <a16:creationId xmlns:a16="http://schemas.microsoft.com/office/drawing/2014/main" id="{8E2D7CA0-8C8F-6269-49B6-F78C6A4CB109}"/>
                  </a:ext>
                </a:extLst>
              </p:cNvPr>
              <p:cNvSpPr/>
              <p:nvPr/>
            </p:nvSpPr>
            <p:spPr>
              <a:xfrm rot="-2746897">
                <a:off x="8003661" y="1821214"/>
                <a:ext cx="5117" cy="4881"/>
              </a:xfrm>
              <a:custGeom>
                <a:avLst/>
                <a:gdLst>
                  <a:gd name="connsiteX0" fmla="*/ -129 w 5117"/>
                  <a:gd name="connsiteY0" fmla="*/ -103 h 4881"/>
                  <a:gd name="connsiteX1" fmla="*/ 4989 w 5117"/>
                  <a:gd name="connsiteY1" fmla="*/ -103 h 4881"/>
                  <a:gd name="connsiteX2" fmla="*/ 4989 w 5117"/>
                  <a:gd name="connsiteY2" fmla="*/ 4778 h 4881"/>
                  <a:gd name="connsiteX3" fmla="*/ -129 w 5117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7" h="4881">
                    <a:moveTo>
                      <a:pt x="-129" y="-103"/>
                    </a:moveTo>
                    <a:lnTo>
                      <a:pt x="4989" y="-103"/>
                    </a:lnTo>
                    <a:lnTo>
                      <a:pt x="4989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8B939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7" name="Freeform: Shape 1676">
                <a:extLst>
                  <a:ext uri="{FF2B5EF4-FFF2-40B4-BE49-F238E27FC236}">
                    <a16:creationId xmlns:a16="http://schemas.microsoft.com/office/drawing/2014/main" id="{E29B65D9-0497-1D28-4FDB-63C4A9AB91DE}"/>
                  </a:ext>
                </a:extLst>
              </p:cNvPr>
              <p:cNvSpPr/>
              <p:nvPr/>
            </p:nvSpPr>
            <p:spPr>
              <a:xfrm rot="-2235294">
                <a:off x="7998167" y="1871602"/>
                <a:ext cx="4885" cy="5106"/>
              </a:xfrm>
              <a:custGeom>
                <a:avLst/>
                <a:gdLst>
                  <a:gd name="connsiteX0" fmla="*/ -129 w 4885"/>
                  <a:gd name="connsiteY0" fmla="*/ -103 h 5106"/>
                  <a:gd name="connsiteX1" fmla="*/ 4757 w 4885"/>
                  <a:gd name="connsiteY1" fmla="*/ -103 h 5106"/>
                  <a:gd name="connsiteX2" fmla="*/ 4757 w 4885"/>
                  <a:gd name="connsiteY2" fmla="*/ 5004 h 5106"/>
                  <a:gd name="connsiteX3" fmla="*/ -129 w 4885"/>
                  <a:gd name="connsiteY3" fmla="*/ 5004 h 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5" h="5106">
                    <a:moveTo>
                      <a:pt x="-129" y="-103"/>
                    </a:moveTo>
                    <a:lnTo>
                      <a:pt x="4757" y="-103"/>
                    </a:lnTo>
                    <a:lnTo>
                      <a:pt x="4757" y="5004"/>
                    </a:lnTo>
                    <a:lnTo>
                      <a:pt x="-129" y="5004"/>
                    </a:lnTo>
                    <a:close/>
                  </a:path>
                </a:pathLst>
              </a:custGeom>
              <a:solidFill>
                <a:srgbClr val="383C4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8" name="Freeform: Shape 1677">
                <a:extLst>
                  <a:ext uri="{FF2B5EF4-FFF2-40B4-BE49-F238E27FC236}">
                    <a16:creationId xmlns:a16="http://schemas.microsoft.com/office/drawing/2014/main" id="{73D5C98D-29C0-BB34-A976-7A79A295B13F}"/>
                  </a:ext>
                </a:extLst>
              </p:cNvPr>
              <p:cNvSpPr/>
              <p:nvPr/>
            </p:nvSpPr>
            <p:spPr>
              <a:xfrm rot="-2191895">
                <a:off x="7998033" y="1871725"/>
                <a:ext cx="4871" cy="5053"/>
              </a:xfrm>
              <a:custGeom>
                <a:avLst/>
                <a:gdLst>
                  <a:gd name="connsiteX0" fmla="*/ -129 w 4871"/>
                  <a:gd name="connsiteY0" fmla="*/ -103 h 5053"/>
                  <a:gd name="connsiteX1" fmla="*/ 4743 w 4871"/>
                  <a:gd name="connsiteY1" fmla="*/ -103 h 5053"/>
                  <a:gd name="connsiteX2" fmla="*/ 4743 w 4871"/>
                  <a:gd name="connsiteY2" fmla="*/ 4951 h 5053"/>
                  <a:gd name="connsiteX3" fmla="*/ -129 w 4871"/>
                  <a:gd name="connsiteY3" fmla="*/ 4951 h 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1" h="5053">
                    <a:moveTo>
                      <a:pt x="-129" y="-103"/>
                    </a:moveTo>
                    <a:lnTo>
                      <a:pt x="4743" y="-103"/>
                    </a:lnTo>
                    <a:lnTo>
                      <a:pt x="4743" y="4951"/>
                    </a:lnTo>
                    <a:lnTo>
                      <a:pt x="-129" y="4951"/>
                    </a:lnTo>
                    <a:close/>
                  </a:path>
                </a:pathLst>
              </a:custGeom>
              <a:solidFill>
                <a:srgbClr val="41454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9" name="Freeform: Shape 1678">
                <a:extLst>
                  <a:ext uri="{FF2B5EF4-FFF2-40B4-BE49-F238E27FC236}">
                    <a16:creationId xmlns:a16="http://schemas.microsoft.com/office/drawing/2014/main" id="{A7E87AD1-7D0C-71C6-011D-FE19A4921D47}"/>
                  </a:ext>
                </a:extLst>
              </p:cNvPr>
              <p:cNvSpPr/>
              <p:nvPr/>
            </p:nvSpPr>
            <p:spPr>
              <a:xfrm rot="-2167512">
                <a:off x="7997864" y="1871885"/>
                <a:ext cx="4870" cy="4996"/>
              </a:xfrm>
              <a:custGeom>
                <a:avLst/>
                <a:gdLst>
                  <a:gd name="connsiteX0" fmla="*/ -129 w 4870"/>
                  <a:gd name="connsiteY0" fmla="*/ -103 h 4996"/>
                  <a:gd name="connsiteX1" fmla="*/ 4742 w 4870"/>
                  <a:gd name="connsiteY1" fmla="*/ -103 h 4996"/>
                  <a:gd name="connsiteX2" fmla="*/ 4742 w 4870"/>
                  <a:gd name="connsiteY2" fmla="*/ 4893 h 4996"/>
                  <a:gd name="connsiteX3" fmla="*/ -129 w 4870"/>
                  <a:gd name="connsiteY3" fmla="*/ 4893 h 4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0" h="4996">
                    <a:moveTo>
                      <a:pt x="-129" y="-103"/>
                    </a:moveTo>
                    <a:lnTo>
                      <a:pt x="4742" y="-103"/>
                    </a:lnTo>
                    <a:lnTo>
                      <a:pt x="4742" y="4893"/>
                    </a:lnTo>
                    <a:lnTo>
                      <a:pt x="-129" y="4893"/>
                    </a:lnTo>
                    <a:close/>
                  </a:path>
                </a:pathLst>
              </a:custGeom>
              <a:solidFill>
                <a:srgbClr val="494E5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0" name="Freeform: Shape 1679">
                <a:extLst>
                  <a:ext uri="{FF2B5EF4-FFF2-40B4-BE49-F238E27FC236}">
                    <a16:creationId xmlns:a16="http://schemas.microsoft.com/office/drawing/2014/main" id="{2281652D-D8E9-0AD5-08E2-C4E24185BFE3}"/>
                  </a:ext>
                </a:extLst>
              </p:cNvPr>
              <p:cNvSpPr/>
              <p:nvPr/>
            </p:nvSpPr>
            <p:spPr>
              <a:xfrm rot="-2146417">
                <a:off x="7997690" y="1872008"/>
                <a:ext cx="4875" cy="4949"/>
              </a:xfrm>
              <a:custGeom>
                <a:avLst/>
                <a:gdLst>
                  <a:gd name="connsiteX0" fmla="*/ -129 w 4875"/>
                  <a:gd name="connsiteY0" fmla="*/ -103 h 4949"/>
                  <a:gd name="connsiteX1" fmla="*/ 4747 w 4875"/>
                  <a:gd name="connsiteY1" fmla="*/ -103 h 4949"/>
                  <a:gd name="connsiteX2" fmla="*/ 4747 w 4875"/>
                  <a:gd name="connsiteY2" fmla="*/ 4846 h 4949"/>
                  <a:gd name="connsiteX3" fmla="*/ -129 w 4875"/>
                  <a:gd name="connsiteY3" fmla="*/ 4846 h 4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5" h="4949">
                    <a:moveTo>
                      <a:pt x="-129" y="-103"/>
                    </a:moveTo>
                    <a:lnTo>
                      <a:pt x="4747" y="-103"/>
                    </a:lnTo>
                    <a:lnTo>
                      <a:pt x="4747" y="4846"/>
                    </a:lnTo>
                    <a:lnTo>
                      <a:pt x="-129" y="4846"/>
                    </a:lnTo>
                    <a:close/>
                  </a:path>
                </a:pathLst>
              </a:custGeom>
              <a:solidFill>
                <a:srgbClr val="51575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1" name="Freeform: Shape 1680">
                <a:extLst>
                  <a:ext uri="{FF2B5EF4-FFF2-40B4-BE49-F238E27FC236}">
                    <a16:creationId xmlns:a16="http://schemas.microsoft.com/office/drawing/2014/main" id="{495DFBE8-228D-56ED-39F1-6AEEB3C0965B}"/>
                  </a:ext>
                </a:extLst>
              </p:cNvPr>
              <p:cNvSpPr/>
              <p:nvPr/>
            </p:nvSpPr>
            <p:spPr>
              <a:xfrm>
                <a:off x="7996594" y="1871181"/>
                <a:ext cx="6810" cy="6810"/>
              </a:xfrm>
              <a:custGeom>
                <a:avLst/>
                <a:gdLst>
                  <a:gd name="connsiteX0" fmla="*/ 2816 w 6810"/>
                  <a:gd name="connsiteY0" fmla="*/ 6810 h 6810"/>
                  <a:gd name="connsiteX1" fmla="*/ 0 w 6810"/>
                  <a:gd name="connsiteY1" fmla="*/ 2809 h 6810"/>
                  <a:gd name="connsiteX2" fmla="*/ 3994 w 6810"/>
                  <a:gd name="connsiteY2" fmla="*/ 0 h 6810"/>
                  <a:gd name="connsiteX3" fmla="*/ 6810 w 6810"/>
                  <a:gd name="connsiteY3" fmla="*/ 4000 h 6810"/>
                  <a:gd name="connsiteX4" fmla="*/ 2816 w 6810"/>
                  <a:gd name="connsiteY4" fmla="*/ 6810 h 6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0" h="6810">
                    <a:moveTo>
                      <a:pt x="2816" y="6810"/>
                    </a:moveTo>
                    <a:lnTo>
                      <a:pt x="0" y="2809"/>
                    </a:lnTo>
                    <a:lnTo>
                      <a:pt x="3994" y="0"/>
                    </a:lnTo>
                    <a:lnTo>
                      <a:pt x="6810" y="4000"/>
                    </a:lnTo>
                    <a:lnTo>
                      <a:pt x="2816" y="6810"/>
                    </a:lnTo>
                    <a:close/>
                  </a:path>
                </a:pathLst>
              </a:custGeom>
              <a:solidFill>
                <a:srgbClr val="5A606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2" name="Freeform: Shape 1681">
                <a:extLst>
                  <a:ext uri="{FF2B5EF4-FFF2-40B4-BE49-F238E27FC236}">
                    <a16:creationId xmlns:a16="http://schemas.microsoft.com/office/drawing/2014/main" id="{8950FEB7-0B96-9C3F-D483-341ECC4BD264}"/>
                  </a:ext>
                </a:extLst>
              </p:cNvPr>
              <p:cNvSpPr/>
              <p:nvPr/>
            </p:nvSpPr>
            <p:spPr>
              <a:xfrm>
                <a:off x="7996952" y="1871794"/>
                <a:ext cx="5734" cy="5723"/>
              </a:xfrm>
              <a:custGeom>
                <a:avLst/>
                <a:gdLst>
                  <a:gd name="connsiteX0" fmla="*/ 973 w 5734"/>
                  <a:gd name="connsiteY0" fmla="*/ 5723 h 5723"/>
                  <a:gd name="connsiteX1" fmla="*/ 0 w 5734"/>
                  <a:gd name="connsiteY1" fmla="*/ 981 h 5723"/>
                  <a:gd name="connsiteX2" fmla="*/ 4779 w 5734"/>
                  <a:gd name="connsiteY2" fmla="*/ 0 h 5723"/>
                  <a:gd name="connsiteX3" fmla="*/ 5735 w 5734"/>
                  <a:gd name="connsiteY3" fmla="*/ 4744 h 5723"/>
                  <a:gd name="connsiteX4" fmla="*/ 973 w 5734"/>
                  <a:gd name="connsiteY4" fmla="*/ 5723 h 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4" h="5723">
                    <a:moveTo>
                      <a:pt x="973" y="5723"/>
                    </a:moveTo>
                    <a:lnTo>
                      <a:pt x="0" y="981"/>
                    </a:lnTo>
                    <a:lnTo>
                      <a:pt x="4779" y="0"/>
                    </a:lnTo>
                    <a:lnTo>
                      <a:pt x="5735" y="4744"/>
                    </a:lnTo>
                    <a:lnTo>
                      <a:pt x="973" y="5723"/>
                    </a:lnTo>
                    <a:close/>
                  </a:path>
                </a:pathLst>
              </a:custGeom>
              <a:solidFill>
                <a:srgbClr val="62696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3" name="Freeform: Shape 1682">
                <a:extLst>
                  <a:ext uri="{FF2B5EF4-FFF2-40B4-BE49-F238E27FC236}">
                    <a16:creationId xmlns:a16="http://schemas.microsoft.com/office/drawing/2014/main" id="{BA1C7C19-374C-AC6D-ACB1-1D60E78B9E47}"/>
                  </a:ext>
                </a:extLst>
              </p:cNvPr>
              <p:cNvSpPr/>
              <p:nvPr/>
            </p:nvSpPr>
            <p:spPr>
              <a:xfrm rot="-5153784">
                <a:off x="7997214" y="1872219"/>
                <a:ext cx="4785" cy="4883"/>
              </a:xfrm>
              <a:custGeom>
                <a:avLst/>
                <a:gdLst>
                  <a:gd name="connsiteX0" fmla="*/ -129 w 4785"/>
                  <a:gd name="connsiteY0" fmla="*/ -103 h 4883"/>
                  <a:gd name="connsiteX1" fmla="*/ 4656 w 4785"/>
                  <a:gd name="connsiteY1" fmla="*/ -103 h 4883"/>
                  <a:gd name="connsiteX2" fmla="*/ 4656 w 4785"/>
                  <a:gd name="connsiteY2" fmla="*/ 4780 h 4883"/>
                  <a:gd name="connsiteX3" fmla="*/ -129 w 4785"/>
                  <a:gd name="connsiteY3" fmla="*/ 4780 h 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5" h="4883">
                    <a:moveTo>
                      <a:pt x="-129" y="-103"/>
                    </a:moveTo>
                    <a:lnTo>
                      <a:pt x="4656" y="-103"/>
                    </a:lnTo>
                    <a:lnTo>
                      <a:pt x="4656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6B727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4" name="Freeform: Shape 1683">
                <a:extLst>
                  <a:ext uri="{FF2B5EF4-FFF2-40B4-BE49-F238E27FC236}">
                    <a16:creationId xmlns:a16="http://schemas.microsoft.com/office/drawing/2014/main" id="{209C35E1-21DF-9F25-0C5D-A2A020A2B990}"/>
                  </a:ext>
                </a:extLst>
              </p:cNvPr>
              <p:cNvSpPr/>
              <p:nvPr/>
            </p:nvSpPr>
            <p:spPr>
              <a:xfrm rot="-4544412">
                <a:off x="7997015" y="1872185"/>
                <a:ext cx="4732" cy="4887"/>
              </a:xfrm>
              <a:custGeom>
                <a:avLst/>
                <a:gdLst>
                  <a:gd name="connsiteX0" fmla="*/ -129 w 4732"/>
                  <a:gd name="connsiteY0" fmla="*/ -103 h 4887"/>
                  <a:gd name="connsiteX1" fmla="*/ 4603 w 4732"/>
                  <a:gd name="connsiteY1" fmla="*/ -103 h 4887"/>
                  <a:gd name="connsiteX2" fmla="*/ 4603 w 4732"/>
                  <a:gd name="connsiteY2" fmla="*/ 4784 h 4887"/>
                  <a:gd name="connsiteX3" fmla="*/ -129 w 4732"/>
                  <a:gd name="connsiteY3" fmla="*/ 4784 h 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32" h="4887">
                    <a:moveTo>
                      <a:pt x="-129" y="-103"/>
                    </a:moveTo>
                    <a:lnTo>
                      <a:pt x="4603" y="-103"/>
                    </a:lnTo>
                    <a:lnTo>
                      <a:pt x="4603" y="4784"/>
                    </a:lnTo>
                    <a:lnTo>
                      <a:pt x="-129" y="4784"/>
                    </a:lnTo>
                    <a:close/>
                  </a:path>
                </a:pathLst>
              </a:custGeom>
              <a:solidFill>
                <a:srgbClr val="747A8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5" name="Freeform: Shape 1684">
                <a:extLst>
                  <a:ext uri="{FF2B5EF4-FFF2-40B4-BE49-F238E27FC236}">
                    <a16:creationId xmlns:a16="http://schemas.microsoft.com/office/drawing/2014/main" id="{8716083B-E8CD-CDFC-58E7-0B095427F613}"/>
                  </a:ext>
                </a:extLst>
              </p:cNvPr>
              <p:cNvSpPr/>
              <p:nvPr/>
            </p:nvSpPr>
            <p:spPr>
              <a:xfrm rot="-3911861">
                <a:off x="7996861" y="1872131"/>
                <a:ext cx="4693" cy="4887"/>
              </a:xfrm>
              <a:custGeom>
                <a:avLst/>
                <a:gdLst>
                  <a:gd name="connsiteX0" fmla="*/ -129 w 4693"/>
                  <a:gd name="connsiteY0" fmla="*/ -103 h 4887"/>
                  <a:gd name="connsiteX1" fmla="*/ 4564 w 4693"/>
                  <a:gd name="connsiteY1" fmla="*/ -103 h 4887"/>
                  <a:gd name="connsiteX2" fmla="*/ 4564 w 4693"/>
                  <a:gd name="connsiteY2" fmla="*/ 4784 h 4887"/>
                  <a:gd name="connsiteX3" fmla="*/ -129 w 4693"/>
                  <a:gd name="connsiteY3" fmla="*/ 4784 h 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3" h="4887">
                    <a:moveTo>
                      <a:pt x="-129" y="-103"/>
                    </a:moveTo>
                    <a:lnTo>
                      <a:pt x="4564" y="-103"/>
                    </a:lnTo>
                    <a:lnTo>
                      <a:pt x="4564" y="4784"/>
                    </a:lnTo>
                    <a:lnTo>
                      <a:pt x="-129" y="4784"/>
                    </a:lnTo>
                    <a:close/>
                  </a:path>
                </a:pathLst>
              </a:custGeom>
              <a:solidFill>
                <a:srgbClr val="7C848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6" name="Freeform: Shape 1685">
                <a:extLst>
                  <a:ext uri="{FF2B5EF4-FFF2-40B4-BE49-F238E27FC236}">
                    <a16:creationId xmlns:a16="http://schemas.microsoft.com/office/drawing/2014/main" id="{F5DF5919-53B0-BBEB-3FDF-49B36E18FA4A}"/>
                  </a:ext>
                </a:extLst>
              </p:cNvPr>
              <p:cNvSpPr/>
              <p:nvPr/>
            </p:nvSpPr>
            <p:spPr>
              <a:xfrm rot="-2752081">
                <a:off x="7996801" y="1872041"/>
                <a:ext cx="4628" cy="4873"/>
              </a:xfrm>
              <a:custGeom>
                <a:avLst/>
                <a:gdLst>
                  <a:gd name="connsiteX0" fmla="*/ -129 w 4628"/>
                  <a:gd name="connsiteY0" fmla="*/ -103 h 4873"/>
                  <a:gd name="connsiteX1" fmla="*/ 4500 w 4628"/>
                  <a:gd name="connsiteY1" fmla="*/ -103 h 4873"/>
                  <a:gd name="connsiteX2" fmla="*/ 4500 w 4628"/>
                  <a:gd name="connsiteY2" fmla="*/ 4771 h 4873"/>
                  <a:gd name="connsiteX3" fmla="*/ -129 w 4628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28" h="4873">
                    <a:moveTo>
                      <a:pt x="-129" y="-103"/>
                    </a:moveTo>
                    <a:lnTo>
                      <a:pt x="4500" y="-103"/>
                    </a:lnTo>
                    <a:lnTo>
                      <a:pt x="4500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858D9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7" name="Freeform: Shape 1686">
                <a:extLst>
                  <a:ext uri="{FF2B5EF4-FFF2-40B4-BE49-F238E27FC236}">
                    <a16:creationId xmlns:a16="http://schemas.microsoft.com/office/drawing/2014/main" id="{D265F4C6-D0DB-F907-91E4-72DB8C90349B}"/>
                  </a:ext>
                </a:extLst>
              </p:cNvPr>
              <p:cNvSpPr/>
              <p:nvPr/>
            </p:nvSpPr>
            <p:spPr>
              <a:xfrm rot="-2300118">
                <a:off x="7996715" y="1871951"/>
                <a:ext cx="4579" cy="4878"/>
              </a:xfrm>
              <a:custGeom>
                <a:avLst/>
                <a:gdLst>
                  <a:gd name="connsiteX0" fmla="*/ -129 w 4579"/>
                  <a:gd name="connsiteY0" fmla="*/ -103 h 4878"/>
                  <a:gd name="connsiteX1" fmla="*/ 4450 w 4579"/>
                  <a:gd name="connsiteY1" fmla="*/ -103 h 4878"/>
                  <a:gd name="connsiteX2" fmla="*/ 4450 w 4579"/>
                  <a:gd name="connsiteY2" fmla="*/ 4775 h 4878"/>
                  <a:gd name="connsiteX3" fmla="*/ -129 w 4579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9" h="4878">
                    <a:moveTo>
                      <a:pt x="-129" y="-103"/>
                    </a:moveTo>
                    <a:lnTo>
                      <a:pt x="4450" y="-103"/>
                    </a:lnTo>
                    <a:lnTo>
                      <a:pt x="4450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90969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8" name="Freeform: Shape 1687">
                <a:extLst>
                  <a:ext uri="{FF2B5EF4-FFF2-40B4-BE49-F238E27FC236}">
                    <a16:creationId xmlns:a16="http://schemas.microsoft.com/office/drawing/2014/main" id="{54FCD093-039B-2D80-EB9E-7D7B70AD882B}"/>
                  </a:ext>
                </a:extLst>
              </p:cNvPr>
              <p:cNvSpPr/>
              <p:nvPr/>
            </p:nvSpPr>
            <p:spPr>
              <a:xfrm rot="-1958687">
                <a:off x="7996649" y="1871812"/>
                <a:ext cx="4527" cy="4884"/>
              </a:xfrm>
              <a:custGeom>
                <a:avLst/>
                <a:gdLst>
                  <a:gd name="connsiteX0" fmla="*/ -129 w 4527"/>
                  <a:gd name="connsiteY0" fmla="*/ -103 h 4884"/>
                  <a:gd name="connsiteX1" fmla="*/ 4399 w 4527"/>
                  <a:gd name="connsiteY1" fmla="*/ -103 h 4884"/>
                  <a:gd name="connsiteX2" fmla="*/ 4399 w 4527"/>
                  <a:gd name="connsiteY2" fmla="*/ 4781 h 4884"/>
                  <a:gd name="connsiteX3" fmla="*/ -129 w 4527"/>
                  <a:gd name="connsiteY3" fmla="*/ 4781 h 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27" h="4884">
                    <a:moveTo>
                      <a:pt x="-129" y="-103"/>
                    </a:moveTo>
                    <a:lnTo>
                      <a:pt x="4399" y="-103"/>
                    </a:lnTo>
                    <a:lnTo>
                      <a:pt x="4399" y="4781"/>
                    </a:lnTo>
                    <a:lnTo>
                      <a:pt x="-129" y="4781"/>
                    </a:lnTo>
                    <a:close/>
                  </a:path>
                </a:pathLst>
              </a:custGeom>
              <a:solidFill>
                <a:srgbClr val="999FA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9" name="Freeform: Shape 1688">
                <a:extLst>
                  <a:ext uri="{FF2B5EF4-FFF2-40B4-BE49-F238E27FC236}">
                    <a16:creationId xmlns:a16="http://schemas.microsoft.com/office/drawing/2014/main" id="{17B3B87A-079D-9235-47A9-C1177428C3F4}"/>
                  </a:ext>
                </a:extLst>
              </p:cNvPr>
              <p:cNvSpPr/>
              <p:nvPr/>
            </p:nvSpPr>
            <p:spPr>
              <a:xfrm>
                <a:off x="7995724" y="1870896"/>
                <a:ext cx="6229" cy="6402"/>
              </a:xfrm>
              <a:custGeom>
                <a:avLst/>
                <a:gdLst>
                  <a:gd name="connsiteX0" fmla="*/ 2287 w 6229"/>
                  <a:gd name="connsiteY0" fmla="*/ 6402 h 6402"/>
                  <a:gd name="connsiteX1" fmla="*/ 0 w 6229"/>
                  <a:gd name="connsiteY1" fmla="*/ 2087 h 6402"/>
                  <a:gd name="connsiteX2" fmla="*/ 3943 w 6229"/>
                  <a:gd name="connsiteY2" fmla="*/ 0 h 6402"/>
                  <a:gd name="connsiteX3" fmla="*/ 6230 w 6229"/>
                  <a:gd name="connsiteY3" fmla="*/ 4315 h 6402"/>
                  <a:gd name="connsiteX4" fmla="*/ 2287 w 6229"/>
                  <a:gd name="connsiteY4" fmla="*/ 6402 h 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9" h="6402">
                    <a:moveTo>
                      <a:pt x="2287" y="6402"/>
                    </a:moveTo>
                    <a:lnTo>
                      <a:pt x="0" y="2087"/>
                    </a:lnTo>
                    <a:lnTo>
                      <a:pt x="3943" y="0"/>
                    </a:lnTo>
                    <a:lnTo>
                      <a:pt x="6230" y="4315"/>
                    </a:lnTo>
                    <a:lnTo>
                      <a:pt x="2287" y="6402"/>
                    </a:lnTo>
                    <a:close/>
                  </a:path>
                </a:pathLst>
              </a:custGeom>
              <a:solidFill>
                <a:srgbClr val="A2A9A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0" name="Freeform: Shape 1689">
                <a:extLst>
                  <a:ext uri="{FF2B5EF4-FFF2-40B4-BE49-F238E27FC236}">
                    <a16:creationId xmlns:a16="http://schemas.microsoft.com/office/drawing/2014/main" id="{26FA13F8-FDF9-5092-2B28-08FB80058E2C}"/>
                  </a:ext>
                </a:extLst>
              </p:cNvPr>
              <p:cNvSpPr/>
              <p:nvPr/>
            </p:nvSpPr>
            <p:spPr>
              <a:xfrm rot="-1417625">
                <a:off x="7996545" y="1871490"/>
                <a:ext cx="4424" cy="4873"/>
              </a:xfrm>
              <a:custGeom>
                <a:avLst/>
                <a:gdLst>
                  <a:gd name="connsiteX0" fmla="*/ -129 w 4424"/>
                  <a:gd name="connsiteY0" fmla="*/ -103 h 4873"/>
                  <a:gd name="connsiteX1" fmla="*/ 4296 w 4424"/>
                  <a:gd name="connsiteY1" fmla="*/ -103 h 4873"/>
                  <a:gd name="connsiteX2" fmla="*/ 4296 w 4424"/>
                  <a:gd name="connsiteY2" fmla="*/ 4771 h 4873"/>
                  <a:gd name="connsiteX3" fmla="*/ -129 w 4424"/>
                  <a:gd name="connsiteY3" fmla="*/ 4771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4" h="4873">
                    <a:moveTo>
                      <a:pt x="-129" y="-103"/>
                    </a:moveTo>
                    <a:lnTo>
                      <a:pt x="4296" y="-103"/>
                    </a:lnTo>
                    <a:lnTo>
                      <a:pt x="4296" y="4771"/>
                    </a:lnTo>
                    <a:lnTo>
                      <a:pt x="-129" y="4771"/>
                    </a:lnTo>
                    <a:close/>
                  </a:path>
                </a:pathLst>
              </a:custGeom>
              <a:solidFill>
                <a:srgbClr val="ABB3B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1" name="Freeform: Shape 1690">
                <a:extLst>
                  <a:ext uri="{FF2B5EF4-FFF2-40B4-BE49-F238E27FC236}">
                    <a16:creationId xmlns:a16="http://schemas.microsoft.com/office/drawing/2014/main" id="{7CCDF7DD-B6E0-F4CA-F627-867E0388A6FC}"/>
                  </a:ext>
                </a:extLst>
              </p:cNvPr>
              <p:cNvSpPr/>
              <p:nvPr/>
            </p:nvSpPr>
            <p:spPr>
              <a:xfrm>
                <a:off x="7995809" y="1870707"/>
                <a:ext cx="5769" cy="6067"/>
              </a:xfrm>
              <a:custGeom>
                <a:avLst/>
                <a:gdLst>
                  <a:gd name="connsiteX0" fmla="*/ 1656 w 5769"/>
                  <a:gd name="connsiteY0" fmla="*/ 6068 h 6067"/>
                  <a:gd name="connsiteX1" fmla="*/ 0 w 5769"/>
                  <a:gd name="connsiteY1" fmla="*/ 1485 h 6067"/>
                  <a:gd name="connsiteX2" fmla="*/ 4096 w 5769"/>
                  <a:gd name="connsiteY2" fmla="*/ 0 h 6067"/>
                  <a:gd name="connsiteX3" fmla="*/ 5769 w 5769"/>
                  <a:gd name="connsiteY3" fmla="*/ 4583 h 6067"/>
                  <a:gd name="connsiteX4" fmla="*/ 1656 w 5769"/>
                  <a:gd name="connsiteY4" fmla="*/ 6068 h 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9" h="6067">
                    <a:moveTo>
                      <a:pt x="1656" y="6068"/>
                    </a:moveTo>
                    <a:lnTo>
                      <a:pt x="0" y="1485"/>
                    </a:lnTo>
                    <a:lnTo>
                      <a:pt x="4096" y="0"/>
                    </a:lnTo>
                    <a:lnTo>
                      <a:pt x="5769" y="4583"/>
                    </a:lnTo>
                    <a:lnTo>
                      <a:pt x="1656" y="6068"/>
                    </a:lnTo>
                    <a:close/>
                  </a:path>
                </a:pathLst>
              </a:custGeom>
              <a:solidFill>
                <a:srgbClr val="B5BCC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2" name="Freeform: Shape 1691">
                <a:extLst>
                  <a:ext uri="{FF2B5EF4-FFF2-40B4-BE49-F238E27FC236}">
                    <a16:creationId xmlns:a16="http://schemas.microsoft.com/office/drawing/2014/main" id="{A65FF40C-62F7-2565-0B77-6915BAA721D5}"/>
                  </a:ext>
                </a:extLst>
              </p:cNvPr>
              <p:cNvSpPr/>
              <p:nvPr/>
            </p:nvSpPr>
            <p:spPr>
              <a:xfrm>
                <a:off x="7995877" y="1870601"/>
                <a:ext cx="5495" cy="5886"/>
              </a:xfrm>
              <a:custGeom>
                <a:avLst/>
                <a:gdLst>
                  <a:gd name="connsiteX0" fmla="*/ 1348 w 5495"/>
                  <a:gd name="connsiteY0" fmla="*/ 5887 h 5886"/>
                  <a:gd name="connsiteX1" fmla="*/ 0 w 5495"/>
                  <a:gd name="connsiteY1" fmla="*/ 1205 h 5886"/>
                  <a:gd name="connsiteX2" fmla="*/ 4148 w 5495"/>
                  <a:gd name="connsiteY2" fmla="*/ 0 h 5886"/>
                  <a:gd name="connsiteX3" fmla="*/ 5496 w 5495"/>
                  <a:gd name="connsiteY3" fmla="*/ 4681 h 5886"/>
                  <a:gd name="connsiteX4" fmla="*/ 1348 w 5495"/>
                  <a:gd name="connsiteY4" fmla="*/ 5887 h 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5" h="5886">
                    <a:moveTo>
                      <a:pt x="1348" y="5887"/>
                    </a:moveTo>
                    <a:lnTo>
                      <a:pt x="0" y="1205"/>
                    </a:lnTo>
                    <a:lnTo>
                      <a:pt x="4148" y="0"/>
                    </a:lnTo>
                    <a:lnTo>
                      <a:pt x="5496" y="4681"/>
                    </a:lnTo>
                    <a:lnTo>
                      <a:pt x="1348" y="5887"/>
                    </a:lnTo>
                    <a:close/>
                  </a:path>
                </a:pathLst>
              </a:custGeom>
              <a:solidFill>
                <a:srgbClr val="C1C6C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3" name="Freeform: Shape 1692">
                <a:extLst>
                  <a:ext uri="{FF2B5EF4-FFF2-40B4-BE49-F238E27FC236}">
                    <a16:creationId xmlns:a16="http://schemas.microsoft.com/office/drawing/2014/main" id="{6E024241-E0DC-88BA-BF14-FC1015D4FE6B}"/>
                  </a:ext>
                </a:extLst>
              </p:cNvPr>
              <p:cNvSpPr/>
              <p:nvPr/>
            </p:nvSpPr>
            <p:spPr>
              <a:xfrm rot="-755682">
                <a:off x="7996444" y="1870902"/>
                <a:ext cx="4259" cy="4875"/>
              </a:xfrm>
              <a:custGeom>
                <a:avLst/>
                <a:gdLst>
                  <a:gd name="connsiteX0" fmla="*/ -129 w 4259"/>
                  <a:gd name="connsiteY0" fmla="*/ -103 h 4875"/>
                  <a:gd name="connsiteX1" fmla="*/ 4131 w 4259"/>
                  <a:gd name="connsiteY1" fmla="*/ -103 h 4875"/>
                  <a:gd name="connsiteX2" fmla="*/ 4131 w 4259"/>
                  <a:gd name="connsiteY2" fmla="*/ 4772 h 4875"/>
                  <a:gd name="connsiteX3" fmla="*/ -129 w 4259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59" h="4875">
                    <a:moveTo>
                      <a:pt x="-129" y="-103"/>
                    </a:moveTo>
                    <a:lnTo>
                      <a:pt x="4131" y="-103"/>
                    </a:lnTo>
                    <a:lnTo>
                      <a:pt x="4131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CACFD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4" name="Freeform: Shape 1693">
                <a:extLst>
                  <a:ext uri="{FF2B5EF4-FFF2-40B4-BE49-F238E27FC236}">
                    <a16:creationId xmlns:a16="http://schemas.microsoft.com/office/drawing/2014/main" id="{3738D7EC-A1A6-8A38-C236-D088016AA59F}"/>
                  </a:ext>
                </a:extLst>
              </p:cNvPr>
              <p:cNvSpPr/>
              <p:nvPr/>
            </p:nvSpPr>
            <p:spPr>
              <a:xfrm rot="-517090">
                <a:off x="7996445" y="1870689"/>
                <a:ext cx="4209" cy="4879"/>
              </a:xfrm>
              <a:custGeom>
                <a:avLst/>
                <a:gdLst>
                  <a:gd name="connsiteX0" fmla="*/ -129 w 4209"/>
                  <a:gd name="connsiteY0" fmla="*/ -103 h 4879"/>
                  <a:gd name="connsiteX1" fmla="*/ 4080 w 4209"/>
                  <a:gd name="connsiteY1" fmla="*/ -103 h 4879"/>
                  <a:gd name="connsiteX2" fmla="*/ 4080 w 4209"/>
                  <a:gd name="connsiteY2" fmla="*/ 4777 h 4879"/>
                  <a:gd name="connsiteX3" fmla="*/ -129 w 4209"/>
                  <a:gd name="connsiteY3" fmla="*/ 4777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09" h="4879">
                    <a:moveTo>
                      <a:pt x="-129" y="-103"/>
                    </a:moveTo>
                    <a:lnTo>
                      <a:pt x="4080" y="-103"/>
                    </a:lnTo>
                    <a:lnTo>
                      <a:pt x="4080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D4D9D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5" name="Freeform: Shape 1694">
                <a:extLst>
                  <a:ext uri="{FF2B5EF4-FFF2-40B4-BE49-F238E27FC236}">
                    <a16:creationId xmlns:a16="http://schemas.microsoft.com/office/drawing/2014/main" id="{D0A337B4-E509-4CCF-C817-87B15AE9DB81}"/>
                  </a:ext>
                </a:extLst>
              </p:cNvPr>
              <p:cNvSpPr/>
              <p:nvPr/>
            </p:nvSpPr>
            <p:spPr>
              <a:xfrm>
                <a:off x="7996270" y="1870325"/>
                <a:ext cx="4506" cy="5173"/>
              </a:xfrm>
              <a:custGeom>
                <a:avLst/>
                <a:gdLst>
                  <a:gd name="connsiteX0" fmla="*/ 359 w 4506"/>
                  <a:gd name="connsiteY0" fmla="*/ 5174 h 5173"/>
                  <a:gd name="connsiteX1" fmla="*/ 0 w 4506"/>
                  <a:gd name="connsiteY1" fmla="*/ 312 h 5173"/>
                  <a:gd name="connsiteX2" fmla="*/ 4148 w 4506"/>
                  <a:gd name="connsiteY2" fmla="*/ 0 h 5173"/>
                  <a:gd name="connsiteX3" fmla="*/ 4506 w 4506"/>
                  <a:gd name="connsiteY3" fmla="*/ 4861 h 5173"/>
                  <a:gd name="connsiteX4" fmla="*/ 359 w 4506"/>
                  <a:gd name="connsiteY4" fmla="*/ 5174 h 5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6" h="5173">
                    <a:moveTo>
                      <a:pt x="359" y="5174"/>
                    </a:moveTo>
                    <a:lnTo>
                      <a:pt x="0" y="312"/>
                    </a:lnTo>
                    <a:lnTo>
                      <a:pt x="4148" y="0"/>
                    </a:lnTo>
                    <a:lnTo>
                      <a:pt x="4506" y="4861"/>
                    </a:lnTo>
                    <a:lnTo>
                      <a:pt x="359" y="5174"/>
                    </a:lnTo>
                    <a:close/>
                  </a:path>
                </a:pathLst>
              </a:custGeom>
              <a:solidFill>
                <a:srgbClr val="DEE2E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6" name="Freeform: Shape 1695">
                <a:extLst>
                  <a:ext uri="{FF2B5EF4-FFF2-40B4-BE49-F238E27FC236}">
                    <a16:creationId xmlns:a16="http://schemas.microsoft.com/office/drawing/2014/main" id="{F1F3C9EC-5CED-6100-F16D-D444B264FADB}"/>
                  </a:ext>
                </a:extLst>
              </p:cNvPr>
              <p:cNvSpPr/>
              <p:nvPr/>
            </p:nvSpPr>
            <p:spPr>
              <a:xfrm rot="-149484">
                <a:off x="7996463" y="1870273"/>
                <a:ext cx="4109" cy="4878"/>
              </a:xfrm>
              <a:custGeom>
                <a:avLst/>
                <a:gdLst>
                  <a:gd name="connsiteX0" fmla="*/ -129 w 4109"/>
                  <a:gd name="connsiteY0" fmla="*/ -103 h 4878"/>
                  <a:gd name="connsiteX1" fmla="*/ 3981 w 4109"/>
                  <a:gd name="connsiteY1" fmla="*/ -103 h 4878"/>
                  <a:gd name="connsiteX2" fmla="*/ 3981 w 4109"/>
                  <a:gd name="connsiteY2" fmla="*/ 4775 h 4878"/>
                  <a:gd name="connsiteX3" fmla="*/ -129 w 4109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9" h="4878">
                    <a:moveTo>
                      <a:pt x="-129" y="-103"/>
                    </a:moveTo>
                    <a:lnTo>
                      <a:pt x="3981" y="-103"/>
                    </a:lnTo>
                    <a:lnTo>
                      <a:pt x="3981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EAECE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7" name="Freeform: Shape 1696">
                <a:extLst>
                  <a:ext uri="{FF2B5EF4-FFF2-40B4-BE49-F238E27FC236}">
                    <a16:creationId xmlns:a16="http://schemas.microsoft.com/office/drawing/2014/main" id="{14A2B94A-9C4E-06AA-B99E-FFB133D58A20}"/>
                  </a:ext>
                </a:extLst>
              </p:cNvPr>
              <p:cNvSpPr/>
              <p:nvPr/>
            </p:nvSpPr>
            <p:spPr>
              <a:xfrm rot="-149484">
                <a:off x="7996495" y="1870085"/>
                <a:ext cx="4047" cy="4878"/>
              </a:xfrm>
              <a:custGeom>
                <a:avLst/>
                <a:gdLst>
                  <a:gd name="connsiteX0" fmla="*/ -129 w 4047"/>
                  <a:gd name="connsiteY0" fmla="*/ -103 h 4878"/>
                  <a:gd name="connsiteX1" fmla="*/ 3919 w 4047"/>
                  <a:gd name="connsiteY1" fmla="*/ -103 h 4878"/>
                  <a:gd name="connsiteX2" fmla="*/ 3919 w 4047"/>
                  <a:gd name="connsiteY2" fmla="*/ 4775 h 4878"/>
                  <a:gd name="connsiteX3" fmla="*/ -129 w 4047"/>
                  <a:gd name="connsiteY3" fmla="*/ 4775 h 4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47" h="4878">
                    <a:moveTo>
                      <a:pt x="-129" y="-103"/>
                    </a:moveTo>
                    <a:lnTo>
                      <a:pt x="3919" y="-103"/>
                    </a:lnTo>
                    <a:lnTo>
                      <a:pt x="3919" y="4775"/>
                    </a:lnTo>
                    <a:lnTo>
                      <a:pt x="-129" y="4775"/>
                    </a:lnTo>
                    <a:close/>
                  </a:path>
                </a:pathLst>
              </a:custGeom>
              <a:solidFill>
                <a:srgbClr val="F4F5F4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8" name="Freeform: Shape 1697">
                <a:extLst>
                  <a:ext uri="{FF2B5EF4-FFF2-40B4-BE49-F238E27FC236}">
                    <a16:creationId xmlns:a16="http://schemas.microsoft.com/office/drawing/2014/main" id="{617D30A8-C784-AFA3-FE37-A51FE96B049E}"/>
                  </a:ext>
                </a:extLst>
              </p:cNvPr>
              <p:cNvSpPr/>
              <p:nvPr/>
            </p:nvSpPr>
            <p:spPr>
              <a:xfrm>
                <a:off x="7996406" y="1869811"/>
                <a:ext cx="4215" cy="5052"/>
              </a:xfrm>
              <a:custGeom>
                <a:avLst/>
                <a:gdLst>
                  <a:gd name="connsiteX0" fmla="*/ 205 w 4215"/>
                  <a:gd name="connsiteY0" fmla="*/ 5053 h 5052"/>
                  <a:gd name="connsiteX1" fmla="*/ 0 w 4215"/>
                  <a:gd name="connsiteY1" fmla="*/ 179 h 5052"/>
                  <a:gd name="connsiteX2" fmla="*/ 3994 w 4215"/>
                  <a:gd name="connsiteY2" fmla="*/ 0 h 5052"/>
                  <a:gd name="connsiteX3" fmla="*/ 4216 w 4215"/>
                  <a:gd name="connsiteY3" fmla="*/ 4873 h 5052"/>
                  <a:gd name="connsiteX4" fmla="*/ 205 w 4215"/>
                  <a:gd name="connsiteY4" fmla="*/ 5053 h 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5" h="5052">
                    <a:moveTo>
                      <a:pt x="205" y="5053"/>
                    </a:moveTo>
                    <a:lnTo>
                      <a:pt x="0" y="179"/>
                    </a:lnTo>
                    <a:lnTo>
                      <a:pt x="3994" y="0"/>
                    </a:lnTo>
                    <a:lnTo>
                      <a:pt x="4216" y="4873"/>
                    </a:lnTo>
                    <a:lnTo>
                      <a:pt x="205" y="5053"/>
                    </a:ln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9" name="Freeform: Shape 1698">
                <a:extLst>
                  <a:ext uri="{FF2B5EF4-FFF2-40B4-BE49-F238E27FC236}">
                    <a16:creationId xmlns:a16="http://schemas.microsoft.com/office/drawing/2014/main" id="{946F1314-F7EE-C4D0-115D-4BE2736EC756}"/>
                  </a:ext>
                </a:extLst>
              </p:cNvPr>
              <p:cNvSpPr/>
              <p:nvPr/>
            </p:nvSpPr>
            <p:spPr>
              <a:xfrm rot="-844682">
                <a:off x="7967803" y="1817671"/>
                <a:ext cx="3173" cy="4881"/>
              </a:xfrm>
              <a:custGeom>
                <a:avLst/>
                <a:gdLst>
                  <a:gd name="connsiteX0" fmla="*/ -129 w 3173"/>
                  <a:gd name="connsiteY0" fmla="*/ -103 h 4881"/>
                  <a:gd name="connsiteX1" fmla="*/ 3044 w 3173"/>
                  <a:gd name="connsiteY1" fmla="*/ -103 h 4881"/>
                  <a:gd name="connsiteX2" fmla="*/ 3044 w 3173"/>
                  <a:gd name="connsiteY2" fmla="*/ 4779 h 4881"/>
                  <a:gd name="connsiteX3" fmla="*/ -129 w 3173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3" h="4881">
                    <a:moveTo>
                      <a:pt x="-129" y="-103"/>
                    </a:moveTo>
                    <a:lnTo>
                      <a:pt x="3044" y="-103"/>
                    </a:lnTo>
                    <a:lnTo>
                      <a:pt x="3044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0" name="Freeform: Shape 1699">
                <a:extLst>
                  <a:ext uri="{FF2B5EF4-FFF2-40B4-BE49-F238E27FC236}">
                    <a16:creationId xmlns:a16="http://schemas.microsoft.com/office/drawing/2014/main" id="{227AEBCF-14D3-C7D9-605D-1609DA3AD57C}"/>
                  </a:ext>
                </a:extLst>
              </p:cNvPr>
              <p:cNvSpPr/>
              <p:nvPr/>
            </p:nvSpPr>
            <p:spPr>
              <a:xfrm rot="-905052">
                <a:off x="7967785" y="1817643"/>
                <a:ext cx="3186" cy="4881"/>
              </a:xfrm>
              <a:custGeom>
                <a:avLst/>
                <a:gdLst>
                  <a:gd name="connsiteX0" fmla="*/ -129 w 3186"/>
                  <a:gd name="connsiteY0" fmla="*/ -103 h 4881"/>
                  <a:gd name="connsiteX1" fmla="*/ 3058 w 3186"/>
                  <a:gd name="connsiteY1" fmla="*/ -103 h 4881"/>
                  <a:gd name="connsiteX2" fmla="*/ 3058 w 3186"/>
                  <a:gd name="connsiteY2" fmla="*/ 4778 h 4881"/>
                  <a:gd name="connsiteX3" fmla="*/ -129 w 3186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6" h="4881">
                    <a:moveTo>
                      <a:pt x="-129" y="-103"/>
                    </a:moveTo>
                    <a:lnTo>
                      <a:pt x="3058" y="-103"/>
                    </a:lnTo>
                    <a:lnTo>
                      <a:pt x="3058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4B505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1" name="Freeform: Shape 1700">
                <a:extLst>
                  <a:ext uri="{FF2B5EF4-FFF2-40B4-BE49-F238E27FC236}">
                    <a16:creationId xmlns:a16="http://schemas.microsoft.com/office/drawing/2014/main" id="{CD766F04-C2C8-D928-C659-FDB0AC688640}"/>
                  </a:ext>
                </a:extLst>
              </p:cNvPr>
              <p:cNvSpPr/>
              <p:nvPr/>
            </p:nvSpPr>
            <p:spPr>
              <a:xfrm>
                <a:off x="7967151" y="1817270"/>
                <a:ext cx="4420" cy="5574"/>
              </a:xfrm>
              <a:custGeom>
                <a:avLst/>
                <a:gdLst>
                  <a:gd name="connsiteX0" fmla="*/ 1348 w 4420"/>
                  <a:gd name="connsiteY0" fmla="*/ 5575 h 5574"/>
                  <a:gd name="connsiteX1" fmla="*/ 0 w 4420"/>
                  <a:gd name="connsiteY1" fmla="*/ 889 h 5574"/>
                  <a:gd name="connsiteX2" fmla="*/ 3072 w 4420"/>
                  <a:gd name="connsiteY2" fmla="*/ 0 h 5574"/>
                  <a:gd name="connsiteX3" fmla="*/ 4421 w 4420"/>
                  <a:gd name="connsiteY3" fmla="*/ 4686 h 5574"/>
                  <a:gd name="connsiteX4" fmla="*/ 1348 w 4420"/>
                  <a:gd name="connsiteY4" fmla="*/ 5575 h 5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20" h="5574">
                    <a:moveTo>
                      <a:pt x="1348" y="5575"/>
                    </a:moveTo>
                    <a:lnTo>
                      <a:pt x="0" y="889"/>
                    </a:lnTo>
                    <a:lnTo>
                      <a:pt x="3072" y="0"/>
                    </a:lnTo>
                    <a:lnTo>
                      <a:pt x="4421" y="4686"/>
                    </a:lnTo>
                    <a:lnTo>
                      <a:pt x="1348" y="5575"/>
                    </a:lnTo>
                    <a:close/>
                  </a:path>
                </a:pathLst>
              </a:custGeom>
              <a:solidFill>
                <a:srgbClr val="52585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2" name="Freeform: Shape 1701">
                <a:extLst>
                  <a:ext uri="{FF2B5EF4-FFF2-40B4-BE49-F238E27FC236}">
                    <a16:creationId xmlns:a16="http://schemas.microsoft.com/office/drawing/2014/main" id="{EE7E5671-2F82-4550-8990-BD378DB3C756}"/>
                  </a:ext>
                </a:extLst>
              </p:cNvPr>
              <p:cNvSpPr/>
              <p:nvPr/>
            </p:nvSpPr>
            <p:spPr>
              <a:xfrm>
                <a:off x="7967083" y="1817219"/>
                <a:ext cx="4506" cy="5610"/>
              </a:xfrm>
              <a:custGeom>
                <a:avLst/>
                <a:gdLst>
                  <a:gd name="connsiteX0" fmla="*/ 1434 w 4506"/>
                  <a:gd name="connsiteY0" fmla="*/ 5611 h 5610"/>
                  <a:gd name="connsiteX1" fmla="*/ 0 w 4506"/>
                  <a:gd name="connsiteY1" fmla="*/ 950 h 5610"/>
                  <a:gd name="connsiteX2" fmla="*/ 3072 w 4506"/>
                  <a:gd name="connsiteY2" fmla="*/ 0 h 5610"/>
                  <a:gd name="connsiteX3" fmla="*/ 4506 w 4506"/>
                  <a:gd name="connsiteY3" fmla="*/ 4658 h 5610"/>
                  <a:gd name="connsiteX4" fmla="*/ 1434 w 4506"/>
                  <a:gd name="connsiteY4" fmla="*/ 5611 h 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6" h="5610">
                    <a:moveTo>
                      <a:pt x="1434" y="5611"/>
                    </a:moveTo>
                    <a:lnTo>
                      <a:pt x="0" y="950"/>
                    </a:lnTo>
                    <a:lnTo>
                      <a:pt x="3072" y="0"/>
                    </a:lnTo>
                    <a:lnTo>
                      <a:pt x="4506" y="4658"/>
                    </a:lnTo>
                    <a:lnTo>
                      <a:pt x="1434" y="5611"/>
                    </a:lnTo>
                    <a:close/>
                  </a:path>
                </a:pathLst>
              </a:custGeom>
              <a:solidFill>
                <a:srgbClr val="5A616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3" name="Freeform: Shape 1702">
                <a:extLst>
                  <a:ext uri="{FF2B5EF4-FFF2-40B4-BE49-F238E27FC236}">
                    <a16:creationId xmlns:a16="http://schemas.microsoft.com/office/drawing/2014/main" id="{5EB8B8E0-9E77-44DE-29A3-23CECB58D409}"/>
                  </a:ext>
                </a:extLst>
              </p:cNvPr>
              <p:cNvSpPr/>
              <p:nvPr/>
            </p:nvSpPr>
            <p:spPr>
              <a:xfrm>
                <a:off x="7967015" y="1817178"/>
                <a:ext cx="4591" cy="5634"/>
              </a:xfrm>
              <a:custGeom>
                <a:avLst/>
                <a:gdLst>
                  <a:gd name="connsiteX0" fmla="*/ 1536 w 4591"/>
                  <a:gd name="connsiteY0" fmla="*/ 5634 h 5634"/>
                  <a:gd name="connsiteX1" fmla="*/ 0 w 4591"/>
                  <a:gd name="connsiteY1" fmla="*/ 1008 h 5634"/>
                  <a:gd name="connsiteX2" fmla="*/ 3055 w 4591"/>
                  <a:gd name="connsiteY2" fmla="*/ 0 h 5634"/>
                  <a:gd name="connsiteX3" fmla="*/ 4591 w 4591"/>
                  <a:gd name="connsiteY3" fmla="*/ 4626 h 5634"/>
                  <a:gd name="connsiteX4" fmla="*/ 1536 w 4591"/>
                  <a:gd name="connsiteY4" fmla="*/ 5634 h 5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1" h="5634">
                    <a:moveTo>
                      <a:pt x="1536" y="5634"/>
                    </a:moveTo>
                    <a:lnTo>
                      <a:pt x="0" y="1008"/>
                    </a:lnTo>
                    <a:lnTo>
                      <a:pt x="3055" y="0"/>
                    </a:lnTo>
                    <a:lnTo>
                      <a:pt x="4591" y="4626"/>
                    </a:lnTo>
                    <a:lnTo>
                      <a:pt x="1536" y="5634"/>
                    </a:lnTo>
                    <a:close/>
                  </a:path>
                </a:pathLst>
              </a:custGeom>
              <a:solidFill>
                <a:srgbClr val="62696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4" name="Freeform: Shape 1703">
                <a:extLst>
                  <a:ext uri="{FF2B5EF4-FFF2-40B4-BE49-F238E27FC236}">
                    <a16:creationId xmlns:a16="http://schemas.microsoft.com/office/drawing/2014/main" id="{44875FA2-E5E5-5862-8EA0-2640A0D920F9}"/>
                  </a:ext>
                </a:extLst>
              </p:cNvPr>
              <p:cNvSpPr/>
              <p:nvPr/>
            </p:nvSpPr>
            <p:spPr>
              <a:xfrm rot="-1164565">
                <a:off x="7967667" y="1817534"/>
                <a:ext cx="3237" cy="4882"/>
              </a:xfrm>
              <a:custGeom>
                <a:avLst/>
                <a:gdLst>
                  <a:gd name="connsiteX0" fmla="*/ -129 w 3237"/>
                  <a:gd name="connsiteY0" fmla="*/ -103 h 4882"/>
                  <a:gd name="connsiteX1" fmla="*/ 3109 w 3237"/>
                  <a:gd name="connsiteY1" fmla="*/ -103 h 4882"/>
                  <a:gd name="connsiteX2" fmla="*/ 3109 w 3237"/>
                  <a:gd name="connsiteY2" fmla="*/ 4779 h 4882"/>
                  <a:gd name="connsiteX3" fmla="*/ -129 w 3237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7" h="4882">
                    <a:moveTo>
                      <a:pt x="-129" y="-103"/>
                    </a:moveTo>
                    <a:lnTo>
                      <a:pt x="3109" y="-103"/>
                    </a:lnTo>
                    <a:lnTo>
                      <a:pt x="3109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6A727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5" name="Freeform: Shape 1704">
                <a:extLst>
                  <a:ext uri="{FF2B5EF4-FFF2-40B4-BE49-F238E27FC236}">
                    <a16:creationId xmlns:a16="http://schemas.microsoft.com/office/drawing/2014/main" id="{FE957DC0-8F64-5202-A5BD-F56C7893A7D9}"/>
                  </a:ext>
                </a:extLst>
              </p:cNvPr>
              <p:cNvSpPr/>
              <p:nvPr/>
            </p:nvSpPr>
            <p:spPr>
              <a:xfrm rot="-1227006">
                <a:off x="7967737" y="1817586"/>
                <a:ext cx="3246" cy="4880"/>
              </a:xfrm>
              <a:custGeom>
                <a:avLst/>
                <a:gdLst>
                  <a:gd name="connsiteX0" fmla="*/ -129 w 3246"/>
                  <a:gd name="connsiteY0" fmla="*/ -103 h 4880"/>
                  <a:gd name="connsiteX1" fmla="*/ 3118 w 3246"/>
                  <a:gd name="connsiteY1" fmla="*/ -103 h 4880"/>
                  <a:gd name="connsiteX2" fmla="*/ 3118 w 3246"/>
                  <a:gd name="connsiteY2" fmla="*/ 4777 h 4880"/>
                  <a:gd name="connsiteX3" fmla="*/ -129 w 3246"/>
                  <a:gd name="connsiteY3" fmla="*/ 4777 h 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46" h="4880">
                    <a:moveTo>
                      <a:pt x="-129" y="-103"/>
                    </a:moveTo>
                    <a:lnTo>
                      <a:pt x="3118" y="-103"/>
                    </a:lnTo>
                    <a:lnTo>
                      <a:pt x="3118" y="4777"/>
                    </a:lnTo>
                    <a:lnTo>
                      <a:pt x="-129" y="4777"/>
                    </a:lnTo>
                    <a:close/>
                  </a:path>
                </a:pathLst>
              </a:custGeom>
              <a:solidFill>
                <a:srgbClr val="727A8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6" name="Freeform: Shape 1705">
                <a:extLst>
                  <a:ext uri="{FF2B5EF4-FFF2-40B4-BE49-F238E27FC236}">
                    <a16:creationId xmlns:a16="http://schemas.microsoft.com/office/drawing/2014/main" id="{F1ECDBB7-E43A-A203-D41F-49299DC0CA84}"/>
                  </a:ext>
                </a:extLst>
              </p:cNvPr>
              <p:cNvSpPr/>
              <p:nvPr/>
            </p:nvSpPr>
            <p:spPr>
              <a:xfrm rot="-1289689">
                <a:off x="7967617" y="1817473"/>
                <a:ext cx="3267" cy="4879"/>
              </a:xfrm>
              <a:custGeom>
                <a:avLst/>
                <a:gdLst>
                  <a:gd name="connsiteX0" fmla="*/ -129 w 3267"/>
                  <a:gd name="connsiteY0" fmla="*/ -103 h 4879"/>
                  <a:gd name="connsiteX1" fmla="*/ 3139 w 3267"/>
                  <a:gd name="connsiteY1" fmla="*/ -103 h 4879"/>
                  <a:gd name="connsiteX2" fmla="*/ 3139 w 3267"/>
                  <a:gd name="connsiteY2" fmla="*/ 4776 h 4879"/>
                  <a:gd name="connsiteX3" fmla="*/ -129 w 3267"/>
                  <a:gd name="connsiteY3" fmla="*/ 4776 h 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7" h="4879">
                    <a:moveTo>
                      <a:pt x="-129" y="-103"/>
                    </a:moveTo>
                    <a:lnTo>
                      <a:pt x="3139" y="-103"/>
                    </a:lnTo>
                    <a:lnTo>
                      <a:pt x="3139" y="4776"/>
                    </a:lnTo>
                    <a:lnTo>
                      <a:pt x="-129" y="4776"/>
                    </a:lnTo>
                    <a:close/>
                  </a:path>
                </a:pathLst>
              </a:custGeom>
              <a:solidFill>
                <a:srgbClr val="7C838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7" name="Freeform: Shape 1706">
                <a:extLst>
                  <a:ext uri="{FF2B5EF4-FFF2-40B4-BE49-F238E27FC236}">
                    <a16:creationId xmlns:a16="http://schemas.microsoft.com/office/drawing/2014/main" id="{AA73E982-3409-8DF1-0FE6-EFB8B295C7FB}"/>
                  </a:ext>
                </a:extLst>
              </p:cNvPr>
              <p:cNvSpPr/>
              <p:nvPr/>
            </p:nvSpPr>
            <p:spPr>
              <a:xfrm>
                <a:off x="7966793" y="1817004"/>
                <a:ext cx="4881" cy="5760"/>
              </a:xfrm>
              <a:custGeom>
                <a:avLst/>
                <a:gdLst>
                  <a:gd name="connsiteX0" fmla="*/ 1843 w 4881"/>
                  <a:gd name="connsiteY0" fmla="*/ 5761 h 5760"/>
                  <a:gd name="connsiteX1" fmla="*/ 0 w 4881"/>
                  <a:gd name="connsiteY1" fmla="*/ 1252 h 5760"/>
                  <a:gd name="connsiteX2" fmla="*/ 3038 w 4881"/>
                  <a:gd name="connsiteY2" fmla="*/ 0 h 5760"/>
                  <a:gd name="connsiteX3" fmla="*/ 4881 w 4881"/>
                  <a:gd name="connsiteY3" fmla="*/ 4508 h 5760"/>
                  <a:gd name="connsiteX4" fmla="*/ 1843 w 4881"/>
                  <a:gd name="connsiteY4" fmla="*/ 5761 h 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1" h="5760">
                    <a:moveTo>
                      <a:pt x="1843" y="5761"/>
                    </a:moveTo>
                    <a:lnTo>
                      <a:pt x="0" y="1252"/>
                    </a:lnTo>
                    <a:lnTo>
                      <a:pt x="3038" y="0"/>
                    </a:lnTo>
                    <a:lnTo>
                      <a:pt x="4881" y="4508"/>
                    </a:lnTo>
                    <a:lnTo>
                      <a:pt x="1843" y="5761"/>
                    </a:lnTo>
                    <a:close/>
                  </a:path>
                </a:pathLst>
              </a:custGeom>
              <a:solidFill>
                <a:srgbClr val="838B9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8" name="Freeform: Shape 1707">
                <a:extLst>
                  <a:ext uri="{FF2B5EF4-FFF2-40B4-BE49-F238E27FC236}">
                    <a16:creationId xmlns:a16="http://schemas.microsoft.com/office/drawing/2014/main" id="{46E8CE0D-1A44-A661-7DFB-584FB62ABE8F}"/>
                  </a:ext>
                </a:extLst>
              </p:cNvPr>
              <p:cNvSpPr/>
              <p:nvPr/>
            </p:nvSpPr>
            <p:spPr>
              <a:xfrm rot="-1401263">
                <a:off x="7967562" y="1817419"/>
                <a:ext cx="3300" cy="4875"/>
              </a:xfrm>
              <a:custGeom>
                <a:avLst/>
                <a:gdLst>
                  <a:gd name="connsiteX0" fmla="*/ -129 w 3300"/>
                  <a:gd name="connsiteY0" fmla="*/ -103 h 4875"/>
                  <a:gd name="connsiteX1" fmla="*/ 3172 w 3300"/>
                  <a:gd name="connsiteY1" fmla="*/ -103 h 4875"/>
                  <a:gd name="connsiteX2" fmla="*/ 3172 w 3300"/>
                  <a:gd name="connsiteY2" fmla="*/ 4772 h 4875"/>
                  <a:gd name="connsiteX3" fmla="*/ -129 w 3300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00" h="4875">
                    <a:moveTo>
                      <a:pt x="-129" y="-103"/>
                    </a:moveTo>
                    <a:lnTo>
                      <a:pt x="3172" y="-103"/>
                    </a:lnTo>
                    <a:lnTo>
                      <a:pt x="3172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8C939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9" name="Freeform: Shape 1708">
                <a:extLst>
                  <a:ext uri="{FF2B5EF4-FFF2-40B4-BE49-F238E27FC236}">
                    <a16:creationId xmlns:a16="http://schemas.microsoft.com/office/drawing/2014/main" id="{789BC85E-1BA5-3459-6B73-AC1C512A3991}"/>
                  </a:ext>
                </a:extLst>
              </p:cNvPr>
              <p:cNvSpPr/>
              <p:nvPr/>
            </p:nvSpPr>
            <p:spPr>
              <a:xfrm>
                <a:off x="7966673" y="1816919"/>
                <a:ext cx="5035" cy="5808"/>
              </a:xfrm>
              <a:custGeom>
                <a:avLst/>
                <a:gdLst>
                  <a:gd name="connsiteX0" fmla="*/ 2014 w 5035"/>
                  <a:gd name="connsiteY0" fmla="*/ 5809 h 5808"/>
                  <a:gd name="connsiteX1" fmla="*/ 0 w 5035"/>
                  <a:gd name="connsiteY1" fmla="*/ 1377 h 5808"/>
                  <a:gd name="connsiteX2" fmla="*/ 3021 w 5035"/>
                  <a:gd name="connsiteY2" fmla="*/ 0 h 5808"/>
                  <a:gd name="connsiteX3" fmla="*/ 5035 w 5035"/>
                  <a:gd name="connsiteY3" fmla="*/ 4431 h 5808"/>
                  <a:gd name="connsiteX4" fmla="*/ 2014 w 5035"/>
                  <a:gd name="connsiteY4" fmla="*/ 5809 h 5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5" h="5808">
                    <a:moveTo>
                      <a:pt x="2014" y="5809"/>
                    </a:moveTo>
                    <a:lnTo>
                      <a:pt x="0" y="1377"/>
                    </a:lnTo>
                    <a:lnTo>
                      <a:pt x="3021" y="0"/>
                    </a:lnTo>
                    <a:lnTo>
                      <a:pt x="5035" y="4431"/>
                    </a:lnTo>
                    <a:lnTo>
                      <a:pt x="2014" y="5809"/>
                    </a:lnTo>
                    <a:close/>
                  </a:path>
                </a:pathLst>
              </a:custGeom>
              <a:solidFill>
                <a:srgbClr val="969DA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0" name="Freeform: Shape 1709">
                <a:extLst>
                  <a:ext uri="{FF2B5EF4-FFF2-40B4-BE49-F238E27FC236}">
                    <a16:creationId xmlns:a16="http://schemas.microsoft.com/office/drawing/2014/main" id="{4F84E9AC-BDEC-F395-9B88-4DA7C1BD9A80}"/>
                  </a:ext>
                </a:extLst>
              </p:cNvPr>
              <p:cNvSpPr/>
              <p:nvPr/>
            </p:nvSpPr>
            <p:spPr>
              <a:xfrm rot="-1529304">
                <a:off x="7967495" y="1817360"/>
                <a:ext cx="3340" cy="4875"/>
              </a:xfrm>
              <a:custGeom>
                <a:avLst/>
                <a:gdLst>
                  <a:gd name="connsiteX0" fmla="*/ -129 w 3340"/>
                  <a:gd name="connsiteY0" fmla="*/ -103 h 4875"/>
                  <a:gd name="connsiteX1" fmla="*/ 3212 w 3340"/>
                  <a:gd name="connsiteY1" fmla="*/ -103 h 4875"/>
                  <a:gd name="connsiteX2" fmla="*/ 3212 w 3340"/>
                  <a:gd name="connsiteY2" fmla="*/ 4772 h 4875"/>
                  <a:gd name="connsiteX3" fmla="*/ -129 w 3340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0" h="4875">
                    <a:moveTo>
                      <a:pt x="-129" y="-103"/>
                    </a:moveTo>
                    <a:lnTo>
                      <a:pt x="3212" y="-103"/>
                    </a:lnTo>
                    <a:lnTo>
                      <a:pt x="3212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9EA5A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1" name="Freeform: Shape 1710">
                <a:extLst>
                  <a:ext uri="{FF2B5EF4-FFF2-40B4-BE49-F238E27FC236}">
                    <a16:creationId xmlns:a16="http://schemas.microsoft.com/office/drawing/2014/main" id="{B8237D49-F66B-E533-72DD-B9B984A817AF}"/>
                  </a:ext>
                </a:extLst>
              </p:cNvPr>
              <p:cNvSpPr/>
              <p:nvPr/>
            </p:nvSpPr>
            <p:spPr>
              <a:xfrm rot="-1591691">
                <a:off x="7967463" y="1817329"/>
                <a:ext cx="3369" cy="4882"/>
              </a:xfrm>
              <a:custGeom>
                <a:avLst/>
                <a:gdLst>
                  <a:gd name="connsiteX0" fmla="*/ -129 w 3369"/>
                  <a:gd name="connsiteY0" fmla="*/ -103 h 4882"/>
                  <a:gd name="connsiteX1" fmla="*/ 3241 w 3369"/>
                  <a:gd name="connsiteY1" fmla="*/ -103 h 4882"/>
                  <a:gd name="connsiteX2" fmla="*/ 3241 w 3369"/>
                  <a:gd name="connsiteY2" fmla="*/ 4779 h 4882"/>
                  <a:gd name="connsiteX3" fmla="*/ -129 w 3369"/>
                  <a:gd name="connsiteY3" fmla="*/ 4779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69" h="4882">
                    <a:moveTo>
                      <a:pt x="-129" y="-103"/>
                    </a:moveTo>
                    <a:lnTo>
                      <a:pt x="3241" y="-103"/>
                    </a:lnTo>
                    <a:lnTo>
                      <a:pt x="3241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A8AFB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2" name="Freeform: Shape 1711">
                <a:extLst>
                  <a:ext uri="{FF2B5EF4-FFF2-40B4-BE49-F238E27FC236}">
                    <a16:creationId xmlns:a16="http://schemas.microsoft.com/office/drawing/2014/main" id="{3F2D9E4B-095A-34DA-6ECF-2F73DA774389}"/>
                  </a:ext>
                </a:extLst>
              </p:cNvPr>
              <p:cNvSpPr/>
              <p:nvPr/>
            </p:nvSpPr>
            <p:spPr>
              <a:xfrm rot="-1640795">
                <a:off x="7967430" y="1817304"/>
                <a:ext cx="3394" cy="4881"/>
              </a:xfrm>
              <a:custGeom>
                <a:avLst/>
                <a:gdLst>
                  <a:gd name="connsiteX0" fmla="*/ -129 w 3394"/>
                  <a:gd name="connsiteY0" fmla="*/ -103 h 4881"/>
                  <a:gd name="connsiteX1" fmla="*/ 3266 w 3394"/>
                  <a:gd name="connsiteY1" fmla="*/ -103 h 4881"/>
                  <a:gd name="connsiteX2" fmla="*/ 3266 w 3394"/>
                  <a:gd name="connsiteY2" fmla="*/ 4779 h 4881"/>
                  <a:gd name="connsiteX3" fmla="*/ -129 w 3394"/>
                  <a:gd name="connsiteY3" fmla="*/ 4779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4" h="4881">
                    <a:moveTo>
                      <a:pt x="-129" y="-103"/>
                    </a:moveTo>
                    <a:lnTo>
                      <a:pt x="3266" y="-103"/>
                    </a:lnTo>
                    <a:lnTo>
                      <a:pt x="3266" y="4779"/>
                    </a:lnTo>
                    <a:lnTo>
                      <a:pt x="-129" y="4779"/>
                    </a:lnTo>
                    <a:close/>
                  </a:path>
                </a:pathLst>
              </a:custGeom>
              <a:solidFill>
                <a:srgbClr val="B1B7B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3" name="Freeform: Shape 1712">
                <a:extLst>
                  <a:ext uri="{FF2B5EF4-FFF2-40B4-BE49-F238E27FC236}">
                    <a16:creationId xmlns:a16="http://schemas.microsoft.com/office/drawing/2014/main" id="{84349922-1EB1-96CF-361E-07E3E75CC434}"/>
                  </a:ext>
                </a:extLst>
              </p:cNvPr>
              <p:cNvSpPr/>
              <p:nvPr/>
            </p:nvSpPr>
            <p:spPr>
              <a:xfrm rot="-1709676">
                <a:off x="7967410" y="1817267"/>
                <a:ext cx="3407" cy="4873"/>
              </a:xfrm>
              <a:custGeom>
                <a:avLst/>
                <a:gdLst>
                  <a:gd name="connsiteX0" fmla="*/ -129 w 3407"/>
                  <a:gd name="connsiteY0" fmla="*/ -103 h 4873"/>
                  <a:gd name="connsiteX1" fmla="*/ 3279 w 3407"/>
                  <a:gd name="connsiteY1" fmla="*/ -103 h 4873"/>
                  <a:gd name="connsiteX2" fmla="*/ 3279 w 3407"/>
                  <a:gd name="connsiteY2" fmla="*/ 4770 h 4873"/>
                  <a:gd name="connsiteX3" fmla="*/ -129 w 3407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7" h="4873">
                    <a:moveTo>
                      <a:pt x="-129" y="-103"/>
                    </a:moveTo>
                    <a:lnTo>
                      <a:pt x="3279" y="-103"/>
                    </a:lnTo>
                    <a:lnTo>
                      <a:pt x="3279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B9BFC2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4" name="Freeform: Shape 1713">
                <a:extLst>
                  <a:ext uri="{FF2B5EF4-FFF2-40B4-BE49-F238E27FC236}">
                    <a16:creationId xmlns:a16="http://schemas.microsoft.com/office/drawing/2014/main" id="{602633A3-558C-A2E7-F580-EA8AF05A8182}"/>
                  </a:ext>
                </a:extLst>
              </p:cNvPr>
              <p:cNvSpPr/>
              <p:nvPr/>
            </p:nvSpPr>
            <p:spPr>
              <a:xfrm rot="-1758841">
                <a:off x="7967362" y="1817248"/>
                <a:ext cx="3434" cy="4875"/>
              </a:xfrm>
              <a:custGeom>
                <a:avLst/>
                <a:gdLst>
                  <a:gd name="connsiteX0" fmla="*/ -129 w 3434"/>
                  <a:gd name="connsiteY0" fmla="*/ -103 h 4875"/>
                  <a:gd name="connsiteX1" fmla="*/ 3306 w 3434"/>
                  <a:gd name="connsiteY1" fmla="*/ -103 h 4875"/>
                  <a:gd name="connsiteX2" fmla="*/ 3306 w 3434"/>
                  <a:gd name="connsiteY2" fmla="*/ 4772 h 4875"/>
                  <a:gd name="connsiteX3" fmla="*/ -129 w 3434"/>
                  <a:gd name="connsiteY3" fmla="*/ 4772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4" h="4875">
                    <a:moveTo>
                      <a:pt x="-129" y="-103"/>
                    </a:moveTo>
                    <a:lnTo>
                      <a:pt x="3306" y="-103"/>
                    </a:lnTo>
                    <a:lnTo>
                      <a:pt x="3306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C4C8C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5" name="Freeform: Shape 1714">
                <a:extLst>
                  <a:ext uri="{FF2B5EF4-FFF2-40B4-BE49-F238E27FC236}">
                    <a16:creationId xmlns:a16="http://schemas.microsoft.com/office/drawing/2014/main" id="{0091B8F6-1B3E-ACE1-4F4D-DC2781DB1AD5}"/>
                  </a:ext>
                </a:extLst>
              </p:cNvPr>
              <p:cNvSpPr/>
              <p:nvPr/>
            </p:nvSpPr>
            <p:spPr>
              <a:xfrm>
                <a:off x="7966349" y="1816673"/>
                <a:ext cx="5444" cy="5960"/>
              </a:xfrm>
              <a:custGeom>
                <a:avLst/>
                <a:gdLst>
                  <a:gd name="connsiteX0" fmla="*/ 2441 w 5444"/>
                  <a:gd name="connsiteY0" fmla="*/ 5960 h 5960"/>
                  <a:gd name="connsiteX1" fmla="*/ 0 w 5444"/>
                  <a:gd name="connsiteY1" fmla="*/ 1740 h 5960"/>
                  <a:gd name="connsiteX2" fmla="*/ 2987 w 5444"/>
                  <a:gd name="connsiteY2" fmla="*/ 0 h 5960"/>
                  <a:gd name="connsiteX3" fmla="*/ 5445 w 5444"/>
                  <a:gd name="connsiteY3" fmla="*/ 4220 h 5960"/>
                  <a:gd name="connsiteX4" fmla="*/ 2441 w 5444"/>
                  <a:gd name="connsiteY4" fmla="*/ 5960 h 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4" h="5960">
                    <a:moveTo>
                      <a:pt x="2441" y="5960"/>
                    </a:moveTo>
                    <a:lnTo>
                      <a:pt x="0" y="1740"/>
                    </a:lnTo>
                    <a:lnTo>
                      <a:pt x="2987" y="0"/>
                    </a:lnTo>
                    <a:lnTo>
                      <a:pt x="5445" y="4220"/>
                    </a:lnTo>
                    <a:lnTo>
                      <a:pt x="2441" y="5960"/>
                    </a:lnTo>
                    <a:close/>
                  </a:path>
                </a:pathLst>
              </a:custGeom>
              <a:solidFill>
                <a:srgbClr val="CCD0D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6" name="Freeform: Shape 1715">
                <a:extLst>
                  <a:ext uri="{FF2B5EF4-FFF2-40B4-BE49-F238E27FC236}">
                    <a16:creationId xmlns:a16="http://schemas.microsoft.com/office/drawing/2014/main" id="{819CD486-7383-1134-D33E-B8980A5EC24D}"/>
                  </a:ext>
                </a:extLst>
              </p:cNvPr>
              <p:cNvSpPr/>
              <p:nvPr/>
            </p:nvSpPr>
            <p:spPr>
              <a:xfrm>
                <a:off x="7966298" y="1816632"/>
                <a:ext cx="5495" cy="5980"/>
              </a:xfrm>
              <a:custGeom>
                <a:avLst/>
                <a:gdLst>
                  <a:gd name="connsiteX0" fmla="*/ 2509 w 5495"/>
                  <a:gd name="connsiteY0" fmla="*/ 5981 h 5980"/>
                  <a:gd name="connsiteX1" fmla="*/ 0 w 5495"/>
                  <a:gd name="connsiteY1" fmla="*/ 1804 h 5980"/>
                  <a:gd name="connsiteX2" fmla="*/ 2987 w 5495"/>
                  <a:gd name="connsiteY2" fmla="*/ 0 h 5980"/>
                  <a:gd name="connsiteX3" fmla="*/ 5496 w 5495"/>
                  <a:gd name="connsiteY3" fmla="*/ 4177 h 5980"/>
                  <a:gd name="connsiteX4" fmla="*/ 2509 w 5495"/>
                  <a:gd name="connsiteY4" fmla="*/ 5981 h 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5" h="5980">
                    <a:moveTo>
                      <a:pt x="2509" y="5981"/>
                    </a:moveTo>
                    <a:lnTo>
                      <a:pt x="0" y="1804"/>
                    </a:lnTo>
                    <a:lnTo>
                      <a:pt x="2987" y="0"/>
                    </a:lnTo>
                    <a:lnTo>
                      <a:pt x="5496" y="4177"/>
                    </a:lnTo>
                    <a:lnTo>
                      <a:pt x="2509" y="5981"/>
                    </a:lnTo>
                    <a:close/>
                  </a:path>
                </a:pathLst>
              </a:custGeom>
              <a:solidFill>
                <a:srgbClr val="D6DADC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7" name="Freeform: Shape 1716">
                <a:extLst>
                  <a:ext uri="{FF2B5EF4-FFF2-40B4-BE49-F238E27FC236}">
                    <a16:creationId xmlns:a16="http://schemas.microsoft.com/office/drawing/2014/main" id="{C4A7A981-ACF0-5324-D3E9-5C437DF3D5C9}"/>
                  </a:ext>
                </a:extLst>
              </p:cNvPr>
              <p:cNvSpPr/>
              <p:nvPr/>
            </p:nvSpPr>
            <p:spPr>
              <a:xfrm>
                <a:off x="7966230" y="1816596"/>
                <a:ext cx="5564" cy="5994"/>
              </a:xfrm>
              <a:custGeom>
                <a:avLst/>
                <a:gdLst>
                  <a:gd name="connsiteX0" fmla="*/ 2594 w 5564"/>
                  <a:gd name="connsiteY0" fmla="*/ 5995 h 5994"/>
                  <a:gd name="connsiteX1" fmla="*/ 0 w 5564"/>
                  <a:gd name="connsiteY1" fmla="*/ 1862 h 5994"/>
                  <a:gd name="connsiteX2" fmla="*/ 2987 w 5564"/>
                  <a:gd name="connsiteY2" fmla="*/ 0 h 5994"/>
                  <a:gd name="connsiteX3" fmla="*/ 5564 w 5564"/>
                  <a:gd name="connsiteY3" fmla="*/ 4135 h 5994"/>
                  <a:gd name="connsiteX4" fmla="*/ 2594 w 5564"/>
                  <a:gd name="connsiteY4" fmla="*/ 5995 h 5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4" h="5994">
                    <a:moveTo>
                      <a:pt x="2594" y="5995"/>
                    </a:moveTo>
                    <a:lnTo>
                      <a:pt x="0" y="1862"/>
                    </a:lnTo>
                    <a:lnTo>
                      <a:pt x="2987" y="0"/>
                    </a:lnTo>
                    <a:lnTo>
                      <a:pt x="5564" y="4135"/>
                    </a:lnTo>
                    <a:lnTo>
                      <a:pt x="2594" y="5995"/>
                    </a:lnTo>
                    <a:close/>
                  </a:path>
                </a:pathLst>
              </a:custGeom>
              <a:solidFill>
                <a:srgbClr val="E0E3E5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8" name="Freeform: Shape 1717">
                <a:extLst>
                  <a:ext uri="{FF2B5EF4-FFF2-40B4-BE49-F238E27FC236}">
                    <a16:creationId xmlns:a16="http://schemas.microsoft.com/office/drawing/2014/main" id="{39EBB984-E6C8-913F-EF8B-7FE13B8CD71A}"/>
                  </a:ext>
                </a:extLst>
              </p:cNvPr>
              <p:cNvSpPr/>
              <p:nvPr/>
            </p:nvSpPr>
            <p:spPr>
              <a:xfrm rot="-1978865">
                <a:off x="7967224" y="1817138"/>
                <a:ext cx="3540" cy="4877"/>
              </a:xfrm>
              <a:custGeom>
                <a:avLst/>
                <a:gdLst>
                  <a:gd name="connsiteX0" fmla="*/ -129 w 3540"/>
                  <a:gd name="connsiteY0" fmla="*/ -103 h 4877"/>
                  <a:gd name="connsiteX1" fmla="*/ 3411 w 3540"/>
                  <a:gd name="connsiteY1" fmla="*/ -103 h 4877"/>
                  <a:gd name="connsiteX2" fmla="*/ 3411 w 3540"/>
                  <a:gd name="connsiteY2" fmla="*/ 4774 h 4877"/>
                  <a:gd name="connsiteX3" fmla="*/ -129 w 3540"/>
                  <a:gd name="connsiteY3" fmla="*/ 4774 h 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0" h="4877">
                    <a:moveTo>
                      <a:pt x="-129" y="-103"/>
                    </a:moveTo>
                    <a:lnTo>
                      <a:pt x="3411" y="-103"/>
                    </a:lnTo>
                    <a:lnTo>
                      <a:pt x="3411" y="4774"/>
                    </a:lnTo>
                    <a:lnTo>
                      <a:pt x="-129" y="4774"/>
                    </a:lnTo>
                    <a:close/>
                  </a:path>
                </a:pathLst>
              </a:custGeom>
              <a:solidFill>
                <a:srgbClr val="EAECE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9" name="Freeform: Shape 1718">
                <a:extLst>
                  <a:ext uri="{FF2B5EF4-FFF2-40B4-BE49-F238E27FC236}">
                    <a16:creationId xmlns:a16="http://schemas.microsoft.com/office/drawing/2014/main" id="{B5C641B9-57FB-A7CA-F319-232E748E6F9D}"/>
                  </a:ext>
                </a:extLst>
              </p:cNvPr>
              <p:cNvSpPr/>
              <p:nvPr/>
            </p:nvSpPr>
            <p:spPr>
              <a:xfrm>
                <a:off x="7966127" y="1816526"/>
                <a:ext cx="5700" cy="6033"/>
              </a:xfrm>
              <a:custGeom>
                <a:avLst/>
                <a:gdLst>
                  <a:gd name="connsiteX0" fmla="*/ 2731 w 5700"/>
                  <a:gd name="connsiteY0" fmla="*/ 6034 h 6033"/>
                  <a:gd name="connsiteX1" fmla="*/ 0 w 5700"/>
                  <a:gd name="connsiteY1" fmla="*/ 1985 h 6033"/>
                  <a:gd name="connsiteX2" fmla="*/ 2970 w 5700"/>
                  <a:gd name="connsiteY2" fmla="*/ 0 h 6033"/>
                  <a:gd name="connsiteX3" fmla="*/ 5701 w 5700"/>
                  <a:gd name="connsiteY3" fmla="*/ 4049 h 6033"/>
                  <a:gd name="connsiteX4" fmla="*/ 2731 w 5700"/>
                  <a:gd name="connsiteY4" fmla="*/ 6034 h 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0" h="6033">
                    <a:moveTo>
                      <a:pt x="2731" y="6034"/>
                    </a:moveTo>
                    <a:lnTo>
                      <a:pt x="0" y="1985"/>
                    </a:lnTo>
                    <a:lnTo>
                      <a:pt x="2970" y="0"/>
                    </a:lnTo>
                    <a:lnTo>
                      <a:pt x="5701" y="4049"/>
                    </a:lnTo>
                    <a:lnTo>
                      <a:pt x="2731" y="6034"/>
                    </a:lnTo>
                    <a:close/>
                  </a:path>
                </a:pathLst>
              </a:custGeom>
              <a:solidFill>
                <a:srgbClr val="F4F5F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0" name="Freeform: Shape 1719">
                <a:extLst>
                  <a:ext uri="{FF2B5EF4-FFF2-40B4-BE49-F238E27FC236}">
                    <a16:creationId xmlns:a16="http://schemas.microsoft.com/office/drawing/2014/main" id="{3ED3BC05-4F9C-CD7B-9191-0FDC95A4B34C}"/>
                  </a:ext>
                </a:extLst>
              </p:cNvPr>
              <p:cNvSpPr/>
              <p:nvPr/>
            </p:nvSpPr>
            <p:spPr>
              <a:xfrm>
                <a:off x="7966093" y="1816480"/>
                <a:ext cx="5734" cy="6057"/>
              </a:xfrm>
              <a:custGeom>
                <a:avLst/>
                <a:gdLst>
                  <a:gd name="connsiteX0" fmla="*/ 2765 w 5734"/>
                  <a:gd name="connsiteY0" fmla="*/ 6058 h 6057"/>
                  <a:gd name="connsiteX1" fmla="*/ 0 w 5734"/>
                  <a:gd name="connsiteY1" fmla="*/ 2051 h 6057"/>
                  <a:gd name="connsiteX2" fmla="*/ 2953 w 5734"/>
                  <a:gd name="connsiteY2" fmla="*/ 0 h 6057"/>
                  <a:gd name="connsiteX3" fmla="*/ 5735 w 5734"/>
                  <a:gd name="connsiteY3" fmla="*/ 4007 h 6057"/>
                  <a:gd name="connsiteX4" fmla="*/ 2765 w 5734"/>
                  <a:gd name="connsiteY4" fmla="*/ 6058 h 6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4" h="6057">
                    <a:moveTo>
                      <a:pt x="2765" y="6058"/>
                    </a:moveTo>
                    <a:lnTo>
                      <a:pt x="0" y="2051"/>
                    </a:lnTo>
                    <a:lnTo>
                      <a:pt x="2953" y="0"/>
                    </a:lnTo>
                    <a:lnTo>
                      <a:pt x="5735" y="4007"/>
                    </a:lnTo>
                    <a:lnTo>
                      <a:pt x="2765" y="6058"/>
                    </a:ln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1" name="Freeform: Shape 1720">
                <a:extLst>
                  <a:ext uri="{FF2B5EF4-FFF2-40B4-BE49-F238E27FC236}">
                    <a16:creationId xmlns:a16="http://schemas.microsoft.com/office/drawing/2014/main" id="{474D6C5D-8236-A78B-FBDB-4FE8AB057E39}"/>
                  </a:ext>
                </a:extLst>
              </p:cNvPr>
              <p:cNvSpPr/>
              <p:nvPr/>
            </p:nvSpPr>
            <p:spPr>
              <a:xfrm rot="-63604">
                <a:off x="7991127" y="1861937"/>
                <a:ext cx="14641" cy="10723"/>
              </a:xfrm>
              <a:custGeom>
                <a:avLst/>
                <a:gdLst>
                  <a:gd name="connsiteX0" fmla="*/ -129 w 14641"/>
                  <a:gd name="connsiteY0" fmla="*/ -103 h 10723"/>
                  <a:gd name="connsiteX1" fmla="*/ 14513 w 14641"/>
                  <a:gd name="connsiteY1" fmla="*/ -103 h 10723"/>
                  <a:gd name="connsiteX2" fmla="*/ 14513 w 14641"/>
                  <a:gd name="connsiteY2" fmla="*/ 10620 h 10723"/>
                  <a:gd name="connsiteX3" fmla="*/ -129 w 14641"/>
                  <a:gd name="connsiteY3" fmla="*/ 10620 h 10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1" h="10723">
                    <a:moveTo>
                      <a:pt x="-129" y="-103"/>
                    </a:moveTo>
                    <a:lnTo>
                      <a:pt x="14513" y="-103"/>
                    </a:lnTo>
                    <a:lnTo>
                      <a:pt x="14513" y="10620"/>
                    </a:lnTo>
                    <a:lnTo>
                      <a:pt x="-129" y="10620"/>
                    </a:ln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2" name="Freeform: Shape 1721">
                <a:extLst>
                  <a:ext uri="{FF2B5EF4-FFF2-40B4-BE49-F238E27FC236}">
                    <a16:creationId xmlns:a16="http://schemas.microsoft.com/office/drawing/2014/main" id="{39426313-31A2-8324-ED6C-0CC810AB3287}"/>
                  </a:ext>
                </a:extLst>
              </p:cNvPr>
              <p:cNvSpPr/>
              <p:nvPr/>
            </p:nvSpPr>
            <p:spPr>
              <a:xfrm rot="-4505255">
                <a:off x="7996295" y="1858163"/>
                <a:ext cx="3371" cy="4881"/>
              </a:xfrm>
              <a:custGeom>
                <a:avLst/>
                <a:gdLst>
                  <a:gd name="connsiteX0" fmla="*/ -129 w 3371"/>
                  <a:gd name="connsiteY0" fmla="*/ -103 h 4881"/>
                  <a:gd name="connsiteX1" fmla="*/ 3243 w 3371"/>
                  <a:gd name="connsiteY1" fmla="*/ -103 h 4881"/>
                  <a:gd name="connsiteX2" fmla="*/ 3243 w 3371"/>
                  <a:gd name="connsiteY2" fmla="*/ 4778 h 4881"/>
                  <a:gd name="connsiteX3" fmla="*/ -129 w 3371"/>
                  <a:gd name="connsiteY3" fmla="*/ 4778 h 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" h="4881">
                    <a:moveTo>
                      <a:pt x="-129" y="-103"/>
                    </a:moveTo>
                    <a:lnTo>
                      <a:pt x="3243" y="-103"/>
                    </a:lnTo>
                    <a:lnTo>
                      <a:pt x="3243" y="4778"/>
                    </a:lnTo>
                    <a:lnTo>
                      <a:pt x="-129" y="4778"/>
                    </a:lnTo>
                    <a:close/>
                  </a:path>
                </a:pathLst>
              </a:custGeom>
              <a:solidFill>
                <a:srgbClr val="43474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3" name="Freeform: Shape 1722">
                <a:extLst>
                  <a:ext uri="{FF2B5EF4-FFF2-40B4-BE49-F238E27FC236}">
                    <a16:creationId xmlns:a16="http://schemas.microsoft.com/office/drawing/2014/main" id="{2B1A9E36-E6BC-2A3F-DE46-5CF4212B75A7}"/>
                  </a:ext>
                </a:extLst>
              </p:cNvPr>
              <p:cNvSpPr/>
              <p:nvPr/>
            </p:nvSpPr>
            <p:spPr>
              <a:xfrm rot="-4647421">
                <a:off x="7996457" y="1858147"/>
                <a:ext cx="3349" cy="4871"/>
              </a:xfrm>
              <a:custGeom>
                <a:avLst/>
                <a:gdLst>
                  <a:gd name="connsiteX0" fmla="*/ -129 w 3349"/>
                  <a:gd name="connsiteY0" fmla="*/ -103 h 4871"/>
                  <a:gd name="connsiteX1" fmla="*/ 3221 w 3349"/>
                  <a:gd name="connsiteY1" fmla="*/ -103 h 4871"/>
                  <a:gd name="connsiteX2" fmla="*/ 3221 w 3349"/>
                  <a:gd name="connsiteY2" fmla="*/ 4769 h 4871"/>
                  <a:gd name="connsiteX3" fmla="*/ -129 w 3349"/>
                  <a:gd name="connsiteY3" fmla="*/ 4769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9" h="4871">
                    <a:moveTo>
                      <a:pt x="-129" y="-103"/>
                    </a:moveTo>
                    <a:lnTo>
                      <a:pt x="3221" y="-103"/>
                    </a:lnTo>
                    <a:lnTo>
                      <a:pt x="3221" y="4769"/>
                    </a:lnTo>
                    <a:lnTo>
                      <a:pt x="-129" y="4769"/>
                    </a:lnTo>
                    <a:close/>
                  </a:path>
                </a:pathLst>
              </a:custGeom>
              <a:solidFill>
                <a:srgbClr val="4D535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4" name="Freeform: Shape 1723">
                <a:extLst>
                  <a:ext uri="{FF2B5EF4-FFF2-40B4-BE49-F238E27FC236}">
                    <a16:creationId xmlns:a16="http://schemas.microsoft.com/office/drawing/2014/main" id="{5A7CEF21-0931-E5C9-6937-809456807B01}"/>
                  </a:ext>
                </a:extLst>
              </p:cNvPr>
              <p:cNvSpPr/>
              <p:nvPr/>
            </p:nvSpPr>
            <p:spPr>
              <a:xfrm rot="-4679285">
                <a:off x="7996610" y="1858152"/>
                <a:ext cx="3322" cy="4882"/>
              </a:xfrm>
              <a:custGeom>
                <a:avLst/>
                <a:gdLst>
                  <a:gd name="connsiteX0" fmla="*/ -129 w 3322"/>
                  <a:gd name="connsiteY0" fmla="*/ -103 h 4882"/>
                  <a:gd name="connsiteX1" fmla="*/ 3194 w 3322"/>
                  <a:gd name="connsiteY1" fmla="*/ -103 h 4882"/>
                  <a:gd name="connsiteX2" fmla="*/ 3194 w 3322"/>
                  <a:gd name="connsiteY2" fmla="*/ 4780 h 4882"/>
                  <a:gd name="connsiteX3" fmla="*/ -129 w 3322"/>
                  <a:gd name="connsiteY3" fmla="*/ 4780 h 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2" h="4882">
                    <a:moveTo>
                      <a:pt x="-129" y="-103"/>
                    </a:moveTo>
                    <a:lnTo>
                      <a:pt x="3194" y="-103"/>
                    </a:lnTo>
                    <a:lnTo>
                      <a:pt x="3194" y="4780"/>
                    </a:lnTo>
                    <a:lnTo>
                      <a:pt x="-129" y="4780"/>
                    </a:lnTo>
                    <a:close/>
                  </a:path>
                </a:pathLst>
              </a:custGeom>
              <a:solidFill>
                <a:srgbClr val="575E6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5" name="Freeform: Shape 1724">
                <a:extLst>
                  <a:ext uri="{FF2B5EF4-FFF2-40B4-BE49-F238E27FC236}">
                    <a16:creationId xmlns:a16="http://schemas.microsoft.com/office/drawing/2014/main" id="{DF0E20EA-98D7-C117-358E-6A736EEAB0F5}"/>
                  </a:ext>
                </a:extLst>
              </p:cNvPr>
              <p:cNvSpPr/>
              <p:nvPr/>
            </p:nvSpPr>
            <p:spPr>
              <a:xfrm>
                <a:off x="7995638" y="1858418"/>
                <a:ext cx="5512" cy="4364"/>
              </a:xfrm>
              <a:custGeom>
                <a:avLst/>
                <a:gdLst>
                  <a:gd name="connsiteX0" fmla="*/ 4728 w 5512"/>
                  <a:gd name="connsiteY0" fmla="*/ 4365 h 4364"/>
                  <a:gd name="connsiteX1" fmla="*/ 0 w 5512"/>
                  <a:gd name="connsiteY1" fmla="*/ 3213 h 4364"/>
                  <a:gd name="connsiteX2" fmla="*/ 785 w 5512"/>
                  <a:gd name="connsiteY2" fmla="*/ 0 h 4364"/>
                  <a:gd name="connsiteX3" fmla="*/ 5513 w 5512"/>
                  <a:gd name="connsiteY3" fmla="*/ 1152 h 4364"/>
                  <a:gd name="connsiteX4" fmla="*/ 4728 w 5512"/>
                  <a:gd name="connsiteY4" fmla="*/ 4365 h 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2" h="4364">
                    <a:moveTo>
                      <a:pt x="4728" y="4365"/>
                    </a:moveTo>
                    <a:lnTo>
                      <a:pt x="0" y="3213"/>
                    </a:lnTo>
                    <a:lnTo>
                      <a:pt x="785" y="0"/>
                    </a:lnTo>
                    <a:lnTo>
                      <a:pt x="5513" y="1152"/>
                    </a:lnTo>
                    <a:lnTo>
                      <a:pt x="4728" y="4365"/>
                    </a:lnTo>
                    <a:close/>
                  </a:path>
                </a:pathLst>
              </a:custGeom>
              <a:solidFill>
                <a:srgbClr val="62696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6" name="Freeform: Shape 1725">
                <a:extLst>
                  <a:ext uri="{FF2B5EF4-FFF2-40B4-BE49-F238E27FC236}">
                    <a16:creationId xmlns:a16="http://schemas.microsoft.com/office/drawing/2014/main" id="{4E3942B2-62F6-60A3-1C7A-B3CC9F21D6D0}"/>
                  </a:ext>
                </a:extLst>
              </p:cNvPr>
              <p:cNvSpPr/>
              <p:nvPr/>
            </p:nvSpPr>
            <p:spPr>
              <a:xfrm rot="-4366295">
                <a:off x="7996859" y="1858174"/>
                <a:ext cx="3291" cy="4875"/>
              </a:xfrm>
              <a:custGeom>
                <a:avLst/>
                <a:gdLst>
                  <a:gd name="connsiteX0" fmla="*/ -129 w 3291"/>
                  <a:gd name="connsiteY0" fmla="*/ -103 h 4875"/>
                  <a:gd name="connsiteX1" fmla="*/ 3163 w 3291"/>
                  <a:gd name="connsiteY1" fmla="*/ -103 h 4875"/>
                  <a:gd name="connsiteX2" fmla="*/ 3163 w 3291"/>
                  <a:gd name="connsiteY2" fmla="*/ 4773 h 4875"/>
                  <a:gd name="connsiteX3" fmla="*/ -129 w 3291"/>
                  <a:gd name="connsiteY3" fmla="*/ 4773 h 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1" h="4875">
                    <a:moveTo>
                      <a:pt x="-129" y="-103"/>
                    </a:moveTo>
                    <a:lnTo>
                      <a:pt x="3163" y="-103"/>
                    </a:lnTo>
                    <a:lnTo>
                      <a:pt x="3163" y="4773"/>
                    </a:lnTo>
                    <a:lnTo>
                      <a:pt x="-129" y="4773"/>
                    </a:lnTo>
                    <a:close/>
                  </a:path>
                </a:pathLst>
              </a:custGeom>
              <a:solidFill>
                <a:srgbClr val="6C7479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7" name="Freeform: Shape 1726">
                <a:extLst>
                  <a:ext uri="{FF2B5EF4-FFF2-40B4-BE49-F238E27FC236}">
                    <a16:creationId xmlns:a16="http://schemas.microsoft.com/office/drawing/2014/main" id="{AEA5BF19-8C8C-7A77-75C4-5F5E2B7AC45C}"/>
                  </a:ext>
                </a:extLst>
              </p:cNvPr>
              <p:cNvSpPr/>
              <p:nvPr/>
            </p:nvSpPr>
            <p:spPr>
              <a:xfrm>
                <a:off x="7995707" y="1858150"/>
                <a:ext cx="5786" cy="4968"/>
              </a:xfrm>
              <a:custGeom>
                <a:avLst/>
                <a:gdLst>
                  <a:gd name="connsiteX0" fmla="*/ 4472 w 5786"/>
                  <a:gd name="connsiteY0" fmla="*/ 4969 h 4968"/>
                  <a:gd name="connsiteX1" fmla="*/ 0 w 5786"/>
                  <a:gd name="connsiteY1" fmla="*/ 3002 h 4968"/>
                  <a:gd name="connsiteX2" fmla="*/ 1331 w 5786"/>
                  <a:gd name="connsiteY2" fmla="*/ 0 h 4968"/>
                  <a:gd name="connsiteX3" fmla="*/ 5786 w 5786"/>
                  <a:gd name="connsiteY3" fmla="*/ 1966 h 4968"/>
                  <a:gd name="connsiteX4" fmla="*/ 4472 w 5786"/>
                  <a:gd name="connsiteY4" fmla="*/ 4969 h 4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4968">
                    <a:moveTo>
                      <a:pt x="4472" y="4969"/>
                    </a:moveTo>
                    <a:lnTo>
                      <a:pt x="0" y="3002"/>
                    </a:lnTo>
                    <a:lnTo>
                      <a:pt x="1331" y="0"/>
                    </a:lnTo>
                    <a:lnTo>
                      <a:pt x="5786" y="1966"/>
                    </a:lnTo>
                    <a:lnTo>
                      <a:pt x="4472" y="4969"/>
                    </a:lnTo>
                    <a:close/>
                  </a:path>
                </a:pathLst>
              </a:custGeom>
              <a:solidFill>
                <a:srgbClr val="777E8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8" name="Freeform: Shape 1727">
                <a:extLst>
                  <a:ext uri="{FF2B5EF4-FFF2-40B4-BE49-F238E27FC236}">
                    <a16:creationId xmlns:a16="http://schemas.microsoft.com/office/drawing/2014/main" id="{C10B0557-28C0-00DA-795E-3BE547E7B109}"/>
                  </a:ext>
                </a:extLst>
              </p:cNvPr>
              <p:cNvSpPr/>
              <p:nvPr/>
            </p:nvSpPr>
            <p:spPr>
              <a:xfrm rot="-3378655">
                <a:off x="7997042" y="1858233"/>
                <a:ext cx="3272" cy="4867"/>
              </a:xfrm>
              <a:custGeom>
                <a:avLst/>
                <a:gdLst>
                  <a:gd name="connsiteX0" fmla="*/ -129 w 3272"/>
                  <a:gd name="connsiteY0" fmla="*/ -103 h 4867"/>
                  <a:gd name="connsiteX1" fmla="*/ 3144 w 3272"/>
                  <a:gd name="connsiteY1" fmla="*/ -103 h 4867"/>
                  <a:gd name="connsiteX2" fmla="*/ 3144 w 3272"/>
                  <a:gd name="connsiteY2" fmla="*/ 4764 h 4867"/>
                  <a:gd name="connsiteX3" fmla="*/ -129 w 3272"/>
                  <a:gd name="connsiteY3" fmla="*/ 4764 h 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2" h="4867">
                    <a:moveTo>
                      <a:pt x="-129" y="-103"/>
                    </a:moveTo>
                    <a:lnTo>
                      <a:pt x="3144" y="-103"/>
                    </a:lnTo>
                    <a:lnTo>
                      <a:pt x="3144" y="4764"/>
                    </a:lnTo>
                    <a:lnTo>
                      <a:pt x="-129" y="4764"/>
                    </a:lnTo>
                    <a:close/>
                  </a:path>
                </a:pathLst>
              </a:custGeom>
              <a:solidFill>
                <a:srgbClr val="828A8E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9" name="Freeform: Shape 1728">
                <a:extLst>
                  <a:ext uri="{FF2B5EF4-FFF2-40B4-BE49-F238E27FC236}">
                    <a16:creationId xmlns:a16="http://schemas.microsoft.com/office/drawing/2014/main" id="{83062760-41FB-6734-ED91-F22F914070A2}"/>
                  </a:ext>
                </a:extLst>
              </p:cNvPr>
              <p:cNvSpPr/>
              <p:nvPr/>
            </p:nvSpPr>
            <p:spPr>
              <a:xfrm>
                <a:off x="7995877" y="1857832"/>
                <a:ext cx="5734" cy="5776"/>
              </a:xfrm>
              <a:custGeom>
                <a:avLst/>
                <a:gdLst>
                  <a:gd name="connsiteX0" fmla="*/ 3397 w 5734"/>
                  <a:gd name="connsiteY0" fmla="*/ 5776 h 5776"/>
                  <a:gd name="connsiteX1" fmla="*/ 0 w 5734"/>
                  <a:gd name="connsiteY1" fmla="*/ 2278 h 5776"/>
                  <a:gd name="connsiteX2" fmla="*/ 2338 w 5734"/>
                  <a:gd name="connsiteY2" fmla="*/ 0 h 5776"/>
                  <a:gd name="connsiteX3" fmla="*/ 5735 w 5734"/>
                  <a:gd name="connsiteY3" fmla="*/ 3498 h 5776"/>
                  <a:gd name="connsiteX4" fmla="*/ 3397 w 5734"/>
                  <a:gd name="connsiteY4" fmla="*/ 5776 h 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4" h="5776">
                    <a:moveTo>
                      <a:pt x="3397" y="5776"/>
                    </a:moveTo>
                    <a:lnTo>
                      <a:pt x="0" y="2278"/>
                    </a:lnTo>
                    <a:lnTo>
                      <a:pt x="2338" y="0"/>
                    </a:lnTo>
                    <a:lnTo>
                      <a:pt x="5735" y="3498"/>
                    </a:lnTo>
                    <a:lnTo>
                      <a:pt x="3397" y="5776"/>
                    </a:lnTo>
                    <a:close/>
                  </a:path>
                </a:pathLst>
              </a:custGeom>
              <a:solidFill>
                <a:srgbClr val="8E959A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0" name="Freeform: Shape 1729">
                <a:extLst>
                  <a:ext uri="{FF2B5EF4-FFF2-40B4-BE49-F238E27FC236}">
                    <a16:creationId xmlns:a16="http://schemas.microsoft.com/office/drawing/2014/main" id="{1A5C3A9A-B464-1088-1659-E567E4A061CB}"/>
                  </a:ext>
                </a:extLst>
              </p:cNvPr>
              <p:cNvSpPr/>
              <p:nvPr/>
            </p:nvSpPr>
            <p:spPr>
              <a:xfrm rot="-1946224">
                <a:off x="7997177" y="1858352"/>
                <a:ext cx="3261" cy="4873"/>
              </a:xfrm>
              <a:custGeom>
                <a:avLst/>
                <a:gdLst>
                  <a:gd name="connsiteX0" fmla="*/ -129 w 3261"/>
                  <a:gd name="connsiteY0" fmla="*/ -103 h 4873"/>
                  <a:gd name="connsiteX1" fmla="*/ 3133 w 3261"/>
                  <a:gd name="connsiteY1" fmla="*/ -103 h 4873"/>
                  <a:gd name="connsiteX2" fmla="*/ 3133 w 3261"/>
                  <a:gd name="connsiteY2" fmla="*/ 4770 h 4873"/>
                  <a:gd name="connsiteX3" fmla="*/ -129 w 3261"/>
                  <a:gd name="connsiteY3" fmla="*/ 4770 h 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1" h="4873">
                    <a:moveTo>
                      <a:pt x="-129" y="-103"/>
                    </a:moveTo>
                    <a:lnTo>
                      <a:pt x="3133" y="-103"/>
                    </a:lnTo>
                    <a:lnTo>
                      <a:pt x="3133" y="4770"/>
                    </a:lnTo>
                    <a:lnTo>
                      <a:pt x="-129" y="4770"/>
                    </a:lnTo>
                    <a:close/>
                  </a:path>
                </a:pathLst>
              </a:custGeom>
              <a:solidFill>
                <a:srgbClr val="9AA1A6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1" name="Freeform: Shape 1730">
                <a:extLst>
                  <a:ext uri="{FF2B5EF4-FFF2-40B4-BE49-F238E27FC236}">
                    <a16:creationId xmlns:a16="http://schemas.microsoft.com/office/drawing/2014/main" id="{A794F28B-98D0-8164-EFA2-9D07988CD409}"/>
                  </a:ext>
                </a:extLst>
              </p:cNvPr>
              <p:cNvSpPr/>
              <p:nvPr/>
            </p:nvSpPr>
            <p:spPr>
              <a:xfrm>
                <a:off x="7996389" y="1857998"/>
                <a:ext cx="4898" cy="5759"/>
              </a:xfrm>
              <a:custGeom>
                <a:avLst/>
                <a:gdLst>
                  <a:gd name="connsiteX0" fmla="*/ 1895 w 4898"/>
                  <a:gd name="connsiteY0" fmla="*/ 5759 h 5759"/>
                  <a:gd name="connsiteX1" fmla="*/ 0 w 4898"/>
                  <a:gd name="connsiteY1" fmla="*/ 1273 h 5759"/>
                  <a:gd name="connsiteX2" fmla="*/ 3021 w 4898"/>
                  <a:gd name="connsiteY2" fmla="*/ 0 h 5759"/>
                  <a:gd name="connsiteX3" fmla="*/ 4899 w 4898"/>
                  <a:gd name="connsiteY3" fmla="*/ 4486 h 5759"/>
                  <a:gd name="connsiteX4" fmla="*/ 1895 w 4898"/>
                  <a:gd name="connsiteY4" fmla="*/ 5759 h 5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8" h="5759">
                    <a:moveTo>
                      <a:pt x="1895" y="5759"/>
                    </a:moveTo>
                    <a:lnTo>
                      <a:pt x="0" y="1273"/>
                    </a:lnTo>
                    <a:lnTo>
                      <a:pt x="3021" y="0"/>
                    </a:lnTo>
                    <a:lnTo>
                      <a:pt x="4899" y="4486"/>
                    </a:lnTo>
                    <a:lnTo>
                      <a:pt x="1895" y="5759"/>
                    </a:lnTo>
                    <a:close/>
                  </a:path>
                </a:pathLst>
              </a:custGeom>
              <a:solidFill>
                <a:srgbClr val="A6ADB0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2" name="Freeform: Shape 1731">
                <a:extLst>
                  <a:ext uri="{FF2B5EF4-FFF2-40B4-BE49-F238E27FC236}">
                    <a16:creationId xmlns:a16="http://schemas.microsoft.com/office/drawing/2014/main" id="{59C7447A-F4AC-3513-FF59-E3E63E39949A}"/>
                  </a:ext>
                </a:extLst>
              </p:cNvPr>
              <p:cNvSpPr/>
              <p:nvPr/>
            </p:nvSpPr>
            <p:spPr>
              <a:xfrm>
                <a:off x="7996628" y="1858191"/>
                <a:ext cx="4522" cy="5602"/>
              </a:xfrm>
              <a:custGeom>
                <a:avLst/>
                <a:gdLst>
                  <a:gd name="connsiteX0" fmla="*/ 1382 w 4522"/>
                  <a:gd name="connsiteY0" fmla="*/ 5602 h 5602"/>
                  <a:gd name="connsiteX1" fmla="*/ 0 w 4522"/>
                  <a:gd name="connsiteY1" fmla="*/ 927 h 5602"/>
                  <a:gd name="connsiteX2" fmla="*/ 3140 w 4522"/>
                  <a:gd name="connsiteY2" fmla="*/ 0 h 5602"/>
                  <a:gd name="connsiteX3" fmla="*/ 4523 w 4522"/>
                  <a:gd name="connsiteY3" fmla="*/ 4675 h 5602"/>
                  <a:gd name="connsiteX4" fmla="*/ 1382 w 4522"/>
                  <a:gd name="connsiteY4" fmla="*/ 5602 h 5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2" h="5602">
                    <a:moveTo>
                      <a:pt x="1382" y="5602"/>
                    </a:moveTo>
                    <a:lnTo>
                      <a:pt x="0" y="927"/>
                    </a:lnTo>
                    <a:lnTo>
                      <a:pt x="3140" y="0"/>
                    </a:lnTo>
                    <a:lnTo>
                      <a:pt x="4523" y="4675"/>
                    </a:lnTo>
                    <a:lnTo>
                      <a:pt x="1382" y="5602"/>
                    </a:lnTo>
                    <a:close/>
                  </a:path>
                </a:pathLst>
              </a:custGeom>
              <a:solidFill>
                <a:srgbClr val="B2B8BB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3" name="Freeform: Shape 1732">
                <a:extLst>
                  <a:ext uri="{FF2B5EF4-FFF2-40B4-BE49-F238E27FC236}">
                    <a16:creationId xmlns:a16="http://schemas.microsoft.com/office/drawing/2014/main" id="{C253042C-7A34-C8A2-15D7-A536DCB34FA0}"/>
                  </a:ext>
                </a:extLst>
              </p:cNvPr>
              <p:cNvSpPr/>
              <p:nvPr/>
            </p:nvSpPr>
            <p:spPr>
              <a:xfrm>
                <a:off x="7996782" y="1858390"/>
                <a:ext cx="4267" cy="5477"/>
              </a:xfrm>
              <a:custGeom>
                <a:avLst/>
                <a:gdLst>
                  <a:gd name="connsiteX0" fmla="*/ 1058 w 4267"/>
                  <a:gd name="connsiteY0" fmla="*/ 5477 h 5477"/>
                  <a:gd name="connsiteX1" fmla="*/ 0 w 4267"/>
                  <a:gd name="connsiteY1" fmla="*/ 718 h 5477"/>
                  <a:gd name="connsiteX2" fmla="*/ 3192 w 4267"/>
                  <a:gd name="connsiteY2" fmla="*/ 0 h 5477"/>
                  <a:gd name="connsiteX3" fmla="*/ 4267 w 4267"/>
                  <a:gd name="connsiteY3" fmla="*/ 4757 h 5477"/>
                  <a:gd name="connsiteX4" fmla="*/ 1058 w 4267"/>
                  <a:gd name="connsiteY4" fmla="*/ 5477 h 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" h="5477">
                    <a:moveTo>
                      <a:pt x="1058" y="5477"/>
                    </a:moveTo>
                    <a:lnTo>
                      <a:pt x="0" y="718"/>
                    </a:lnTo>
                    <a:lnTo>
                      <a:pt x="3192" y="0"/>
                    </a:lnTo>
                    <a:lnTo>
                      <a:pt x="4267" y="4757"/>
                    </a:lnTo>
                    <a:lnTo>
                      <a:pt x="1058" y="5477"/>
                    </a:lnTo>
                    <a:close/>
                  </a:path>
                </a:pathLst>
              </a:custGeom>
              <a:solidFill>
                <a:srgbClr val="BFC4C7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4" name="Freeform: Shape 1733">
                <a:extLst>
                  <a:ext uri="{FF2B5EF4-FFF2-40B4-BE49-F238E27FC236}">
                    <a16:creationId xmlns:a16="http://schemas.microsoft.com/office/drawing/2014/main" id="{ABBE8D91-743E-425E-81A0-920522807CBD}"/>
                  </a:ext>
                </a:extLst>
              </p:cNvPr>
              <p:cNvSpPr/>
              <p:nvPr/>
            </p:nvSpPr>
            <p:spPr>
              <a:xfrm>
                <a:off x="7996867" y="1858597"/>
                <a:ext cx="4130" cy="5402"/>
              </a:xfrm>
              <a:custGeom>
                <a:avLst/>
                <a:gdLst>
                  <a:gd name="connsiteX0" fmla="*/ 888 w 4130"/>
                  <a:gd name="connsiteY0" fmla="*/ 5402 h 5402"/>
                  <a:gd name="connsiteX1" fmla="*/ 0 w 4130"/>
                  <a:gd name="connsiteY1" fmla="*/ 611 h 5402"/>
                  <a:gd name="connsiteX2" fmla="*/ 3226 w 4130"/>
                  <a:gd name="connsiteY2" fmla="*/ 0 h 5402"/>
                  <a:gd name="connsiteX3" fmla="*/ 4131 w 4130"/>
                  <a:gd name="connsiteY3" fmla="*/ 4791 h 5402"/>
                  <a:gd name="connsiteX4" fmla="*/ 888 w 4130"/>
                  <a:gd name="connsiteY4" fmla="*/ 5402 h 5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0" h="5402">
                    <a:moveTo>
                      <a:pt x="888" y="5402"/>
                    </a:moveTo>
                    <a:lnTo>
                      <a:pt x="0" y="611"/>
                    </a:lnTo>
                    <a:lnTo>
                      <a:pt x="3226" y="0"/>
                    </a:lnTo>
                    <a:lnTo>
                      <a:pt x="4131" y="4791"/>
                    </a:lnTo>
                    <a:lnTo>
                      <a:pt x="888" y="5402"/>
                    </a:lnTo>
                    <a:close/>
                  </a:path>
                </a:pathLst>
              </a:custGeom>
              <a:solidFill>
                <a:srgbClr val="CACFD1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5" name="Freeform: Shape 1734">
                <a:extLst>
                  <a:ext uri="{FF2B5EF4-FFF2-40B4-BE49-F238E27FC236}">
                    <a16:creationId xmlns:a16="http://schemas.microsoft.com/office/drawing/2014/main" id="{DEE1513A-81E0-241B-1FD4-959FAD546EB6}"/>
                  </a:ext>
                </a:extLst>
              </p:cNvPr>
              <p:cNvSpPr/>
              <p:nvPr/>
            </p:nvSpPr>
            <p:spPr>
              <a:xfrm rot="-591731">
                <a:off x="7997282" y="1859061"/>
                <a:ext cx="3306" cy="4874"/>
              </a:xfrm>
              <a:custGeom>
                <a:avLst/>
                <a:gdLst>
                  <a:gd name="connsiteX0" fmla="*/ -129 w 3306"/>
                  <a:gd name="connsiteY0" fmla="*/ -103 h 4874"/>
                  <a:gd name="connsiteX1" fmla="*/ 3178 w 3306"/>
                  <a:gd name="connsiteY1" fmla="*/ -103 h 4874"/>
                  <a:gd name="connsiteX2" fmla="*/ 3178 w 3306"/>
                  <a:gd name="connsiteY2" fmla="*/ 4772 h 4874"/>
                  <a:gd name="connsiteX3" fmla="*/ -129 w 3306"/>
                  <a:gd name="connsiteY3" fmla="*/ 4772 h 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06" h="4874">
                    <a:moveTo>
                      <a:pt x="-129" y="-103"/>
                    </a:moveTo>
                    <a:lnTo>
                      <a:pt x="3178" y="-103"/>
                    </a:lnTo>
                    <a:lnTo>
                      <a:pt x="3178" y="4772"/>
                    </a:lnTo>
                    <a:lnTo>
                      <a:pt x="-129" y="4772"/>
                    </a:lnTo>
                    <a:close/>
                  </a:path>
                </a:pathLst>
              </a:custGeom>
              <a:solidFill>
                <a:srgbClr val="D8DBDD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6" name="Freeform: Shape 1735">
                <a:extLst>
                  <a:ext uri="{FF2B5EF4-FFF2-40B4-BE49-F238E27FC236}">
                    <a16:creationId xmlns:a16="http://schemas.microsoft.com/office/drawing/2014/main" id="{BF21F558-E891-725D-AD7A-7A18DEC847D1}"/>
                  </a:ext>
                </a:extLst>
              </p:cNvPr>
              <p:cNvSpPr/>
              <p:nvPr/>
            </p:nvSpPr>
            <p:spPr>
              <a:xfrm rot="-666497">
                <a:off x="7997280" y="1859203"/>
                <a:ext cx="3319" cy="4871"/>
              </a:xfrm>
              <a:custGeom>
                <a:avLst/>
                <a:gdLst>
                  <a:gd name="connsiteX0" fmla="*/ -129 w 3319"/>
                  <a:gd name="connsiteY0" fmla="*/ -103 h 4871"/>
                  <a:gd name="connsiteX1" fmla="*/ 3191 w 3319"/>
                  <a:gd name="connsiteY1" fmla="*/ -103 h 4871"/>
                  <a:gd name="connsiteX2" fmla="*/ 3191 w 3319"/>
                  <a:gd name="connsiteY2" fmla="*/ 4768 h 4871"/>
                  <a:gd name="connsiteX3" fmla="*/ -129 w 3319"/>
                  <a:gd name="connsiteY3" fmla="*/ 4768 h 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9" h="4871">
                    <a:moveTo>
                      <a:pt x="-129" y="-103"/>
                    </a:moveTo>
                    <a:lnTo>
                      <a:pt x="3191" y="-103"/>
                    </a:lnTo>
                    <a:lnTo>
                      <a:pt x="3191" y="4768"/>
                    </a:lnTo>
                    <a:lnTo>
                      <a:pt x="-129" y="4768"/>
                    </a:lnTo>
                    <a:close/>
                  </a:path>
                </a:pathLst>
              </a:custGeom>
              <a:solidFill>
                <a:srgbClr val="E5E7E8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7" name="Freeform: Shape 1736">
                <a:extLst>
                  <a:ext uri="{FF2B5EF4-FFF2-40B4-BE49-F238E27FC236}">
                    <a16:creationId xmlns:a16="http://schemas.microsoft.com/office/drawing/2014/main" id="{37E55F50-3C9E-248C-D2C6-287062F322F6}"/>
                  </a:ext>
                </a:extLst>
              </p:cNvPr>
              <p:cNvSpPr/>
              <p:nvPr/>
            </p:nvSpPr>
            <p:spPr>
              <a:xfrm>
                <a:off x="7996748" y="1859013"/>
                <a:ext cx="4369" cy="5497"/>
              </a:xfrm>
              <a:custGeom>
                <a:avLst/>
                <a:gdLst>
                  <a:gd name="connsiteX0" fmla="*/ 1109 w 4369"/>
                  <a:gd name="connsiteY0" fmla="*/ 5498 h 5497"/>
                  <a:gd name="connsiteX1" fmla="*/ 0 w 4369"/>
                  <a:gd name="connsiteY1" fmla="*/ 746 h 5497"/>
                  <a:gd name="connsiteX2" fmla="*/ 3260 w 4369"/>
                  <a:gd name="connsiteY2" fmla="*/ 0 h 5497"/>
                  <a:gd name="connsiteX3" fmla="*/ 4369 w 4369"/>
                  <a:gd name="connsiteY3" fmla="*/ 4752 h 5497"/>
                  <a:gd name="connsiteX4" fmla="*/ 1109 w 4369"/>
                  <a:gd name="connsiteY4" fmla="*/ 5498 h 5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9" h="5497">
                    <a:moveTo>
                      <a:pt x="1109" y="5498"/>
                    </a:moveTo>
                    <a:lnTo>
                      <a:pt x="0" y="746"/>
                    </a:lnTo>
                    <a:lnTo>
                      <a:pt x="3260" y="0"/>
                    </a:lnTo>
                    <a:lnTo>
                      <a:pt x="4369" y="4752"/>
                    </a:lnTo>
                    <a:lnTo>
                      <a:pt x="1109" y="5498"/>
                    </a:lnTo>
                    <a:close/>
                  </a:path>
                </a:pathLst>
              </a:custGeom>
              <a:solidFill>
                <a:srgbClr val="F1F3F3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8" name="Freeform: Shape 1737">
                <a:extLst>
                  <a:ext uri="{FF2B5EF4-FFF2-40B4-BE49-F238E27FC236}">
                    <a16:creationId xmlns:a16="http://schemas.microsoft.com/office/drawing/2014/main" id="{08DFA1B0-7CFB-B2C4-8458-FDE29EBBEC39}"/>
                  </a:ext>
                </a:extLst>
              </p:cNvPr>
              <p:cNvSpPr/>
              <p:nvPr/>
            </p:nvSpPr>
            <p:spPr>
              <a:xfrm>
                <a:off x="7996696" y="1859097"/>
                <a:ext cx="4488" cy="5569"/>
              </a:xfrm>
              <a:custGeom>
                <a:avLst/>
                <a:gdLst>
                  <a:gd name="connsiteX0" fmla="*/ 1229 w 4488"/>
                  <a:gd name="connsiteY0" fmla="*/ 5570 h 5569"/>
                  <a:gd name="connsiteX1" fmla="*/ 0 w 4488"/>
                  <a:gd name="connsiteY1" fmla="*/ 857 h 5569"/>
                  <a:gd name="connsiteX2" fmla="*/ 3260 w 4488"/>
                  <a:gd name="connsiteY2" fmla="*/ 0 h 5569"/>
                  <a:gd name="connsiteX3" fmla="*/ 4489 w 4488"/>
                  <a:gd name="connsiteY3" fmla="*/ 4715 h 5569"/>
                  <a:gd name="connsiteX4" fmla="*/ 1229 w 4488"/>
                  <a:gd name="connsiteY4" fmla="*/ 5570 h 5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8" h="5569">
                    <a:moveTo>
                      <a:pt x="1229" y="5570"/>
                    </a:moveTo>
                    <a:lnTo>
                      <a:pt x="0" y="857"/>
                    </a:lnTo>
                    <a:lnTo>
                      <a:pt x="3260" y="0"/>
                    </a:lnTo>
                    <a:lnTo>
                      <a:pt x="4489" y="4715"/>
                    </a:lnTo>
                    <a:lnTo>
                      <a:pt x="1229" y="5570"/>
                    </a:lnTo>
                    <a:close/>
                  </a:path>
                </a:pathLst>
              </a:custGeom>
              <a:solidFill>
                <a:srgbClr val="FFFFFF"/>
              </a:solidFill>
              <a:ln w="1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39" name="Freeform: Shape 1738">
              <a:extLst>
                <a:ext uri="{FF2B5EF4-FFF2-40B4-BE49-F238E27FC236}">
                  <a16:creationId xmlns:a16="http://schemas.microsoft.com/office/drawing/2014/main" id="{F80AFF8D-B7F1-CF37-D3B3-3A04E21430BB}"/>
                </a:ext>
              </a:extLst>
            </p:cNvPr>
            <p:cNvSpPr/>
            <p:nvPr/>
          </p:nvSpPr>
          <p:spPr>
            <a:xfrm>
              <a:off x="8051199" y="1816568"/>
              <a:ext cx="48884" cy="59036"/>
            </a:xfrm>
            <a:custGeom>
              <a:avLst/>
              <a:gdLst>
                <a:gd name="connsiteX0" fmla="*/ 33086 w 48884"/>
                <a:gd name="connsiteY0" fmla="*/ 40466 h 59036"/>
                <a:gd name="connsiteX1" fmla="*/ 25286 w 48884"/>
                <a:gd name="connsiteY1" fmla="*/ 34852 h 59036"/>
                <a:gd name="connsiteX2" fmla="*/ 14789 w 48884"/>
                <a:gd name="connsiteY2" fmla="*/ 34995 h 59036"/>
                <a:gd name="connsiteX3" fmla="*/ 14943 w 48884"/>
                <a:gd name="connsiteY3" fmla="*/ 46520 h 59036"/>
                <a:gd name="connsiteX4" fmla="*/ 25696 w 48884"/>
                <a:gd name="connsiteY4" fmla="*/ 46373 h 59036"/>
                <a:gd name="connsiteX5" fmla="*/ 33086 w 48884"/>
                <a:gd name="connsiteY5" fmla="*/ 40466 h 59036"/>
                <a:gd name="connsiteX6" fmla="*/ 30884 w 48884"/>
                <a:gd name="connsiteY6" fmla="*/ 17619 h 59036"/>
                <a:gd name="connsiteX7" fmla="*/ 25815 w 48884"/>
                <a:gd name="connsiteY7" fmla="*/ 12140 h 59036"/>
                <a:gd name="connsiteX8" fmla="*/ 25235 w 48884"/>
                <a:gd name="connsiteY8" fmla="*/ 12150 h 59036"/>
                <a:gd name="connsiteX9" fmla="*/ 14482 w 48884"/>
                <a:gd name="connsiteY9" fmla="*/ 12297 h 59036"/>
                <a:gd name="connsiteX10" fmla="*/ 14635 w 48884"/>
                <a:gd name="connsiteY10" fmla="*/ 23214 h 59036"/>
                <a:gd name="connsiteX11" fmla="*/ 25115 w 48884"/>
                <a:gd name="connsiteY11" fmla="*/ 23071 h 59036"/>
                <a:gd name="connsiteX12" fmla="*/ 30884 w 48884"/>
                <a:gd name="connsiteY12" fmla="*/ 17832 h 59036"/>
                <a:gd name="connsiteX13" fmla="*/ 30884 w 48884"/>
                <a:gd name="connsiteY13" fmla="*/ 17619 h 59036"/>
                <a:gd name="connsiteX14" fmla="*/ 48755 w 48884"/>
                <a:gd name="connsiteY14" fmla="*/ 41897 h 59036"/>
                <a:gd name="connsiteX15" fmla="*/ 30662 w 48884"/>
                <a:gd name="connsiteY15" fmla="*/ 58524 h 59036"/>
                <a:gd name="connsiteX16" fmla="*/ 674 w 48884"/>
                <a:gd name="connsiteY16" fmla="*/ 58934 h 59036"/>
                <a:gd name="connsiteX17" fmla="*/ -129 w 48884"/>
                <a:gd name="connsiteY17" fmla="*/ 275 h 59036"/>
                <a:gd name="connsiteX18" fmla="*/ 27368 w 48884"/>
                <a:gd name="connsiteY18" fmla="*/ -100 h 59036"/>
                <a:gd name="connsiteX19" fmla="*/ 45819 w 48884"/>
                <a:gd name="connsiteY19" fmla="*/ 15769 h 59036"/>
                <a:gd name="connsiteX20" fmla="*/ 37916 w 48884"/>
                <a:gd name="connsiteY20" fmla="*/ 27922 h 59036"/>
                <a:gd name="connsiteX21" fmla="*/ 48755 w 48884"/>
                <a:gd name="connsiteY21" fmla="*/ 41897 h 59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884" h="59036">
                  <a:moveTo>
                    <a:pt x="33086" y="40466"/>
                  </a:moveTo>
                  <a:cubicBezTo>
                    <a:pt x="33035" y="37087"/>
                    <a:pt x="30526" y="34782"/>
                    <a:pt x="25286" y="34852"/>
                  </a:cubicBezTo>
                  <a:lnTo>
                    <a:pt x="14789" y="34995"/>
                  </a:lnTo>
                  <a:lnTo>
                    <a:pt x="14943" y="46520"/>
                  </a:lnTo>
                  <a:lnTo>
                    <a:pt x="25696" y="46373"/>
                  </a:lnTo>
                  <a:cubicBezTo>
                    <a:pt x="30082" y="46313"/>
                    <a:pt x="33154" y="44711"/>
                    <a:pt x="33086" y="40466"/>
                  </a:cubicBezTo>
                  <a:close/>
                  <a:moveTo>
                    <a:pt x="30884" y="17619"/>
                  </a:moveTo>
                  <a:cubicBezTo>
                    <a:pt x="31004" y="14706"/>
                    <a:pt x="28734" y="12252"/>
                    <a:pt x="25815" y="12140"/>
                  </a:cubicBezTo>
                  <a:cubicBezTo>
                    <a:pt x="25627" y="12131"/>
                    <a:pt x="25423" y="12134"/>
                    <a:pt x="25235" y="12150"/>
                  </a:cubicBezTo>
                  <a:lnTo>
                    <a:pt x="14482" y="12297"/>
                  </a:lnTo>
                  <a:lnTo>
                    <a:pt x="14635" y="23214"/>
                  </a:lnTo>
                  <a:lnTo>
                    <a:pt x="25115" y="23071"/>
                  </a:lnTo>
                  <a:cubicBezTo>
                    <a:pt x="28153" y="23216"/>
                    <a:pt x="30731" y="20869"/>
                    <a:pt x="30884" y="17832"/>
                  </a:cubicBezTo>
                  <a:cubicBezTo>
                    <a:pt x="30884" y="17762"/>
                    <a:pt x="30884" y="17690"/>
                    <a:pt x="30884" y="17619"/>
                  </a:cubicBezTo>
                  <a:close/>
                  <a:moveTo>
                    <a:pt x="48755" y="41897"/>
                  </a:moveTo>
                  <a:cubicBezTo>
                    <a:pt x="48891" y="51777"/>
                    <a:pt x="39862" y="58398"/>
                    <a:pt x="30662" y="58524"/>
                  </a:cubicBezTo>
                  <a:lnTo>
                    <a:pt x="674" y="58934"/>
                  </a:lnTo>
                  <a:lnTo>
                    <a:pt x="-129" y="275"/>
                  </a:lnTo>
                  <a:lnTo>
                    <a:pt x="27368" y="-100"/>
                  </a:lnTo>
                  <a:cubicBezTo>
                    <a:pt x="37951" y="-244"/>
                    <a:pt x="45665" y="4934"/>
                    <a:pt x="45819" y="15769"/>
                  </a:cubicBezTo>
                  <a:cubicBezTo>
                    <a:pt x="45973" y="21071"/>
                    <a:pt x="42815" y="25915"/>
                    <a:pt x="37916" y="27922"/>
                  </a:cubicBezTo>
                  <a:cubicBezTo>
                    <a:pt x="44283" y="29570"/>
                    <a:pt x="48738" y="35314"/>
                    <a:pt x="48755" y="41897"/>
                  </a:cubicBezTo>
                </a:path>
              </a:pathLst>
            </a:custGeom>
            <a:solidFill>
              <a:srgbClr val="E525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0" name="Freeform: Shape 1739">
              <a:extLst>
                <a:ext uri="{FF2B5EF4-FFF2-40B4-BE49-F238E27FC236}">
                  <a16:creationId xmlns:a16="http://schemas.microsoft.com/office/drawing/2014/main" id="{FC7C0D7C-736E-8B54-C596-4407CEAF7EBA}"/>
                </a:ext>
              </a:extLst>
            </p:cNvPr>
            <p:cNvSpPr/>
            <p:nvPr/>
          </p:nvSpPr>
          <p:spPr>
            <a:xfrm>
              <a:off x="8105266" y="1814375"/>
              <a:ext cx="53961" cy="61517"/>
            </a:xfrm>
            <a:custGeom>
              <a:avLst/>
              <a:gdLst>
                <a:gd name="connsiteX0" fmla="*/ 39406 w 53961"/>
                <a:gd name="connsiteY0" fmla="*/ 30485 h 61517"/>
                <a:gd name="connsiteX1" fmla="*/ 26638 w 53961"/>
                <a:gd name="connsiteY1" fmla="*/ 14020 h 61517"/>
                <a:gd name="connsiteX2" fmla="*/ 14401 w 53961"/>
                <a:gd name="connsiteY2" fmla="*/ 30826 h 61517"/>
                <a:gd name="connsiteX3" fmla="*/ 27082 w 53961"/>
                <a:gd name="connsiteY3" fmla="*/ 47377 h 61517"/>
                <a:gd name="connsiteX4" fmla="*/ 39406 w 53961"/>
                <a:gd name="connsiteY4" fmla="*/ 30485 h 61517"/>
                <a:gd name="connsiteX5" fmla="*/ 53828 w 53961"/>
                <a:gd name="connsiteY5" fmla="*/ 30287 h 61517"/>
                <a:gd name="connsiteX6" fmla="*/ 27287 w 53961"/>
                <a:gd name="connsiteY6" fmla="*/ 61412 h 61517"/>
                <a:gd name="connsiteX7" fmla="*/ -124 w 53961"/>
                <a:gd name="connsiteY7" fmla="*/ 31024 h 61517"/>
                <a:gd name="connsiteX8" fmla="*/ 26434 w 53961"/>
                <a:gd name="connsiteY8" fmla="*/ -100 h 61517"/>
                <a:gd name="connsiteX9" fmla="*/ 53828 w 53961"/>
                <a:gd name="connsiteY9" fmla="*/ 30289 h 6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61" h="61517">
                  <a:moveTo>
                    <a:pt x="39406" y="30485"/>
                  </a:moveTo>
                  <a:cubicBezTo>
                    <a:pt x="39269" y="21300"/>
                    <a:pt x="34968" y="13906"/>
                    <a:pt x="26638" y="14020"/>
                  </a:cubicBezTo>
                  <a:cubicBezTo>
                    <a:pt x="18292" y="14133"/>
                    <a:pt x="14264" y="21641"/>
                    <a:pt x="14401" y="30826"/>
                  </a:cubicBezTo>
                  <a:cubicBezTo>
                    <a:pt x="14520" y="40095"/>
                    <a:pt x="18753" y="47489"/>
                    <a:pt x="27082" y="47377"/>
                  </a:cubicBezTo>
                  <a:cubicBezTo>
                    <a:pt x="35411" y="47262"/>
                    <a:pt x="39525" y="39754"/>
                    <a:pt x="39406" y="30485"/>
                  </a:cubicBezTo>
                  <a:close/>
                  <a:moveTo>
                    <a:pt x="53828" y="30287"/>
                  </a:moveTo>
                  <a:cubicBezTo>
                    <a:pt x="54067" y="47527"/>
                    <a:pt x="44372" y="61179"/>
                    <a:pt x="27287" y="61412"/>
                  </a:cubicBezTo>
                  <a:cubicBezTo>
                    <a:pt x="10270" y="61644"/>
                    <a:pt x="115" y="48264"/>
                    <a:pt x="-124" y="31024"/>
                  </a:cubicBezTo>
                  <a:cubicBezTo>
                    <a:pt x="-363" y="13868"/>
                    <a:pt x="9417" y="130"/>
                    <a:pt x="26434" y="-100"/>
                  </a:cubicBezTo>
                  <a:cubicBezTo>
                    <a:pt x="43536" y="-334"/>
                    <a:pt x="53606" y="13135"/>
                    <a:pt x="53828" y="30289"/>
                  </a:cubicBezTo>
                </a:path>
              </a:pathLst>
            </a:custGeom>
            <a:solidFill>
              <a:srgbClr val="E525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1" name="Freeform: Shape 1740">
              <a:extLst>
                <a:ext uri="{FF2B5EF4-FFF2-40B4-BE49-F238E27FC236}">
                  <a16:creationId xmlns:a16="http://schemas.microsoft.com/office/drawing/2014/main" id="{11A448D9-2430-64B4-649E-32E1E973F327}"/>
                </a:ext>
              </a:extLst>
            </p:cNvPr>
            <p:cNvSpPr/>
            <p:nvPr/>
          </p:nvSpPr>
          <p:spPr>
            <a:xfrm>
              <a:off x="8162807" y="1813601"/>
              <a:ext cx="46973" cy="61547"/>
            </a:xfrm>
            <a:custGeom>
              <a:avLst/>
              <a:gdLst>
                <a:gd name="connsiteX0" fmla="*/ 46843 w 46973"/>
                <a:gd name="connsiteY0" fmla="*/ 41982 h 61547"/>
                <a:gd name="connsiteX1" fmla="*/ 24432 w 46973"/>
                <a:gd name="connsiteY1" fmla="*/ 61440 h 61547"/>
                <a:gd name="connsiteX2" fmla="*/ -129 w 46973"/>
                <a:gd name="connsiteY2" fmla="*/ 50770 h 61547"/>
                <a:gd name="connsiteX3" fmla="*/ 9105 w 46973"/>
                <a:gd name="connsiteY3" fmla="*/ 41457 h 61547"/>
                <a:gd name="connsiteX4" fmla="*/ 24091 w 46973"/>
                <a:gd name="connsiteY4" fmla="*/ 48794 h 61547"/>
                <a:gd name="connsiteX5" fmla="*/ 31908 w 46973"/>
                <a:gd name="connsiteY5" fmla="*/ 42880 h 61547"/>
                <a:gd name="connsiteX6" fmla="*/ 21326 w 46973"/>
                <a:gd name="connsiteY6" fmla="*/ 36525 h 61547"/>
                <a:gd name="connsiteX7" fmla="*/ 19261 w 46973"/>
                <a:gd name="connsiteY7" fmla="*/ 36121 h 61547"/>
                <a:gd name="connsiteX8" fmla="*/ 2175 w 46973"/>
                <a:gd name="connsiteY8" fmla="*/ 18676 h 61547"/>
                <a:gd name="connsiteX9" fmla="*/ 23682 w 46973"/>
                <a:gd name="connsiteY9" fmla="*/ -73 h 61547"/>
                <a:gd name="connsiteX10" fmla="*/ 45205 w 46973"/>
                <a:gd name="connsiteY10" fmla="*/ 8813 h 61547"/>
                <a:gd name="connsiteX11" fmla="*/ 36210 w 46973"/>
                <a:gd name="connsiteY11" fmla="*/ 17951 h 61547"/>
                <a:gd name="connsiteX12" fmla="*/ 24108 w 46973"/>
                <a:gd name="connsiteY12" fmla="*/ 12656 h 61547"/>
                <a:gd name="connsiteX13" fmla="*/ 17042 w 46973"/>
                <a:gd name="connsiteY13" fmla="*/ 18212 h 61547"/>
                <a:gd name="connsiteX14" fmla="*/ 26054 w 46973"/>
                <a:gd name="connsiteY14" fmla="*/ 23983 h 61547"/>
                <a:gd name="connsiteX15" fmla="*/ 28136 w 46973"/>
                <a:gd name="connsiteY15" fmla="*/ 24389 h 61547"/>
                <a:gd name="connsiteX16" fmla="*/ 46843 w 46973"/>
                <a:gd name="connsiteY16" fmla="*/ 41984 h 6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973" h="61547">
                  <a:moveTo>
                    <a:pt x="46843" y="41982"/>
                  </a:moveTo>
                  <a:cubicBezTo>
                    <a:pt x="47014" y="54893"/>
                    <a:pt x="35425" y="61290"/>
                    <a:pt x="24432" y="61440"/>
                  </a:cubicBezTo>
                  <a:cubicBezTo>
                    <a:pt x="11700" y="61614"/>
                    <a:pt x="5111" y="56850"/>
                    <a:pt x="-129" y="50770"/>
                  </a:cubicBezTo>
                  <a:lnTo>
                    <a:pt x="9105" y="41457"/>
                  </a:lnTo>
                  <a:cubicBezTo>
                    <a:pt x="12655" y="46144"/>
                    <a:pt x="18203" y="48869"/>
                    <a:pt x="24091" y="48794"/>
                  </a:cubicBezTo>
                  <a:cubicBezTo>
                    <a:pt x="28802" y="48729"/>
                    <a:pt x="31960" y="46347"/>
                    <a:pt x="31908" y="42880"/>
                  </a:cubicBezTo>
                  <a:cubicBezTo>
                    <a:pt x="31857" y="39155"/>
                    <a:pt x="29024" y="38032"/>
                    <a:pt x="21326" y="36525"/>
                  </a:cubicBezTo>
                  <a:lnTo>
                    <a:pt x="19261" y="36121"/>
                  </a:lnTo>
                  <a:cubicBezTo>
                    <a:pt x="9993" y="34305"/>
                    <a:pt x="2312" y="29160"/>
                    <a:pt x="2175" y="18676"/>
                  </a:cubicBezTo>
                  <a:cubicBezTo>
                    <a:pt x="2022" y="7155"/>
                    <a:pt x="11290" y="94"/>
                    <a:pt x="23682" y="-73"/>
                  </a:cubicBezTo>
                  <a:cubicBezTo>
                    <a:pt x="31806" y="-452"/>
                    <a:pt x="39692" y="2804"/>
                    <a:pt x="45205" y="8813"/>
                  </a:cubicBezTo>
                  <a:lnTo>
                    <a:pt x="36210" y="17951"/>
                  </a:lnTo>
                  <a:cubicBezTo>
                    <a:pt x="33069" y="14605"/>
                    <a:pt x="28700" y="12690"/>
                    <a:pt x="24108" y="12656"/>
                  </a:cubicBezTo>
                  <a:cubicBezTo>
                    <a:pt x="20763" y="12702"/>
                    <a:pt x="16991" y="14313"/>
                    <a:pt x="17042" y="18212"/>
                  </a:cubicBezTo>
                  <a:cubicBezTo>
                    <a:pt x="17093" y="21765"/>
                    <a:pt x="21053" y="23000"/>
                    <a:pt x="26054" y="23983"/>
                  </a:cubicBezTo>
                  <a:lnTo>
                    <a:pt x="28136" y="24389"/>
                  </a:lnTo>
                  <a:cubicBezTo>
                    <a:pt x="36517" y="26029"/>
                    <a:pt x="46655" y="28469"/>
                    <a:pt x="46843" y="41984"/>
                  </a:cubicBezTo>
                </a:path>
              </a:pathLst>
            </a:custGeom>
            <a:solidFill>
              <a:srgbClr val="E525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2" name="Freeform: Shape 1741">
              <a:extLst>
                <a:ext uri="{FF2B5EF4-FFF2-40B4-BE49-F238E27FC236}">
                  <a16:creationId xmlns:a16="http://schemas.microsoft.com/office/drawing/2014/main" id="{DEA6C4E4-10C9-31A3-97F7-10F3C58290E5}"/>
                </a:ext>
              </a:extLst>
            </p:cNvPr>
            <p:cNvSpPr/>
            <p:nvPr/>
          </p:nvSpPr>
          <p:spPr>
            <a:xfrm>
              <a:off x="8215066" y="1812956"/>
              <a:ext cx="50611" cy="61435"/>
            </a:xfrm>
            <a:custGeom>
              <a:avLst/>
              <a:gdLst>
                <a:gd name="connsiteX0" fmla="*/ 50482 w 50611"/>
                <a:gd name="connsiteY0" fmla="*/ 48278 h 61435"/>
                <a:gd name="connsiteX1" fmla="*/ 27457 w 50611"/>
                <a:gd name="connsiteY1" fmla="*/ 61330 h 61435"/>
                <a:gd name="connsiteX2" fmla="*/ -125 w 50611"/>
                <a:gd name="connsiteY2" fmla="*/ 30596 h 61435"/>
                <a:gd name="connsiteX3" fmla="*/ 26792 w 50611"/>
                <a:gd name="connsiteY3" fmla="*/ -100 h 61435"/>
                <a:gd name="connsiteX4" fmla="*/ 49561 w 50611"/>
                <a:gd name="connsiteY4" fmla="*/ 12330 h 61435"/>
                <a:gd name="connsiteX5" fmla="*/ 37818 w 50611"/>
                <a:gd name="connsiteY5" fmla="*/ 20374 h 61435"/>
                <a:gd name="connsiteX6" fmla="*/ 27065 w 50611"/>
                <a:gd name="connsiteY6" fmla="*/ 13935 h 61435"/>
                <a:gd name="connsiteX7" fmla="*/ 14486 w 50611"/>
                <a:gd name="connsiteY7" fmla="*/ 30397 h 61435"/>
                <a:gd name="connsiteX8" fmla="*/ 27952 w 50611"/>
                <a:gd name="connsiteY8" fmla="*/ 47285 h 61435"/>
                <a:gd name="connsiteX9" fmla="*/ 38432 w 50611"/>
                <a:gd name="connsiteY9" fmla="*/ 40383 h 61435"/>
                <a:gd name="connsiteX10" fmla="*/ 50482 w 50611"/>
                <a:gd name="connsiteY10" fmla="*/ 48278 h 6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611" h="61435">
                  <a:moveTo>
                    <a:pt x="50482" y="48278"/>
                  </a:moveTo>
                  <a:cubicBezTo>
                    <a:pt x="44594" y="57023"/>
                    <a:pt x="39047" y="61171"/>
                    <a:pt x="27457" y="61330"/>
                  </a:cubicBezTo>
                  <a:cubicBezTo>
                    <a:pt x="10952" y="61555"/>
                    <a:pt x="114" y="48012"/>
                    <a:pt x="-125" y="30596"/>
                  </a:cubicBezTo>
                  <a:cubicBezTo>
                    <a:pt x="-347" y="14050"/>
                    <a:pt x="9092" y="141"/>
                    <a:pt x="26792" y="-100"/>
                  </a:cubicBezTo>
                  <a:cubicBezTo>
                    <a:pt x="36504" y="-233"/>
                    <a:pt x="43519" y="3485"/>
                    <a:pt x="49561" y="12330"/>
                  </a:cubicBezTo>
                  <a:lnTo>
                    <a:pt x="37818" y="20374"/>
                  </a:lnTo>
                  <a:cubicBezTo>
                    <a:pt x="35343" y="16247"/>
                    <a:pt x="32220" y="13864"/>
                    <a:pt x="27065" y="13935"/>
                  </a:cubicBezTo>
                  <a:cubicBezTo>
                    <a:pt x="20545" y="14024"/>
                    <a:pt x="14332" y="19945"/>
                    <a:pt x="14486" y="30397"/>
                  </a:cubicBezTo>
                  <a:cubicBezTo>
                    <a:pt x="14639" y="42111"/>
                    <a:pt x="21501" y="47374"/>
                    <a:pt x="27952" y="47285"/>
                  </a:cubicBezTo>
                  <a:cubicBezTo>
                    <a:pt x="33534" y="47210"/>
                    <a:pt x="36077" y="44401"/>
                    <a:pt x="38432" y="40383"/>
                  </a:cubicBezTo>
                  <a:lnTo>
                    <a:pt x="50482" y="48278"/>
                  </a:lnTo>
                </a:path>
              </a:pathLst>
            </a:custGeom>
            <a:solidFill>
              <a:srgbClr val="E525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3" name="Freeform: Shape 1742">
              <a:extLst>
                <a:ext uri="{FF2B5EF4-FFF2-40B4-BE49-F238E27FC236}">
                  <a16:creationId xmlns:a16="http://schemas.microsoft.com/office/drawing/2014/main" id="{F70B6AB3-468E-CDD5-233D-8B7A0D793602}"/>
                </a:ext>
              </a:extLst>
            </p:cNvPr>
            <p:cNvSpPr/>
            <p:nvPr/>
          </p:nvSpPr>
          <p:spPr>
            <a:xfrm>
              <a:off x="8271429" y="1813279"/>
              <a:ext cx="49446" cy="59320"/>
            </a:xfrm>
            <a:custGeom>
              <a:avLst/>
              <a:gdLst>
                <a:gd name="connsiteX0" fmla="*/ 49318 w 49446"/>
                <a:gd name="connsiteY0" fmla="*/ 58555 h 59320"/>
                <a:gd name="connsiteX1" fmla="*/ 33837 w 49446"/>
                <a:gd name="connsiteY1" fmla="*/ 58765 h 59320"/>
                <a:gd name="connsiteX2" fmla="*/ 33530 w 49446"/>
                <a:gd name="connsiteY2" fmla="*/ 35632 h 59320"/>
                <a:gd name="connsiteX3" fmla="*/ 15728 w 49446"/>
                <a:gd name="connsiteY3" fmla="*/ 35874 h 59320"/>
                <a:gd name="connsiteX4" fmla="*/ 16052 w 49446"/>
                <a:gd name="connsiteY4" fmla="*/ 59009 h 59320"/>
                <a:gd name="connsiteX5" fmla="*/ 673 w 49446"/>
                <a:gd name="connsiteY5" fmla="*/ 59218 h 59320"/>
                <a:gd name="connsiteX6" fmla="*/ -129 w 49446"/>
                <a:gd name="connsiteY6" fmla="*/ 561 h 59320"/>
                <a:gd name="connsiteX7" fmla="*/ 15250 w 49446"/>
                <a:gd name="connsiteY7" fmla="*/ 351 h 59320"/>
                <a:gd name="connsiteX8" fmla="*/ 15540 w 49446"/>
                <a:gd name="connsiteY8" fmla="*/ 21926 h 59320"/>
                <a:gd name="connsiteX9" fmla="*/ 33342 w 49446"/>
                <a:gd name="connsiteY9" fmla="*/ 21684 h 59320"/>
                <a:gd name="connsiteX10" fmla="*/ 33035 w 49446"/>
                <a:gd name="connsiteY10" fmla="*/ 108 h 59320"/>
                <a:gd name="connsiteX11" fmla="*/ 48516 w 49446"/>
                <a:gd name="connsiteY11" fmla="*/ -103 h 59320"/>
                <a:gd name="connsiteX12" fmla="*/ 49318 w 49446"/>
                <a:gd name="connsiteY12" fmla="*/ 58555 h 5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446" h="59320">
                  <a:moveTo>
                    <a:pt x="49318" y="58555"/>
                  </a:moveTo>
                  <a:lnTo>
                    <a:pt x="33837" y="58765"/>
                  </a:lnTo>
                  <a:lnTo>
                    <a:pt x="33530" y="35632"/>
                  </a:lnTo>
                  <a:lnTo>
                    <a:pt x="15728" y="35874"/>
                  </a:lnTo>
                  <a:lnTo>
                    <a:pt x="16052" y="59009"/>
                  </a:lnTo>
                  <a:lnTo>
                    <a:pt x="673" y="59218"/>
                  </a:lnTo>
                  <a:lnTo>
                    <a:pt x="-129" y="561"/>
                  </a:lnTo>
                  <a:lnTo>
                    <a:pt x="15250" y="351"/>
                  </a:lnTo>
                  <a:lnTo>
                    <a:pt x="15540" y="21926"/>
                  </a:lnTo>
                  <a:lnTo>
                    <a:pt x="33342" y="21684"/>
                  </a:lnTo>
                  <a:lnTo>
                    <a:pt x="33035" y="108"/>
                  </a:lnTo>
                  <a:lnTo>
                    <a:pt x="48516" y="-103"/>
                  </a:lnTo>
                  <a:lnTo>
                    <a:pt x="49318" y="58555"/>
                  </a:lnTo>
                </a:path>
              </a:pathLst>
            </a:custGeom>
            <a:solidFill>
              <a:srgbClr val="E5252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4" name="Freeform: Shape 1743">
              <a:extLst>
                <a:ext uri="{FF2B5EF4-FFF2-40B4-BE49-F238E27FC236}">
                  <a16:creationId xmlns:a16="http://schemas.microsoft.com/office/drawing/2014/main" id="{09F59EA7-24EC-327B-3A3B-04ECFAEE2930}"/>
                </a:ext>
              </a:extLst>
            </p:cNvPr>
            <p:cNvSpPr/>
            <p:nvPr/>
          </p:nvSpPr>
          <p:spPr>
            <a:xfrm>
              <a:off x="6623593" y="4387920"/>
              <a:ext cx="326348" cy="63144"/>
            </a:xfrm>
            <a:custGeom>
              <a:avLst/>
              <a:gdLst>
                <a:gd name="connsiteX0" fmla="*/ 245965 w 326348"/>
                <a:gd name="connsiteY0" fmla="*/ 24912 h 63144"/>
                <a:gd name="connsiteX1" fmla="*/ 259927 w 326348"/>
                <a:gd name="connsiteY1" fmla="*/ 28411 h 63144"/>
                <a:gd name="connsiteX2" fmla="*/ 238148 w 326348"/>
                <a:gd name="connsiteY2" fmla="*/ 36977 h 63144"/>
                <a:gd name="connsiteX3" fmla="*/ 245965 w 326348"/>
                <a:gd name="connsiteY3" fmla="*/ 24912 h 63144"/>
                <a:gd name="connsiteX4" fmla="*/ 167161 w 326348"/>
                <a:gd name="connsiteY4" fmla="*/ 36943 h 63144"/>
                <a:gd name="connsiteX5" fmla="*/ 174978 w 326348"/>
                <a:gd name="connsiteY5" fmla="*/ 24912 h 63144"/>
                <a:gd name="connsiteX6" fmla="*/ 188923 w 326348"/>
                <a:gd name="connsiteY6" fmla="*/ 28394 h 63144"/>
                <a:gd name="connsiteX7" fmla="*/ 72054 w 326348"/>
                <a:gd name="connsiteY7" fmla="*/ 36823 h 63144"/>
                <a:gd name="connsiteX8" fmla="*/ 79888 w 326348"/>
                <a:gd name="connsiteY8" fmla="*/ 24912 h 63144"/>
                <a:gd name="connsiteX9" fmla="*/ 93734 w 326348"/>
                <a:gd name="connsiteY9" fmla="*/ 28291 h 63144"/>
                <a:gd name="connsiteX10" fmla="*/ 313760 w 326348"/>
                <a:gd name="connsiteY10" fmla="*/ 40355 h 63144"/>
                <a:gd name="connsiteX11" fmla="*/ 306130 w 326348"/>
                <a:gd name="connsiteY11" fmla="*/ 49843 h 63144"/>
                <a:gd name="connsiteX12" fmla="*/ 289301 w 326348"/>
                <a:gd name="connsiteY12" fmla="*/ 41533 h 63144"/>
                <a:gd name="connsiteX13" fmla="*/ 288209 w 326348"/>
                <a:gd name="connsiteY13" fmla="*/ 34298 h 63144"/>
                <a:gd name="connsiteX14" fmla="*/ 262231 w 326348"/>
                <a:gd name="connsiteY14" fmla="*/ 44519 h 63144"/>
                <a:gd name="connsiteX15" fmla="*/ 255933 w 326348"/>
                <a:gd name="connsiteY15" fmla="*/ 49826 h 63144"/>
                <a:gd name="connsiteX16" fmla="*/ 241442 w 326348"/>
                <a:gd name="connsiteY16" fmla="*/ 45679 h 63144"/>
                <a:gd name="connsiteX17" fmla="*/ 295787 w 326348"/>
                <a:gd name="connsiteY17" fmla="*/ 24298 h 63144"/>
                <a:gd name="connsiteX18" fmla="*/ 300361 w 326348"/>
                <a:gd name="connsiteY18" fmla="*/ 23445 h 63144"/>
                <a:gd name="connsiteX19" fmla="*/ 312019 w 326348"/>
                <a:gd name="connsiteY19" fmla="*/ 31038 h 63144"/>
                <a:gd name="connsiteX20" fmla="*/ 324172 w 326348"/>
                <a:gd name="connsiteY20" fmla="*/ 26261 h 63144"/>
                <a:gd name="connsiteX21" fmla="*/ 289950 w 326348"/>
                <a:gd name="connsiteY21" fmla="*/ 14316 h 63144"/>
                <a:gd name="connsiteX22" fmla="*/ 276005 w 326348"/>
                <a:gd name="connsiteY22" fmla="*/ 32062 h 63144"/>
                <a:gd name="connsiteX23" fmla="*/ 245607 w 326348"/>
                <a:gd name="connsiteY23" fmla="*/ 12336 h 63144"/>
                <a:gd name="connsiteX24" fmla="*/ 230501 w 326348"/>
                <a:gd name="connsiteY24" fmla="*/ 21943 h 63144"/>
                <a:gd name="connsiteX25" fmla="*/ 230501 w 326348"/>
                <a:gd name="connsiteY25" fmla="*/ 13121 h 63144"/>
                <a:gd name="connsiteX26" fmla="*/ 219339 w 326348"/>
                <a:gd name="connsiteY26" fmla="*/ 13121 h 63144"/>
                <a:gd name="connsiteX27" fmla="*/ 219339 w 326348"/>
                <a:gd name="connsiteY27" fmla="*/ -103 h 63144"/>
                <a:gd name="connsiteX28" fmla="*/ 205001 w 326348"/>
                <a:gd name="connsiteY28" fmla="*/ 5767 h 63144"/>
                <a:gd name="connsiteX29" fmla="*/ 205001 w 326348"/>
                <a:gd name="connsiteY29" fmla="*/ 32062 h 63144"/>
                <a:gd name="connsiteX30" fmla="*/ 174620 w 326348"/>
                <a:gd name="connsiteY30" fmla="*/ 12336 h 63144"/>
                <a:gd name="connsiteX31" fmla="*/ 154548 w 326348"/>
                <a:gd name="connsiteY31" fmla="*/ 34127 h 63144"/>
                <a:gd name="connsiteX32" fmla="*/ 154548 w 326348"/>
                <a:gd name="connsiteY32" fmla="*/ 31158 h 63144"/>
                <a:gd name="connsiteX33" fmla="*/ 136677 w 326348"/>
                <a:gd name="connsiteY33" fmla="*/ 11466 h 63144"/>
                <a:gd name="connsiteX34" fmla="*/ 123415 w 326348"/>
                <a:gd name="connsiteY34" fmla="*/ 18479 h 63144"/>
                <a:gd name="connsiteX35" fmla="*/ 123415 w 326348"/>
                <a:gd name="connsiteY35" fmla="*/ 13121 h 63144"/>
                <a:gd name="connsiteX36" fmla="*/ 109897 w 326348"/>
                <a:gd name="connsiteY36" fmla="*/ 13121 h 63144"/>
                <a:gd name="connsiteX37" fmla="*/ 109897 w 326348"/>
                <a:gd name="connsiteY37" fmla="*/ 31926 h 63144"/>
                <a:gd name="connsiteX38" fmla="*/ 79386 w 326348"/>
                <a:gd name="connsiteY38" fmla="*/ 12371 h 63144"/>
                <a:gd name="connsiteX39" fmla="*/ 59628 w 326348"/>
                <a:gd name="connsiteY39" fmla="*/ 32949 h 63144"/>
                <a:gd name="connsiteX40" fmla="*/ 56989 w 326348"/>
                <a:gd name="connsiteY40" fmla="*/ 20885 h 63144"/>
                <a:gd name="connsiteX41" fmla="*/ 29206 w 326348"/>
                <a:gd name="connsiteY41" fmla="*/ 31789 h 63144"/>
                <a:gd name="connsiteX42" fmla="*/ 32614 w 326348"/>
                <a:gd name="connsiteY42" fmla="*/ 40458 h 63144"/>
                <a:gd name="connsiteX43" fmla="*/ 46033 w 326348"/>
                <a:gd name="connsiteY43" fmla="*/ 35185 h 63144"/>
                <a:gd name="connsiteX44" fmla="*/ 35919 w 326348"/>
                <a:gd name="connsiteY44" fmla="*/ 49314 h 63144"/>
                <a:gd name="connsiteX45" fmla="*/ 14368 w 326348"/>
                <a:gd name="connsiteY45" fmla="*/ 38990 h 63144"/>
                <a:gd name="connsiteX46" fmla="*/ 23073 w 326348"/>
                <a:gd name="connsiteY46" fmla="*/ 17165 h 63144"/>
                <a:gd name="connsiteX47" fmla="*/ 39380 w 326348"/>
                <a:gd name="connsiteY47" fmla="*/ 19998 h 63144"/>
                <a:gd name="connsiteX48" fmla="*/ 53151 w 326348"/>
                <a:gd name="connsiteY48" fmla="*/ 14589 h 63144"/>
                <a:gd name="connsiteX49" fmla="*/ 11172 w 326348"/>
                <a:gd name="connsiteY49" fmla="*/ 9777 h 63144"/>
                <a:gd name="connsiteX50" fmla="*/ 6351 w 326348"/>
                <a:gd name="connsiteY50" fmla="*/ 51737 h 63144"/>
                <a:gd name="connsiteX51" fmla="*/ 48331 w 326348"/>
                <a:gd name="connsiteY51" fmla="*/ 56566 h 63144"/>
                <a:gd name="connsiteX52" fmla="*/ 59248 w 326348"/>
                <a:gd name="connsiteY52" fmla="*/ 37932 h 63144"/>
                <a:gd name="connsiteX53" fmla="*/ 85388 w 326348"/>
                <a:gd name="connsiteY53" fmla="*/ 63033 h 63144"/>
                <a:gd name="connsiteX54" fmla="*/ 109897 w 326348"/>
                <a:gd name="connsiteY54" fmla="*/ 42898 h 63144"/>
                <a:gd name="connsiteX55" fmla="*/ 109897 w 326348"/>
                <a:gd name="connsiteY55" fmla="*/ 61241 h 63144"/>
                <a:gd name="connsiteX56" fmla="*/ 124371 w 326348"/>
                <a:gd name="connsiteY56" fmla="*/ 61241 h 63144"/>
                <a:gd name="connsiteX57" fmla="*/ 124371 w 326348"/>
                <a:gd name="connsiteY57" fmla="*/ 33257 h 63144"/>
                <a:gd name="connsiteX58" fmla="*/ 96260 w 326348"/>
                <a:gd name="connsiteY58" fmla="*/ 44314 h 63144"/>
                <a:gd name="connsiteX59" fmla="*/ 89842 w 326348"/>
                <a:gd name="connsiteY59" fmla="*/ 49826 h 63144"/>
                <a:gd name="connsiteX60" fmla="*/ 75264 w 326348"/>
                <a:gd name="connsiteY60" fmla="*/ 45560 h 63144"/>
                <a:gd name="connsiteX61" fmla="*/ 128758 w 326348"/>
                <a:gd name="connsiteY61" fmla="*/ 24537 h 63144"/>
                <a:gd name="connsiteX62" fmla="*/ 132598 w 326348"/>
                <a:gd name="connsiteY62" fmla="*/ 23769 h 63144"/>
                <a:gd name="connsiteX63" fmla="*/ 140142 w 326348"/>
                <a:gd name="connsiteY63" fmla="*/ 34963 h 63144"/>
                <a:gd name="connsiteX64" fmla="*/ 140142 w 326348"/>
                <a:gd name="connsiteY64" fmla="*/ 61241 h 63144"/>
                <a:gd name="connsiteX65" fmla="*/ 154548 w 326348"/>
                <a:gd name="connsiteY65" fmla="*/ 61241 h 63144"/>
                <a:gd name="connsiteX66" fmla="*/ 154548 w 326348"/>
                <a:gd name="connsiteY66" fmla="*/ 40697 h 63144"/>
                <a:gd name="connsiteX67" fmla="*/ 183256 w 326348"/>
                <a:gd name="connsiteY67" fmla="*/ 62828 h 63144"/>
                <a:gd name="connsiteX68" fmla="*/ 205001 w 326348"/>
                <a:gd name="connsiteY68" fmla="*/ 42915 h 63144"/>
                <a:gd name="connsiteX69" fmla="*/ 205001 w 326348"/>
                <a:gd name="connsiteY69" fmla="*/ 61241 h 63144"/>
                <a:gd name="connsiteX70" fmla="*/ 219339 w 326348"/>
                <a:gd name="connsiteY70" fmla="*/ 61241 h 63144"/>
                <a:gd name="connsiteX71" fmla="*/ 219339 w 326348"/>
                <a:gd name="connsiteY71" fmla="*/ 33444 h 63144"/>
                <a:gd name="connsiteX72" fmla="*/ 191278 w 326348"/>
                <a:gd name="connsiteY72" fmla="*/ 44468 h 63144"/>
                <a:gd name="connsiteX73" fmla="*/ 184946 w 326348"/>
                <a:gd name="connsiteY73" fmla="*/ 49826 h 63144"/>
                <a:gd name="connsiteX74" fmla="*/ 170438 w 326348"/>
                <a:gd name="connsiteY74" fmla="*/ 45662 h 63144"/>
                <a:gd name="connsiteX75" fmla="*/ 230399 w 326348"/>
                <a:gd name="connsiteY75" fmla="*/ 22097 h 63144"/>
                <a:gd name="connsiteX76" fmla="*/ 235622 w 326348"/>
                <a:gd name="connsiteY76" fmla="*/ 57948 h 63144"/>
                <a:gd name="connsiteX77" fmla="*/ 271499 w 326348"/>
                <a:gd name="connsiteY77" fmla="*/ 52727 h 63144"/>
                <a:gd name="connsiteX78" fmla="*/ 276022 w 326348"/>
                <a:gd name="connsiteY78" fmla="*/ 42744 h 63144"/>
                <a:gd name="connsiteX79" fmla="*/ 306438 w 326348"/>
                <a:gd name="connsiteY79" fmla="*/ 62453 h 63144"/>
                <a:gd name="connsiteX80" fmla="*/ 326220 w 326348"/>
                <a:gd name="connsiteY80" fmla="*/ 42403 h 6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326348" h="63144">
                  <a:moveTo>
                    <a:pt x="245965" y="24912"/>
                  </a:moveTo>
                  <a:cubicBezTo>
                    <a:pt x="250881" y="22967"/>
                    <a:pt x="256513" y="24367"/>
                    <a:pt x="259927" y="28411"/>
                  </a:cubicBezTo>
                  <a:lnTo>
                    <a:pt x="238148" y="36977"/>
                  </a:lnTo>
                  <a:cubicBezTo>
                    <a:pt x="237738" y="31653"/>
                    <a:pt x="240930" y="26704"/>
                    <a:pt x="245965" y="24912"/>
                  </a:cubicBezTo>
                  <a:moveTo>
                    <a:pt x="167161" y="36943"/>
                  </a:moveTo>
                  <a:cubicBezTo>
                    <a:pt x="166769" y="31636"/>
                    <a:pt x="169960" y="26704"/>
                    <a:pt x="174978" y="24912"/>
                  </a:cubicBezTo>
                  <a:cubicBezTo>
                    <a:pt x="179894" y="22967"/>
                    <a:pt x="185493" y="24367"/>
                    <a:pt x="188923" y="28394"/>
                  </a:cubicBezTo>
                  <a:close/>
                  <a:moveTo>
                    <a:pt x="72054" y="36823"/>
                  </a:moveTo>
                  <a:cubicBezTo>
                    <a:pt x="71718" y="31550"/>
                    <a:pt x="74913" y="26687"/>
                    <a:pt x="79888" y="24912"/>
                  </a:cubicBezTo>
                  <a:cubicBezTo>
                    <a:pt x="84754" y="22984"/>
                    <a:pt x="90303" y="24332"/>
                    <a:pt x="93734" y="28291"/>
                  </a:cubicBezTo>
                  <a:close/>
                  <a:moveTo>
                    <a:pt x="313760" y="40355"/>
                  </a:moveTo>
                  <a:cubicBezTo>
                    <a:pt x="313197" y="44706"/>
                    <a:pt x="310244" y="48375"/>
                    <a:pt x="306130" y="49843"/>
                  </a:cubicBezTo>
                  <a:cubicBezTo>
                    <a:pt x="299064" y="52539"/>
                    <a:pt x="292117" y="48580"/>
                    <a:pt x="289301" y="41533"/>
                  </a:cubicBezTo>
                  <a:cubicBezTo>
                    <a:pt x="288362" y="39246"/>
                    <a:pt x="287987" y="36772"/>
                    <a:pt x="288209" y="34298"/>
                  </a:cubicBezTo>
                  <a:lnTo>
                    <a:pt x="262231" y="44519"/>
                  </a:lnTo>
                  <a:cubicBezTo>
                    <a:pt x="260831" y="46976"/>
                    <a:pt x="258596" y="48870"/>
                    <a:pt x="255933" y="49826"/>
                  </a:cubicBezTo>
                  <a:cubicBezTo>
                    <a:pt x="250710" y="51873"/>
                    <a:pt x="244770" y="50184"/>
                    <a:pt x="241442" y="45679"/>
                  </a:cubicBezTo>
                  <a:lnTo>
                    <a:pt x="295787" y="24298"/>
                  </a:lnTo>
                  <a:cubicBezTo>
                    <a:pt x="297238" y="23718"/>
                    <a:pt x="298791" y="23445"/>
                    <a:pt x="300361" y="23445"/>
                  </a:cubicBezTo>
                  <a:cubicBezTo>
                    <a:pt x="305362" y="23581"/>
                    <a:pt x="309868" y="26517"/>
                    <a:pt x="312019" y="31038"/>
                  </a:cubicBezTo>
                  <a:lnTo>
                    <a:pt x="324172" y="26261"/>
                  </a:lnTo>
                  <a:cubicBezTo>
                    <a:pt x="318027" y="13514"/>
                    <a:pt x="302700" y="8156"/>
                    <a:pt x="289950" y="14316"/>
                  </a:cubicBezTo>
                  <a:cubicBezTo>
                    <a:pt x="282815" y="17746"/>
                    <a:pt x="277661" y="24315"/>
                    <a:pt x="276005" y="32062"/>
                  </a:cubicBezTo>
                  <a:cubicBezTo>
                    <a:pt x="273052" y="18223"/>
                    <a:pt x="259449" y="9402"/>
                    <a:pt x="245607" y="12336"/>
                  </a:cubicBezTo>
                  <a:cubicBezTo>
                    <a:pt x="239582" y="13633"/>
                    <a:pt x="234222" y="17029"/>
                    <a:pt x="230501" y="21943"/>
                  </a:cubicBezTo>
                  <a:lnTo>
                    <a:pt x="230501" y="13121"/>
                  </a:lnTo>
                  <a:lnTo>
                    <a:pt x="219339" y="13121"/>
                  </a:lnTo>
                  <a:lnTo>
                    <a:pt x="219339" y="-103"/>
                  </a:lnTo>
                  <a:lnTo>
                    <a:pt x="205001" y="5767"/>
                  </a:lnTo>
                  <a:lnTo>
                    <a:pt x="205001" y="32062"/>
                  </a:lnTo>
                  <a:cubicBezTo>
                    <a:pt x="202049" y="18223"/>
                    <a:pt x="188445" y="9402"/>
                    <a:pt x="174620" y="12336"/>
                  </a:cubicBezTo>
                  <a:cubicBezTo>
                    <a:pt x="163986" y="14606"/>
                    <a:pt x="155930" y="23343"/>
                    <a:pt x="154548" y="34127"/>
                  </a:cubicBezTo>
                  <a:lnTo>
                    <a:pt x="154548" y="31158"/>
                  </a:lnTo>
                  <a:cubicBezTo>
                    <a:pt x="154548" y="19640"/>
                    <a:pt x="147942" y="11466"/>
                    <a:pt x="136677" y="11466"/>
                  </a:cubicBezTo>
                  <a:cubicBezTo>
                    <a:pt x="128092" y="11466"/>
                    <a:pt x="125054" y="15783"/>
                    <a:pt x="123415" y="18479"/>
                  </a:cubicBezTo>
                  <a:lnTo>
                    <a:pt x="123415" y="13121"/>
                  </a:lnTo>
                  <a:lnTo>
                    <a:pt x="109897" y="13121"/>
                  </a:lnTo>
                  <a:lnTo>
                    <a:pt x="109897" y="31926"/>
                  </a:lnTo>
                  <a:cubicBezTo>
                    <a:pt x="106876" y="18104"/>
                    <a:pt x="93205" y="9350"/>
                    <a:pt x="79386" y="12371"/>
                  </a:cubicBezTo>
                  <a:cubicBezTo>
                    <a:pt x="69238" y="14589"/>
                    <a:pt x="61434" y="22728"/>
                    <a:pt x="59628" y="32949"/>
                  </a:cubicBezTo>
                  <a:cubicBezTo>
                    <a:pt x="59603" y="28786"/>
                    <a:pt x="58703" y="24674"/>
                    <a:pt x="56989" y="20885"/>
                  </a:cubicBezTo>
                  <a:lnTo>
                    <a:pt x="29206" y="31789"/>
                  </a:lnTo>
                  <a:lnTo>
                    <a:pt x="32614" y="40458"/>
                  </a:lnTo>
                  <a:lnTo>
                    <a:pt x="46033" y="35185"/>
                  </a:lnTo>
                  <a:cubicBezTo>
                    <a:pt x="45953" y="41550"/>
                    <a:pt x="41918" y="47181"/>
                    <a:pt x="35919" y="49314"/>
                  </a:cubicBezTo>
                  <a:cubicBezTo>
                    <a:pt x="26811" y="52778"/>
                    <a:pt x="17919" y="47880"/>
                    <a:pt x="14368" y="38990"/>
                  </a:cubicBezTo>
                  <a:cubicBezTo>
                    <a:pt x="10822" y="30117"/>
                    <a:pt x="13962" y="20629"/>
                    <a:pt x="23073" y="17165"/>
                  </a:cubicBezTo>
                  <a:cubicBezTo>
                    <a:pt x="28610" y="14947"/>
                    <a:pt x="34919" y="16056"/>
                    <a:pt x="39380" y="19998"/>
                  </a:cubicBezTo>
                  <a:lnTo>
                    <a:pt x="53151" y="14589"/>
                  </a:lnTo>
                  <a:cubicBezTo>
                    <a:pt x="42889" y="1672"/>
                    <a:pt x="24096" y="-478"/>
                    <a:pt x="11172" y="9777"/>
                  </a:cubicBezTo>
                  <a:cubicBezTo>
                    <a:pt x="-1751" y="20032"/>
                    <a:pt x="-3910" y="38820"/>
                    <a:pt x="6351" y="51737"/>
                  </a:cubicBezTo>
                  <a:cubicBezTo>
                    <a:pt x="16613" y="64654"/>
                    <a:pt x="35408" y="66821"/>
                    <a:pt x="48331" y="56566"/>
                  </a:cubicBezTo>
                  <a:cubicBezTo>
                    <a:pt x="54165" y="51924"/>
                    <a:pt x="58058" y="45287"/>
                    <a:pt x="59248" y="37932"/>
                  </a:cubicBezTo>
                  <a:cubicBezTo>
                    <a:pt x="59533" y="52078"/>
                    <a:pt x="71236" y="63323"/>
                    <a:pt x="85388" y="63033"/>
                  </a:cubicBezTo>
                  <a:cubicBezTo>
                    <a:pt x="97233" y="62794"/>
                    <a:pt x="107371" y="54467"/>
                    <a:pt x="109897" y="42898"/>
                  </a:cubicBezTo>
                  <a:lnTo>
                    <a:pt x="109897" y="61241"/>
                  </a:lnTo>
                  <a:lnTo>
                    <a:pt x="124371" y="61241"/>
                  </a:lnTo>
                  <a:cubicBezTo>
                    <a:pt x="124371" y="61241"/>
                    <a:pt x="124337" y="33956"/>
                    <a:pt x="124371" y="33257"/>
                  </a:cubicBezTo>
                  <a:lnTo>
                    <a:pt x="96260" y="44314"/>
                  </a:lnTo>
                  <a:cubicBezTo>
                    <a:pt x="94877" y="46874"/>
                    <a:pt x="92590" y="48836"/>
                    <a:pt x="89842" y="49826"/>
                  </a:cubicBezTo>
                  <a:cubicBezTo>
                    <a:pt x="84580" y="51890"/>
                    <a:pt x="78582" y="50150"/>
                    <a:pt x="75264" y="45560"/>
                  </a:cubicBezTo>
                  <a:cubicBezTo>
                    <a:pt x="75264" y="45560"/>
                    <a:pt x="128604" y="24605"/>
                    <a:pt x="128758" y="24537"/>
                  </a:cubicBezTo>
                  <a:cubicBezTo>
                    <a:pt x="129970" y="24042"/>
                    <a:pt x="131284" y="23786"/>
                    <a:pt x="132598" y="23769"/>
                  </a:cubicBezTo>
                  <a:cubicBezTo>
                    <a:pt x="140142" y="23769"/>
                    <a:pt x="140142" y="31584"/>
                    <a:pt x="140142" y="34963"/>
                  </a:cubicBezTo>
                  <a:lnTo>
                    <a:pt x="140142" y="61241"/>
                  </a:lnTo>
                  <a:lnTo>
                    <a:pt x="154548" y="61241"/>
                  </a:lnTo>
                  <a:lnTo>
                    <a:pt x="154548" y="40697"/>
                  </a:lnTo>
                  <a:cubicBezTo>
                    <a:pt x="156357" y="54723"/>
                    <a:pt x="169209" y="64637"/>
                    <a:pt x="183256" y="62828"/>
                  </a:cubicBezTo>
                  <a:cubicBezTo>
                    <a:pt x="193975" y="61446"/>
                    <a:pt x="202680" y="53477"/>
                    <a:pt x="205001" y="42915"/>
                  </a:cubicBezTo>
                  <a:lnTo>
                    <a:pt x="205001" y="61241"/>
                  </a:lnTo>
                  <a:lnTo>
                    <a:pt x="219339" y="61241"/>
                  </a:lnTo>
                  <a:lnTo>
                    <a:pt x="219339" y="33444"/>
                  </a:lnTo>
                  <a:lnTo>
                    <a:pt x="191278" y="44468"/>
                  </a:lnTo>
                  <a:cubicBezTo>
                    <a:pt x="189879" y="46959"/>
                    <a:pt x="187626" y="48853"/>
                    <a:pt x="184946" y="49826"/>
                  </a:cubicBezTo>
                  <a:cubicBezTo>
                    <a:pt x="179723" y="51890"/>
                    <a:pt x="173767" y="50167"/>
                    <a:pt x="170438" y="45662"/>
                  </a:cubicBezTo>
                  <a:lnTo>
                    <a:pt x="230399" y="22097"/>
                  </a:lnTo>
                  <a:cubicBezTo>
                    <a:pt x="221933" y="33444"/>
                    <a:pt x="224271" y="49502"/>
                    <a:pt x="235622" y="57948"/>
                  </a:cubicBezTo>
                  <a:cubicBezTo>
                    <a:pt x="246989" y="66412"/>
                    <a:pt x="263033" y="64074"/>
                    <a:pt x="271499" y="52727"/>
                  </a:cubicBezTo>
                  <a:cubicBezTo>
                    <a:pt x="273701" y="49757"/>
                    <a:pt x="275254" y="46362"/>
                    <a:pt x="276022" y="42744"/>
                  </a:cubicBezTo>
                  <a:cubicBezTo>
                    <a:pt x="278975" y="56583"/>
                    <a:pt x="292595" y="65405"/>
                    <a:pt x="306438" y="62453"/>
                  </a:cubicBezTo>
                  <a:cubicBezTo>
                    <a:pt x="316457" y="60320"/>
                    <a:pt x="324223" y="52436"/>
                    <a:pt x="326220" y="42403"/>
                  </a:cubicBezTo>
                  <a:close/>
                </a:path>
              </a:pathLst>
            </a:custGeom>
            <a:solidFill>
              <a:srgbClr val="027FB2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5" name="Freeform: Shape 1744">
              <a:extLst>
                <a:ext uri="{FF2B5EF4-FFF2-40B4-BE49-F238E27FC236}">
                  <a16:creationId xmlns:a16="http://schemas.microsoft.com/office/drawing/2014/main" id="{19223CC4-1BAF-67B7-0E21-527307F1BF13}"/>
                </a:ext>
              </a:extLst>
            </p:cNvPr>
            <p:cNvSpPr/>
            <p:nvPr/>
          </p:nvSpPr>
          <p:spPr>
            <a:xfrm>
              <a:off x="5659557" y="3579522"/>
              <a:ext cx="335958" cy="138626"/>
            </a:xfrm>
            <a:custGeom>
              <a:avLst/>
              <a:gdLst>
                <a:gd name="connsiteX0" fmla="*/ 323215 w 335958"/>
                <a:gd name="connsiteY0" fmla="*/ -103 h 138626"/>
                <a:gd name="connsiteX1" fmla="*/ 12498 w 335958"/>
                <a:gd name="connsiteY1" fmla="*/ -103 h 138626"/>
                <a:gd name="connsiteX2" fmla="*/ -129 w 335958"/>
                <a:gd name="connsiteY2" fmla="*/ 12490 h 138626"/>
                <a:gd name="connsiteX3" fmla="*/ -129 w 335958"/>
                <a:gd name="connsiteY3" fmla="*/ 12524 h 138626"/>
                <a:gd name="connsiteX4" fmla="*/ -129 w 335958"/>
                <a:gd name="connsiteY4" fmla="*/ 125913 h 138626"/>
                <a:gd name="connsiteX5" fmla="*/ 12474 w 335958"/>
                <a:gd name="connsiteY5" fmla="*/ 138523 h 138626"/>
                <a:gd name="connsiteX6" fmla="*/ 12498 w 335958"/>
                <a:gd name="connsiteY6" fmla="*/ 138523 h 138626"/>
                <a:gd name="connsiteX7" fmla="*/ 323215 w 335958"/>
                <a:gd name="connsiteY7" fmla="*/ 138523 h 138626"/>
                <a:gd name="connsiteX8" fmla="*/ 335830 w 335958"/>
                <a:gd name="connsiteY8" fmla="*/ 125930 h 138626"/>
                <a:gd name="connsiteX9" fmla="*/ 335830 w 335958"/>
                <a:gd name="connsiteY9" fmla="*/ 125913 h 138626"/>
                <a:gd name="connsiteX10" fmla="*/ 335830 w 335958"/>
                <a:gd name="connsiteY10" fmla="*/ 12524 h 138626"/>
                <a:gd name="connsiteX11" fmla="*/ 323235 w 335958"/>
                <a:gd name="connsiteY11" fmla="*/ -103 h 138626"/>
                <a:gd name="connsiteX12" fmla="*/ 323215 w 335958"/>
                <a:gd name="connsiteY12" fmla="*/ -103 h 1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958" h="138626">
                  <a:moveTo>
                    <a:pt x="323215" y="-103"/>
                  </a:moveTo>
                  <a:lnTo>
                    <a:pt x="12498" y="-103"/>
                  </a:lnTo>
                  <a:cubicBezTo>
                    <a:pt x="5531" y="-103"/>
                    <a:pt x="-122" y="5528"/>
                    <a:pt x="-129" y="12490"/>
                  </a:cubicBezTo>
                  <a:cubicBezTo>
                    <a:pt x="-129" y="12507"/>
                    <a:pt x="-129" y="12507"/>
                    <a:pt x="-129" y="12524"/>
                  </a:cubicBezTo>
                  <a:lnTo>
                    <a:pt x="-129" y="125913"/>
                  </a:lnTo>
                  <a:cubicBezTo>
                    <a:pt x="-134" y="132875"/>
                    <a:pt x="5509" y="138523"/>
                    <a:pt x="12474" y="138523"/>
                  </a:cubicBezTo>
                  <a:cubicBezTo>
                    <a:pt x="12483" y="138523"/>
                    <a:pt x="12492" y="138523"/>
                    <a:pt x="12498" y="138523"/>
                  </a:cubicBezTo>
                  <a:lnTo>
                    <a:pt x="323215" y="138523"/>
                  </a:lnTo>
                  <a:cubicBezTo>
                    <a:pt x="330178" y="138540"/>
                    <a:pt x="335826" y="132892"/>
                    <a:pt x="335830" y="125930"/>
                  </a:cubicBezTo>
                  <a:cubicBezTo>
                    <a:pt x="335830" y="125930"/>
                    <a:pt x="335830" y="125913"/>
                    <a:pt x="335830" y="125913"/>
                  </a:cubicBezTo>
                  <a:lnTo>
                    <a:pt x="335830" y="12524"/>
                  </a:lnTo>
                  <a:cubicBezTo>
                    <a:pt x="335838" y="5562"/>
                    <a:pt x="330199" y="-103"/>
                    <a:pt x="323235" y="-103"/>
                  </a:cubicBezTo>
                  <a:cubicBezTo>
                    <a:pt x="323228" y="-103"/>
                    <a:pt x="323221" y="-103"/>
                    <a:pt x="323215" y="-103"/>
                  </a:cubicBezTo>
                  <a:close/>
                </a:path>
              </a:pathLst>
            </a:custGeom>
            <a:solidFill>
              <a:srgbClr val="203F92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6" name="Freeform: Shape 1745">
              <a:extLst>
                <a:ext uri="{FF2B5EF4-FFF2-40B4-BE49-F238E27FC236}">
                  <a16:creationId xmlns:a16="http://schemas.microsoft.com/office/drawing/2014/main" id="{E3D2556A-15C8-F397-EC10-B496F497AD18}"/>
                </a:ext>
              </a:extLst>
            </p:cNvPr>
            <p:cNvSpPr/>
            <p:nvPr/>
          </p:nvSpPr>
          <p:spPr>
            <a:xfrm>
              <a:off x="5698968" y="3614485"/>
              <a:ext cx="263727" cy="73050"/>
            </a:xfrm>
            <a:custGeom>
              <a:avLst/>
              <a:gdLst>
                <a:gd name="connsiteX0" fmla="*/ 214647 w 263727"/>
                <a:gd name="connsiteY0" fmla="*/ 9282 h 73050"/>
                <a:gd name="connsiteX1" fmla="*/ 205514 w 263727"/>
                <a:gd name="connsiteY1" fmla="*/ 8378 h 73050"/>
                <a:gd name="connsiteX2" fmla="*/ 205514 w 263727"/>
                <a:gd name="connsiteY2" fmla="*/ 64347 h 73050"/>
                <a:gd name="connsiteX3" fmla="*/ 216216 w 263727"/>
                <a:gd name="connsiteY3" fmla="*/ 63801 h 73050"/>
                <a:gd name="connsiteX4" fmla="*/ 225078 w 263727"/>
                <a:gd name="connsiteY4" fmla="*/ 46055 h 73050"/>
                <a:gd name="connsiteX5" fmla="*/ 224830 w 263727"/>
                <a:gd name="connsiteY5" fmla="*/ 21551 h 73050"/>
                <a:gd name="connsiteX6" fmla="*/ 214647 w 263727"/>
                <a:gd name="connsiteY6" fmla="*/ 9282 h 73050"/>
                <a:gd name="connsiteX7" fmla="*/ 262943 w 263727"/>
                <a:gd name="connsiteY7" fmla="*/ 45184 h 73050"/>
                <a:gd name="connsiteX8" fmla="*/ 232221 w 263727"/>
                <a:gd name="connsiteY8" fmla="*/ 72947 h 73050"/>
                <a:gd name="connsiteX9" fmla="*/ 168459 w 263727"/>
                <a:gd name="connsiteY9" fmla="*/ 72947 h 73050"/>
                <a:gd name="connsiteX10" fmla="*/ 168459 w 263727"/>
                <a:gd name="connsiteY10" fmla="*/ -103 h 73050"/>
                <a:gd name="connsiteX11" fmla="*/ 230970 w 263727"/>
                <a:gd name="connsiteY11" fmla="*/ -103 h 73050"/>
                <a:gd name="connsiteX12" fmla="*/ 262778 w 263727"/>
                <a:gd name="connsiteY12" fmla="*/ 28888 h 73050"/>
                <a:gd name="connsiteX13" fmla="*/ 262943 w 263727"/>
                <a:gd name="connsiteY13" fmla="*/ 45184 h 73050"/>
                <a:gd name="connsiteX14" fmla="*/ 113641 w 263727"/>
                <a:gd name="connsiteY14" fmla="*/ -103 h 73050"/>
                <a:gd name="connsiteX15" fmla="*/ 150698 w 263727"/>
                <a:gd name="connsiteY15" fmla="*/ -103 h 73050"/>
                <a:gd name="connsiteX16" fmla="*/ 150698 w 263727"/>
                <a:gd name="connsiteY16" fmla="*/ 72947 h 73050"/>
                <a:gd name="connsiteX17" fmla="*/ 113641 w 263727"/>
                <a:gd name="connsiteY17" fmla="*/ 72947 h 73050"/>
                <a:gd name="connsiteX18" fmla="*/ 113641 w 263727"/>
                <a:gd name="connsiteY18" fmla="*/ -103 h 73050"/>
                <a:gd name="connsiteX19" fmla="*/ 95946 w 263727"/>
                <a:gd name="connsiteY19" fmla="*/ 72947 h 73050"/>
                <a:gd name="connsiteX20" fmla="*/ 58879 w 263727"/>
                <a:gd name="connsiteY20" fmla="*/ 72947 h 73050"/>
                <a:gd name="connsiteX21" fmla="*/ 58879 w 263727"/>
                <a:gd name="connsiteY21" fmla="*/ 42522 h 73050"/>
                <a:gd name="connsiteX22" fmla="*/ 36916 w 263727"/>
                <a:gd name="connsiteY22" fmla="*/ 42522 h 73050"/>
                <a:gd name="connsiteX23" fmla="*/ 36916 w 263727"/>
                <a:gd name="connsiteY23" fmla="*/ 72947 h 73050"/>
                <a:gd name="connsiteX24" fmla="*/ -129 w 263727"/>
                <a:gd name="connsiteY24" fmla="*/ 72947 h 73050"/>
                <a:gd name="connsiteX25" fmla="*/ -129 w 263727"/>
                <a:gd name="connsiteY25" fmla="*/ -103 h 73050"/>
                <a:gd name="connsiteX26" fmla="*/ 36916 w 263727"/>
                <a:gd name="connsiteY26" fmla="*/ -103 h 73050"/>
                <a:gd name="connsiteX27" fmla="*/ 36916 w 263727"/>
                <a:gd name="connsiteY27" fmla="*/ 30305 h 73050"/>
                <a:gd name="connsiteX28" fmla="*/ 58879 w 263727"/>
                <a:gd name="connsiteY28" fmla="*/ 30305 h 73050"/>
                <a:gd name="connsiteX29" fmla="*/ 58879 w 263727"/>
                <a:gd name="connsiteY29" fmla="*/ -103 h 73050"/>
                <a:gd name="connsiteX30" fmla="*/ 95946 w 263727"/>
                <a:gd name="connsiteY30" fmla="*/ -103 h 73050"/>
                <a:gd name="connsiteX31" fmla="*/ 95946 w 263727"/>
                <a:gd name="connsiteY31" fmla="*/ 72947 h 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63727" h="73050">
                  <a:moveTo>
                    <a:pt x="214647" y="9282"/>
                  </a:moveTo>
                  <a:cubicBezTo>
                    <a:pt x="211674" y="8463"/>
                    <a:pt x="208588" y="8173"/>
                    <a:pt x="205514" y="8378"/>
                  </a:cubicBezTo>
                  <a:lnTo>
                    <a:pt x="205514" y="64347"/>
                  </a:lnTo>
                  <a:cubicBezTo>
                    <a:pt x="209088" y="64637"/>
                    <a:pt x="212686" y="64449"/>
                    <a:pt x="216216" y="63801"/>
                  </a:cubicBezTo>
                  <a:cubicBezTo>
                    <a:pt x="220944" y="62828"/>
                    <a:pt x="224762" y="55440"/>
                    <a:pt x="225078" y="46055"/>
                  </a:cubicBezTo>
                  <a:cubicBezTo>
                    <a:pt x="225810" y="37915"/>
                    <a:pt x="225726" y="29690"/>
                    <a:pt x="224830" y="21551"/>
                  </a:cubicBezTo>
                  <a:cubicBezTo>
                    <a:pt x="224830" y="21551"/>
                    <a:pt x="224562" y="13207"/>
                    <a:pt x="214647" y="9282"/>
                  </a:cubicBezTo>
                  <a:close/>
                  <a:moveTo>
                    <a:pt x="262943" y="45184"/>
                  </a:moveTo>
                  <a:cubicBezTo>
                    <a:pt x="258630" y="69039"/>
                    <a:pt x="232221" y="72947"/>
                    <a:pt x="232221" y="72947"/>
                  </a:cubicBezTo>
                  <a:lnTo>
                    <a:pt x="168459" y="72947"/>
                  </a:lnTo>
                  <a:lnTo>
                    <a:pt x="168459" y="-103"/>
                  </a:lnTo>
                  <a:lnTo>
                    <a:pt x="230970" y="-103"/>
                  </a:lnTo>
                  <a:cubicBezTo>
                    <a:pt x="256401" y="2576"/>
                    <a:pt x="262778" y="28888"/>
                    <a:pt x="262778" y="28888"/>
                  </a:cubicBezTo>
                  <a:cubicBezTo>
                    <a:pt x="264522" y="35953"/>
                    <a:pt x="262943" y="45184"/>
                    <a:pt x="262943" y="45184"/>
                  </a:cubicBezTo>
                  <a:close/>
                  <a:moveTo>
                    <a:pt x="113641" y="-103"/>
                  </a:moveTo>
                  <a:lnTo>
                    <a:pt x="150698" y="-103"/>
                  </a:lnTo>
                  <a:lnTo>
                    <a:pt x="150698" y="72947"/>
                  </a:lnTo>
                  <a:lnTo>
                    <a:pt x="113641" y="72947"/>
                  </a:lnTo>
                  <a:lnTo>
                    <a:pt x="113641" y="-103"/>
                  </a:lnTo>
                  <a:close/>
                  <a:moveTo>
                    <a:pt x="95946" y="72947"/>
                  </a:moveTo>
                  <a:lnTo>
                    <a:pt x="58879" y="72947"/>
                  </a:lnTo>
                  <a:lnTo>
                    <a:pt x="58879" y="42522"/>
                  </a:lnTo>
                  <a:lnTo>
                    <a:pt x="36916" y="42522"/>
                  </a:lnTo>
                  <a:lnTo>
                    <a:pt x="36916" y="72947"/>
                  </a:lnTo>
                  <a:lnTo>
                    <a:pt x="-129" y="72947"/>
                  </a:lnTo>
                  <a:lnTo>
                    <a:pt x="-129" y="-103"/>
                  </a:lnTo>
                  <a:lnTo>
                    <a:pt x="36916" y="-103"/>
                  </a:lnTo>
                  <a:lnTo>
                    <a:pt x="36916" y="30305"/>
                  </a:lnTo>
                  <a:lnTo>
                    <a:pt x="58879" y="30305"/>
                  </a:lnTo>
                  <a:lnTo>
                    <a:pt x="58879" y="-103"/>
                  </a:lnTo>
                  <a:lnTo>
                    <a:pt x="95946" y="-103"/>
                  </a:lnTo>
                  <a:lnTo>
                    <a:pt x="95946" y="72947"/>
                  </a:lnTo>
                  <a:close/>
                </a:path>
              </a:pathLst>
            </a:custGeom>
            <a:solidFill>
              <a:srgbClr val="FFFFF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7" name="Freeform: Shape 1746">
              <a:extLst>
                <a:ext uri="{FF2B5EF4-FFF2-40B4-BE49-F238E27FC236}">
                  <a16:creationId xmlns:a16="http://schemas.microsoft.com/office/drawing/2014/main" id="{9995F44F-F12F-2817-518C-42453EFCB85B}"/>
                </a:ext>
              </a:extLst>
            </p:cNvPr>
            <p:cNvSpPr/>
            <p:nvPr/>
          </p:nvSpPr>
          <p:spPr>
            <a:xfrm>
              <a:off x="6554074" y="3768916"/>
              <a:ext cx="9233" cy="39970"/>
            </a:xfrm>
            <a:custGeom>
              <a:avLst/>
              <a:gdLst>
                <a:gd name="connsiteX0" fmla="*/ 0 w 9233"/>
                <a:gd name="connsiteY0" fmla="*/ 0 h 39970"/>
                <a:gd name="connsiteX1" fmla="*/ 9234 w 9233"/>
                <a:gd name="connsiteY1" fmla="*/ 0 h 39970"/>
                <a:gd name="connsiteX2" fmla="*/ 9234 w 9233"/>
                <a:gd name="connsiteY2" fmla="*/ 39971 h 39970"/>
                <a:gd name="connsiteX3" fmla="*/ 0 w 9233"/>
                <a:gd name="connsiteY3" fmla="*/ 39971 h 39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" h="39970">
                  <a:moveTo>
                    <a:pt x="0" y="0"/>
                  </a:moveTo>
                  <a:lnTo>
                    <a:pt x="9234" y="0"/>
                  </a:lnTo>
                  <a:lnTo>
                    <a:pt x="9234" y="39971"/>
                  </a:lnTo>
                  <a:lnTo>
                    <a:pt x="0" y="39971"/>
                  </a:lnTo>
                  <a:close/>
                </a:path>
              </a:pathLst>
            </a:custGeom>
            <a:solidFill>
              <a:srgbClr val="706F6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8" name="Freeform: Shape 1747">
              <a:extLst>
                <a:ext uri="{FF2B5EF4-FFF2-40B4-BE49-F238E27FC236}">
                  <a16:creationId xmlns:a16="http://schemas.microsoft.com/office/drawing/2014/main" id="{73189781-0907-18A0-A0FE-AF625CC66800}"/>
                </a:ext>
              </a:extLst>
            </p:cNvPr>
            <p:cNvSpPr/>
            <p:nvPr/>
          </p:nvSpPr>
          <p:spPr>
            <a:xfrm>
              <a:off x="6577718" y="3768916"/>
              <a:ext cx="47130" cy="39963"/>
            </a:xfrm>
            <a:custGeom>
              <a:avLst/>
              <a:gdLst>
                <a:gd name="connsiteX0" fmla="*/ 0 w 47130"/>
                <a:gd name="connsiteY0" fmla="*/ 0 h 39963"/>
                <a:gd name="connsiteX1" fmla="*/ 18838 w 47130"/>
                <a:gd name="connsiteY1" fmla="*/ 39964 h 39963"/>
                <a:gd name="connsiteX2" fmla="*/ 28069 w 47130"/>
                <a:gd name="connsiteY2" fmla="*/ 39964 h 39963"/>
                <a:gd name="connsiteX3" fmla="*/ 47130 w 47130"/>
                <a:gd name="connsiteY3" fmla="*/ 0 h 39963"/>
                <a:gd name="connsiteX4" fmla="*/ 37002 w 47130"/>
                <a:gd name="connsiteY4" fmla="*/ 0 h 39963"/>
                <a:gd name="connsiteX5" fmla="*/ 23602 w 47130"/>
                <a:gd name="connsiteY5" fmla="*/ 29623 h 39963"/>
                <a:gd name="connsiteX6" fmla="*/ 10128 w 47130"/>
                <a:gd name="connsiteY6" fmla="*/ 0 h 39963"/>
                <a:gd name="connsiteX7" fmla="*/ 0 w 47130"/>
                <a:gd name="connsiteY7" fmla="*/ 0 h 3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130" h="39963">
                  <a:moveTo>
                    <a:pt x="0" y="0"/>
                  </a:moveTo>
                  <a:lnTo>
                    <a:pt x="18838" y="39964"/>
                  </a:lnTo>
                  <a:lnTo>
                    <a:pt x="28069" y="39964"/>
                  </a:lnTo>
                  <a:lnTo>
                    <a:pt x="47130" y="0"/>
                  </a:lnTo>
                  <a:lnTo>
                    <a:pt x="37002" y="0"/>
                  </a:lnTo>
                  <a:lnTo>
                    <a:pt x="23602" y="29623"/>
                  </a:lnTo>
                  <a:lnTo>
                    <a:pt x="101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6F6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9" name="Freeform: Shape 1748">
              <a:extLst>
                <a:ext uri="{FF2B5EF4-FFF2-40B4-BE49-F238E27FC236}">
                  <a16:creationId xmlns:a16="http://schemas.microsoft.com/office/drawing/2014/main" id="{9D9B2AAF-F88C-0C36-B859-F24C0B1C4DFD}"/>
                </a:ext>
              </a:extLst>
            </p:cNvPr>
            <p:cNvSpPr/>
            <p:nvPr/>
          </p:nvSpPr>
          <p:spPr>
            <a:xfrm>
              <a:off x="6449750" y="3754784"/>
              <a:ext cx="46009" cy="55454"/>
            </a:xfrm>
            <a:custGeom>
              <a:avLst/>
              <a:gdLst>
                <a:gd name="connsiteX0" fmla="*/ 9102 w 46009"/>
                <a:gd name="connsiteY0" fmla="*/ 26090 h 55454"/>
                <a:gd name="connsiteX1" fmla="*/ 22429 w 46009"/>
                <a:gd name="connsiteY1" fmla="*/ 20578 h 55454"/>
                <a:gd name="connsiteX2" fmla="*/ 36501 w 46009"/>
                <a:gd name="connsiteY2" fmla="*/ 34058 h 55454"/>
                <a:gd name="connsiteX3" fmla="*/ 22729 w 46009"/>
                <a:gd name="connsiteY3" fmla="*/ 47454 h 55454"/>
                <a:gd name="connsiteX4" fmla="*/ 9102 w 46009"/>
                <a:gd name="connsiteY4" fmla="*/ 41652 h 55454"/>
                <a:gd name="connsiteX5" fmla="*/ -129 w 46009"/>
                <a:gd name="connsiteY5" fmla="*/ 54006 h 55454"/>
                <a:gd name="connsiteX6" fmla="*/ 8952 w 46009"/>
                <a:gd name="connsiteY6" fmla="*/ 54006 h 55454"/>
                <a:gd name="connsiteX7" fmla="*/ 8952 w 46009"/>
                <a:gd name="connsiteY7" fmla="*/ 48870 h 55454"/>
                <a:gd name="connsiteX8" fmla="*/ 24813 w 46009"/>
                <a:gd name="connsiteY8" fmla="*/ 55337 h 55454"/>
                <a:gd name="connsiteX9" fmla="*/ 45880 w 46009"/>
                <a:gd name="connsiteY9" fmla="*/ 33751 h 55454"/>
                <a:gd name="connsiteX10" fmla="*/ 24441 w 46009"/>
                <a:gd name="connsiteY10" fmla="*/ 12695 h 55454"/>
                <a:gd name="connsiteX11" fmla="*/ 9102 w 46009"/>
                <a:gd name="connsiteY11" fmla="*/ 18206 h 55454"/>
                <a:gd name="connsiteX12" fmla="*/ 9102 w 46009"/>
                <a:gd name="connsiteY12" fmla="*/ -103 h 55454"/>
                <a:gd name="connsiteX13" fmla="*/ -129 w 46009"/>
                <a:gd name="connsiteY13" fmla="*/ -103 h 55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009" h="55454">
                  <a:moveTo>
                    <a:pt x="9102" y="26090"/>
                  </a:moveTo>
                  <a:cubicBezTo>
                    <a:pt x="11932" y="23786"/>
                    <a:pt x="15729" y="20578"/>
                    <a:pt x="22429" y="20578"/>
                  </a:cubicBezTo>
                  <a:cubicBezTo>
                    <a:pt x="29502" y="20578"/>
                    <a:pt x="36501" y="25049"/>
                    <a:pt x="36501" y="34058"/>
                  </a:cubicBezTo>
                  <a:cubicBezTo>
                    <a:pt x="36501" y="42846"/>
                    <a:pt x="29874" y="47454"/>
                    <a:pt x="22729" y="47454"/>
                  </a:cubicBezTo>
                  <a:cubicBezTo>
                    <a:pt x="16400" y="47454"/>
                    <a:pt x="12678" y="44399"/>
                    <a:pt x="9102" y="41652"/>
                  </a:cubicBezTo>
                  <a:close/>
                  <a:moveTo>
                    <a:pt x="-129" y="54006"/>
                  </a:moveTo>
                  <a:lnTo>
                    <a:pt x="8952" y="54006"/>
                  </a:lnTo>
                  <a:lnTo>
                    <a:pt x="8952" y="48870"/>
                  </a:lnTo>
                  <a:cubicBezTo>
                    <a:pt x="13067" y="53187"/>
                    <a:pt x="18843" y="55559"/>
                    <a:pt x="24813" y="55337"/>
                  </a:cubicBezTo>
                  <a:cubicBezTo>
                    <a:pt x="36129" y="55337"/>
                    <a:pt x="45880" y="47300"/>
                    <a:pt x="45880" y="33751"/>
                  </a:cubicBezTo>
                  <a:cubicBezTo>
                    <a:pt x="45880" y="21619"/>
                    <a:pt x="37618" y="12695"/>
                    <a:pt x="24441" y="12695"/>
                  </a:cubicBezTo>
                  <a:cubicBezTo>
                    <a:pt x="16772" y="12695"/>
                    <a:pt x="13048" y="15374"/>
                    <a:pt x="9102" y="18206"/>
                  </a:cubicBezTo>
                  <a:lnTo>
                    <a:pt x="9102" y="-103"/>
                  </a:lnTo>
                  <a:lnTo>
                    <a:pt x="-129" y="-103"/>
                  </a:lnTo>
                  <a:close/>
                </a:path>
              </a:pathLst>
            </a:custGeom>
            <a:solidFill>
              <a:srgbClr val="706F6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0" name="Freeform: Shape 1749">
              <a:extLst>
                <a:ext uri="{FF2B5EF4-FFF2-40B4-BE49-F238E27FC236}">
                  <a16:creationId xmlns:a16="http://schemas.microsoft.com/office/drawing/2014/main" id="{B49D7BB1-9DF2-9B13-BC38-0E84CB3243FD}"/>
                </a:ext>
              </a:extLst>
            </p:cNvPr>
            <p:cNvSpPr/>
            <p:nvPr/>
          </p:nvSpPr>
          <p:spPr>
            <a:xfrm>
              <a:off x="6633646" y="3767582"/>
              <a:ext cx="44817" cy="42642"/>
            </a:xfrm>
            <a:custGeom>
              <a:avLst/>
              <a:gdLst>
                <a:gd name="connsiteX0" fmla="*/ 22103 w 44817"/>
                <a:gd name="connsiteY0" fmla="*/ 34912 h 42642"/>
                <a:gd name="connsiteX1" fmla="*/ 9078 w 44817"/>
                <a:gd name="connsiteY1" fmla="*/ 21295 h 42642"/>
                <a:gd name="connsiteX2" fmla="*/ 22103 w 44817"/>
                <a:gd name="connsiteY2" fmla="*/ 8053 h 42642"/>
                <a:gd name="connsiteX3" fmla="*/ 35127 w 44817"/>
                <a:gd name="connsiteY3" fmla="*/ 21295 h 42642"/>
                <a:gd name="connsiteX4" fmla="*/ 22103 w 44817"/>
                <a:gd name="connsiteY4" fmla="*/ 34912 h 42642"/>
                <a:gd name="connsiteX5" fmla="*/ 22278 w 44817"/>
                <a:gd name="connsiteY5" fmla="*/ 42539 h 42642"/>
                <a:gd name="connsiteX6" fmla="*/ 44689 w 44817"/>
                <a:gd name="connsiteY6" fmla="*/ 21175 h 42642"/>
                <a:gd name="connsiteX7" fmla="*/ 22278 w 44817"/>
                <a:gd name="connsiteY7" fmla="*/ -103 h 42642"/>
                <a:gd name="connsiteX8" fmla="*/ -129 w 44817"/>
                <a:gd name="connsiteY8" fmla="*/ 21175 h 42642"/>
                <a:gd name="connsiteX9" fmla="*/ 22278 w 44817"/>
                <a:gd name="connsiteY9" fmla="*/ 42539 h 4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817" h="42642">
                  <a:moveTo>
                    <a:pt x="22103" y="34912"/>
                  </a:moveTo>
                  <a:cubicBezTo>
                    <a:pt x="13838" y="34912"/>
                    <a:pt x="9078" y="29776"/>
                    <a:pt x="9078" y="21295"/>
                  </a:cubicBezTo>
                  <a:cubicBezTo>
                    <a:pt x="9078" y="11910"/>
                    <a:pt x="15033" y="8053"/>
                    <a:pt x="22103" y="8053"/>
                  </a:cubicBezTo>
                  <a:cubicBezTo>
                    <a:pt x="29099" y="8053"/>
                    <a:pt x="35127" y="11910"/>
                    <a:pt x="35127" y="21295"/>
                  </a:cubicBezTo>
                  <a:cubicBezTo>
                    <a:pt x="35127" y="29776"/>
                    <a:pt x="30365" y="34912"/>
                    <a:pt x="22103" y="34912"/>
                  </a:cubicBezTo>
                  <a:moveTo>
                    <a:pt x="22278" y="42539"/>
                  </a:moveTo>
                  <a:cubicBezTo>
                    <a:pt x="33226" y="42539"/>
                    <a:pt x="44689" y="37113"/>
                    <a:pt x="44689" y="21175"/>
                  </a:cubicBezTo>
                  <a:cubicBezTo>
                    <a:pt x="44689" y="10459"/>
                    <a:pt x="38213" y="-103"/>
                    <a:pt x="22278" y="-103"/>
                  </a:cubicBezTo>
                  <a:cubicBezTo>
                    <a:pt x="6349" y="-103"/>
                    <a:pt x="-129" y="10459"/>
                    <a:pt x="-129" y="21175"/>
                  </a:cubicBezTo>
                  <a:cubicBezTo>
                    <a:pt x="-129" y="37113"/>
                    <a:pt x="11336" y="42539"/>
                    <a:pt x="22278" y="42539"/>
                  </a:cubicBezTo>
                </a:path>
              </a:pathLst>
            </a:custGeom>
            <a:solidFill>
              <a:srgbClr val="706F6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1" name="Freeform: Shape 1750">
              <a:extLst>
                <a:ext uri="{FF2B5EF4-FFF2-40B4-BE49-F238E27FC236}">
                  <a16:creationId xmlns:a16="http://schemas.microsoft.com/office/drawing/2014/main" id="{D5036F5B-B346-D066-23C8-76A20AF37931}"/>
                </a:ext>
              </a:extLst>
            </p:cNvPr>
            <p:cNvSpPr/>
            <p:nvPr/>
          </p:nvSpPr>
          <p:spPr>
            <a:xfrm>
              <a:off x="6679489" y="3799355"/>
              <a:ext cx="9826" cy="9820"/>
            </a:xfrm>
            <a:custGeom>
              <a:avLst/>
              <a:gdLst>
                <a:gd name="connsiteX0" fmla="*/ 3476 w 9826"/>
                <a:gd name="connsiteY0" fmla="*/ 4555 h 9820"/>
                <a:gd name="connsiteX1" fmla="*/ 4529 w 9826"/>
                <a:gd name="connsiteY1" fmla="*/ 4555 h 9820"/>
                <a:gd name="connsiteX2" fmla="*/ 5558 w 9826"/>
                <a:gd name="connsiteY2" fmla="*/ 4333 h 9820"/>
                <a:gd name="connsiteX3" fmla="*/ 5837 w 9826"/>
                <a:gd name="connsiteY3" fmla="*/ 3736 h 9820"/>
                <a:gd name="connsiteX4" fmla="*/ 5702 w 9826"/>
                <a:gd name="connsiteY4" fmla="*/ 3327 h 9820"/>
                <a:gd name="connsiteX5" fmla="*/ 5331 w 9826"/>
                <a:gd name="connsiteY5" fmla="*/ 3037 h 9820"/>
                <a:gd name="connsiteX6" fmla="*/ 4466 w 9826"/>
                <a:gd name="connsiteY6" fmla="*/ 2951 h 9820"/>
                <a:gd name="connsiteX7" fmla="*/ 3476 w 9826"/>
                <a:gd name="connsiteY7" fmla="*/ 2951 h 9820"/>
                <a:gd name="connsiteX8" fmla="*/ 2628 w 9826"/>
                <a:gd name="connsiteY8" fmla="*/ 7541 h 9820"/>
                <a:gd name="connsiteX9" fmla="*/ 2628 w 9826"/>
                <a:gd name="connsiteY9" fmla="*/ 2235 h 9820"/>
                <a:gd name="connsiteX10" fmla="*/ 4451 w 9826"/>
                <a:gd name="connsiteY10" fmla="*/ 2235 h 9820"/>
                <a:gd name="connsiteX11" fmla="*/ 5802 w 9826"/>
                <a:gd name="connsiteY11" fmla="*/ 2388 h 9820"/>
                <a:gd name="connsiteX12" fmla="*/ 6472 w 9826"/>
                <a:gd name="connsiteY12" fmla="*/ 2900 h 9820"/>
                <a:gd name="connsiteX13" fmla="*/ 6717 w 9826"/>
                <a:gd name="connsiteY13" fmla="*/ 3668 h 9820"/>
                <a:gd name="connsiteX14" fmla="*/ 6303 w 9826"/>
                <a:gd name="connsiteY14" fmla="*/ 4692 h 9820"/>
                <a:gd name="connsiteX15" fmla="*/ 5198 w 9826"/>
                <a:gd name="connsiteY15" fmla="*/ 5170 h 9820"/>
                <a:gd name="connsiteX16" fmla="*/ 5647 w 9826"/>
                <a:gd name="connsiteY16" fmla="*/ 5443 h 9820"/>
                <a:gd name="connsiteX17" fmla="*/ 6434 w 9826"/>
                <a:gd name="connsiteY17" fmla="*/ 6501 h 9820"/>
                <a:gd name="connsiteX18" fmla="*/ 7081 w 9826"/>
                <a:gd name="connsiteY18" fmla="*/ 7541 h 9820"/>
                <a:gd name="connsiteX19" fmla="*/ 6043 w 9826"/>
                <a:gd name="connsiteY19" fmla="*/ 7541 h 9820"/>
                <a:gd name="connsiteX20" fmla="*/ 5567 w 9826"/>
                <a:gd name="connsiteY20" fmla="*/ 6705 h 9820"/>
                <a:gd name="connsiteX21" fmla="*/ 4669 w 9826"/>
                <a:gd name="connsiteY21" fmla="*/ 5460 h 9820"/>
                <a:gd name="connsiteX22" fmla="*/ 3980 w 9826"/>
                <a:gd name="connsiteY22" fmla="*/ 5289 h 9820"/>
                <a:gd name="connsiteX23" fmla="*/ 3476 w 9826"/>
                <a:gd name="connsiteY23" fmla="*/ 5289 h 9820"/>
                <a:gd name="connsiteX24" fmla="*/ 3476 w 9826"/>
                <a:gd name="connsiteY24" fmla="*/ 7541 h 9820"/>
                <a:gd name="connsiteX25" fmla="*/ 4789 w 9826"/>
                <a:gd name="connsiteY25" fmla="*/ 716 h 9820"/>
                <a:gd name="connsiteX26" fmla="*/ 2775 w 9826"/>
                <a:gd name="connsiteY26" fmla="*/ 1245 h 9820"/>
                <a:gd name="connsiteX27" fmla="*/ 1242 w 9826"/>
                <a:gd name="connsiteY27" fmla="*/ 2763 h 9820"/>
                <a:gd name="connsiteX28" fmla="*/ 1230 w 9826"/>
                <a:gd name="connsiteY28" fmla="*/ 6842 h 9820"/>
                <a:gd name="connsiteX29" fmla="*/ 2751 w 9826"/>
                <a:gd name="connsiteY29" fmla="*/ 8360 h 9820"/>
                <a:gd name="connsiteX30" fmla="*/ 6828 w 9826"/>
                <a:gd name="connsiteY30" fmla="*/ 8360 h 9820"/>
                <a:gd name="connsiteX31" fmla="*/ 8342 w 9826"/>
                <a:gd name="connsiteY31" fmla="*/ 6842 h 9820"/>
                <a:gd name="connsiteX32" fmla="*/ 8334 w 9826"/>
                <a:gd name="connsiteY32" fmla="*/ 2763 h 9820"/>
                <a:gd name="connsiteX33" fmla="*/ 6801 w 9826"/>
                <a:gd name="connsiteY33" fmla="*/ 1245 h 9820"/>
                <a:gd name="connsiteX34" fmla="*/ 4789 w 9826"/>
                <a:gd name="connsiteY34" fmla="*/ 716 h 9820"/>
                <a:gd name="connsiteX35" fmla="*/ 4789 w 9826"/>
                <a:gd name="connsiteY35" fmla="*/ -103 h 9820"/>
                <a:gd name="connsiteX36" fmla="*/ 7204 w 9826"/>
                <a:gd name="connsiteY36" fmla="*/ 528 h 9820"/>
                <a:gd name="connsiteX37" fmla="*/ 9042 w 9826"/>
                <a:gd name="connsiteY37" fmla="*/ 2354 h 9820"/>
                <a:gd name="connsiteX38" fmla="*/ 9697 w 9826"/>
                <a:gd name="connsiteY38" fmla="*/ 4811 h 9820"/>
                <a:gd name="connsiteX39" fmla="*/ 9051 w 9826"/>
                <a:gd name="connsiteY39" fmla="*/ 7251 h 9820"/>
                <a:gd name="connsiteX40" fmla="*/ 7234 w 9826"/>
                <a:gd name="connsiteY40" fmla="*/ 9077 h 9820"/>
                <a:gd name="connsiteX41" fmla="*/ 2344 w 9826"/>
                <a:gd name="connsiteY41" fmla="*/ 9077 h 9820"/>
                <a:gd name="connsiteX42" fmla="*/ 525 w 9826"/>
                <a:gd name="connsiteY42" fmla="*/ 7251 h 9820"/>
                <a:gd name="connsiteX43" fmla="*/ -129 w 9826"/>
                <a:gd name="connsiteY43" fmla="*/ 4811 h 9820"/>
                <a:gd name="connsiteX44" fmla="*/ 534 w 9826"/>
                <a:gd name="connsiteY44" fmla="*/ 2354 h 9820"/>
                <a:gd name="connsiteX45" fmla="*/ 2375 w 9826"/>
                <a:gd name="connsiteY45" fmla="*/ 528 h 9820"/>
                <a:gd name="connsiteX46" fmla="*/ 4789 w 9826"/>
                <a:gd name="connsiteY46" fmla="*/ -103 h 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826" h="9820">
                  <a:moveTo>
                    <a:pt x="3476" y="4555"/>
                  </a:moveTo>
                  <a:lnTo>
                    <a:pt x="4529" y="4555"/>
                  </a:lnTo>
                  <a:cubicBezTo>
                    <a:pt x="4888" y="4589"/>
                    <a:pt x="5248" y="4521"/>
                    <a:pt x="5558" y="4333"/>
                  </a:cubicBezTo>
                  <a:cubicBezTo>
                    <a:pt x="5739" y="4197"/>
                    <a:pt x="5843" y="3975"/>
                    <a:pt x="5837" y="3736"/>
                  </a:cubicBezTo>
                  <a:cubicBezTo>
                    <a:pt x="5837" y="3583"/>
                    <a:pt x="5790" y="3446"/>
                    <a:pt x="5702" y="3327"/>
                  </a:cubicBezTo>
                  <a:cubicBezTo>
                    <a:pt x="5610" y="3190"/>
                    <a:pt x="5482" y="3088"/>
                    <a:pt x="5331" y="3037"/>
                  </a:cubicBezTo>
                  <a:cubicBezTo>
                    <a:pt x="5050" y="2968"/>
                    <a:pt x="4758" y="2934"/>
                    <a:pt x="4466" y="2951"/>
                  </a:cubicBezTo>
                  <a:lnTo>
                    <a:pt x="3476" y="2951"/>
                  </a:lnTo>
                  <a:close/>
                  <a:moveTo>
                    <a:pt x="2628" y="7541"/>
                  </a:moveTo>
                  <a:lnTo>
                    <a:pt x="2628" y="2235"/>
                  </a:lnTo>
                  <a:lnTo>
                    <a:pt x="4451" y="2235"/>
                  </a:lnTo>
                  <a:cubicBezTo>
                    <a:pt x="4905" y="2218"/>
                    <a:pt x="5362" y="2269"/>
                    <a:pt x="5802" y="2388"/>
                  </a:cubicBezTo>
                  <a:cubicBezTo>
                    <a:pt x="6076" y="2474"/>
                    <a:pt x="6309" y="2661"/>
                    <a:pt x="6472" y="2900"/>
                  </a:cubicBezTo>
                  <a:cubicBezTo>
                    <a:pt x="6629" y="3122"/>
                    <a:pt x="6716" y="3395"/>
                    <a:pt x="6717" y="3668"/>
                  </a:cubicBezTo>
                  <a:cubicBezTo>
                    <a:pt x="6719" y="4043"/>
                    <a:pt x="6571" y="4419"/>
                    <a:pt x="6303" y="4692"/>
                  </a:cubicBezTo>
                  <a:cubicBezTo>
                    <a:pt x="6007" y="4982"/>
                    <a:pt x="5613" y="5152"/>
                    <a:pt x="5198" y="5170"/>
                  </a:cubicBezTo>
                  <a:cubicBezTo>
                    <a:pt x="5364" y="5221"/>
                    <a:pt x="5516" y="5323"/>
                    <a:pt x="5647" y="5443"/>
                  </a:cubicBezTo>
                  <a:cubicBezTo>
                    <a:pt x="5948" y="5767"/>
                    <a:pt x="6210" y="6125"/>
                    <a:pt x="6434" y="6501"/>
                  </a:cubicBezTo>
                  <a:lnTo>
                    <a:pt x="7081" y="7541"/>
                  </a:lnTo>
                  <a:lnTo>
                    <a:pt x="6043" y="7541"/>
                  </a:lnTo>
                  <a:lnTo>
                    <a:pt x="5567" y="6705"/>
                  </a:lnTo>
                  <a:cubicBezTo>
                    <a:pt x="5342" y="6245"/>
                    <a:pt x="5038" y="5818"/>
                    <a:pt x="4669" y="5460"/>
                  </a:cubicBezTo>
                  <a:cubicBezTo>
                    <a:pt x="4468" y="5323"/>
                    <a:pt x="4224" y="5272"/>
                    <a:pt x="3980" y="5289"/>
                  </a:cubicBezTo>
                  <a:lnTo>
                    <a:pt x="3476" y="5289"/>
                  </a:lnTo>
                  <a:lnTo>
                    <a:pt x="3476" y="7541"/>
                  </a:lnTo>
                  <a:close/>
                  <a:moveTo>
                    <a:pt x="4789" y="716"/>
                  </a:moveTo>
                  <a:cubicBezTo>
                    <a:pt x="4084" y="716"/>
                    <a:pt x="3391" y="904"/>
                    <a:pt x="2775" y="1245"/>
                  </a:cubicBezTo>
                  <a:cubicBezTo>
                    <a:pt x="2128" y="1586"/>
                    <a:pt x="1597" y="2115"/>
                    <a:pt x="1242" y="2763"/>
                  </a:cubicBezTo>
                  <a:cubicBezTo>
                    <a:pt x="510" y="4026"/>
                    <a:pt x="506" y="5579"/>
                    <a:pt x="1230" y="6842"/>
                  </a:cubicBezTo>
                  <a:cubicBezTo>
                    <a:pt x="1585" y="7490"/>
                    <a:pt x="2111" y="8019"/>
                    <a:pt x="2751" y="8360"/>
                  </a:cubicBezTo>
                  <a:cubicBezTo>
                    <a:pt x="4014" y="9077"/>
                    <a:pt x="5565" y="9077"/>
                    <a:pt x="6828" y="8360"/>
                  </a:cubicBezTo>
                  <a:cubicBezTo>
                    <a:pt x="7467" y="8019"/>
                    <a:pt x="7992" y="7490"/>
                    <a:pt x="8342" y="6842"/>
                  </a:cubicBezTo>
                  <a:cubicBezTo>
                    <a:pt x="9066" y="5579"/>
                    <a:pt x="9063" y="4026"/>
                    <a:pt x="8334" y="2763"/>
                  </a:cubicBezTo>
                  <a:cubicBezTo>
                    <a:pt x="7980" y="2115"/>
                    <a:pt x="7448" y="1586"/>
                    <a:pt x="6801" y="1245"/>
                  </a:cubicBezTo>
                  <a:cubicBezTo>
                    <a:pt x="6185" y="904"/>
                    <a:pt x="5494" y="716"/>
                    <a:pt x="4789" y="716"/>
                  </a:cubicBezTo>
                  <a:moveTo>
                    <a:pt x="4789" y="-103"/>
                  </a:moveTo>
                  <a:cubicBezTo>
                    <a:pt x="5635" y="-103"/>
                    <a:pt x="6465" y="119"/>
                    <a:pt x="7204" y="528"/>
                  </a:cubicBezTo>
                  <a:cubicBezTo>
                    <a:pt x="7982" y="938"/>
                    <a:pt x="8620" y="1569"/>
                    <a:pt x="9042" y="2354"/>
                  </a:cubicBezTo>
                  <a:cubicBezTo>
                    <a:pt x="9469" y="3105"/>
                    <a:pt x="9696" y="3958"/>
                    <a:pt x="9697" y="4811"/>
                  </a:cubicBezTo>
                  <a:cubicBezTo>
                    <a:pt x="9696" y="5664"/>
                    <a:pt x="9474" y="6518"/>
                    <a:pt x="9051" y="7251"/>
                  </a:cubicBezTo>
                  <a:cubicBezTo>
                    <a:pt x="8632" y="8019"/>
                    <a:pt x="8001" y="8651"/>
                    <a:pt x="7234" y="9077"/>
                  </a:cubicBezTo>
                  <a:cubicBezTo>
                    <a:pt x="5719" y="9930"/>
                    <a:pt x="3860" y="9930"/>
                    <a:pt x="2344" y="9077"/>
                  </a:cubicBezTo>
                  <a:cubicBezTo>
                    <a:pt x="1576" y="8651"/>
                    <a:pt x="945" y="8019"/>
                    <a:pt x="525" y="7251"/>
                  </a:cubicBezTo>
                  <a:cubicBezTo>
                    <a:pt x="100" y="6518"/>
                    <a:pt x="-125" y="5664"/>
                    <a:pt x="-129" y="4811"/>
                  </a:cubicBezTo>
                  <a:cubicBezTo>
                    <a:pt x="-125" y="3941"/>
                    <a:pt x="103" y="3105"/>
                    <a:pt x="534" y="2354"/>
                  </a:cubicBezTo>
                  <a:cubicBezTo>
                    <a:pt x="957" y="1569"/>
                    <a:pt x="1597" y="938"/>
                    <a:pt x="2375" y="528"/>
                  </a:cubicBezTo>
                  <a:cubicBezTo>
                    <a:pt x="3114" y="119"/>
                    <a:pt x="3944" y="-103"/>
                    <a:pt x="4789" y="-103"/>
                  </a:cubicBezTo>
                </a:path>
              </a:pathLst>
            </a:custGeom>
            <a:solidFill>
              <a:srgbClr val="706F6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2" name="Freeform: Shape 1751">
              <a:extLst>
                <a:ext uri="{FF2B5EF4-FFF2-40B4-BE49-F238E27FC236}">
                  <a16:creationId xmlns:a16="http://schemas.microsoft.com/office/drawing/2014/main" id="{754B444B-76D7-5830-5FB7-B33D52718C87}"/>
                </a:ext>
              </a:extLst>
            </p:cNvPr>
            <p:cNvSpPr/>
            <p:nvPr/>
          </p:nvSpPr>
          <p:spPr>
            <a:xfrm>
              <a:off x="6510574" y="3767572"/>
              <a:ext cx="26728" cy="41321"/>
            </a:xfrm>
            <a:custGeom>
              <a:avLst/>
              <a:gdLst>
                <a:gd name="connsiteX0" fmla="*/ -129 w 26728"/>
                <a:gd name="connsiteY0" fmla="*/ 41219 h 41321"/>
                <a:gd name="connsiteX1" fmla="*/ 9105 w 26728"/>
                <a:gd name="connsiteY1" fmla="*/ 41219 h 41321"/>
                <a:gd name="connsiteX2" fmla="*/ 9105 w 26728"/>
                <a:gd name="connsiteY2" fmla="*/ 20008 h 41321"/>
                <a:gd name="connsiteX3" fmla="*/ 20944 w 26728"/>
                <a:gd name="connsiteY3" fmla="*/ 9292 h 41321"/>
                <a:gd name="connsiteX4" fmla="*/ 26600 w 26728"/>
                <a:gd name="connsiteY4" fmla="*/ 10026 h 41321"/>
                <a:gd name="connsiteX5" fmla="*/ 26600 w 26728"/>
                <a:gd name="connsiteY5" fmla="*/ 61 h 41321"/>
                <a:gd name="connsiteX6" fmla="*/ 23325 w 26728"/>
                <a:gd name="connsiteY6" fmla="*/ -93 h 41321"/>
                <a:gd name="connsiteX7" fmla="*/ 9329 w 26728"/>
                <a:gd name="connsiteY7" fmla="*/ 7193 h 41321"/>
                <a:gd name="connsiteX8" fmla="*/ 9107 w 26728"/>
                <a:gd name="connsiteY8" fmla="*/ 7193 h 41321"/>
                <a:gd name="connsiteX9" fmla="*/ 9107 w 26728"/>
                <a:gd name="connsiteY9" fmla="*/ 1238 h 41321"/>
                <a:gd name="connsiteX10" fmla="*/ -127 w 26728"/>
                <a:gd name="connsiteY10" fmla="*/ 1238 h 4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728" h="41321">
                  <a:moveTo>
                    <a:pt x="-129" y="41219"/>
                  </a:moveTo>
                  <a:lnTo>
                    <a:pt x="9105" y="41219"/>
                  </a:lnTo>
                  <a:lnTo>
                    <a:pt x="9105" y="20008"/>
                  </a:lnTo>
                  <a:cubicBezTo>
                    <a:pt x="9179" y="17176"/>
                    <a:pt x="9179" y="9360"/>
                    <a:pt x="20944" y="9292"/>
                  </a:cubicBezTo>
                  <a:cubicBezTo>
                    <a:pt x="22855" y="9258"/>
                    <a:pt x="24760" y="9514"/>
                    <a:pt x="26600" y="10026"/>
                  </a:cubicBezTo>
                  <a:lnTo>
                    <a:pt x="26600" y="61"/>
                  </a:lnTo>
                  <a:cubicBezTo>
                    <a:pt x="25513" y="-76"/>
                    <a:pt x="24419" y="-127"/>
                    <a:pt x="23325" y="-93"/>
                  </a:cubicBezTo>
                  <a:cubicBezTo>
                    <a:pt x="15361" y="-93"/>
                    <a:pt x="11338" y="3917"/>
                    <a:pt x="9329" y="7193"/>
                  </a:cubicBezTo>
                  <a:lnTo>
                    <a:pt x="9107" y="7193"/>
                  </a:lnTo>
                  <a:lnTo>
                    <a:pt x="9107" y="1238"/>
                  </a:lnTo>
                  <a:lnTo>
                    <a:pt x="-127" y="1238"/>
                  </a:lnTo>
                  <a:close/>
                </a:path>
              </a:pathLst>
            </a:custGeom>
            <a:solidFill>
              <a:srgbClr val="706F6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3" name="Freeform: Shape 1752">
              <a:extLst>
                <a:ext uri="{FF2B5EF4-FFF2-40B4-BE49-F238E27FC236}">
                  <a16:creationId xmlns:a16="http://schemas.microsoft.com/office/drawing/2014/main" id="{A16CC92C-3CD6-EE66-954C-83AF8C4A564C}"/>
                </a:ext>
              </a:extLst>
            </p:cNvPr>
            <p:cNvSpPr/>
            <p:nvPr/>
          </p:nvSpPr>
          <p:spPr>
            <a:xfrm>
              <a:off x="6351336" y="3740416"/>
              <a:ext cx="81966" cy="81940"/>
            </a:xfrm>
            <a:custGeom>
              <a:avLst/>
              <a:gdLst>
                <a:gd name="connsiteX0" fmla="*/ 81838 w 81966"/>
                <a:gd name="connsiteY0" fmla="*/ 40867 h 81940"/>
                <a:gd name="connsiteX1" fmla="*/ 40855 w 81966"/>
                <a:gd name="connsiteY1" fmla="*/ 81837 h 81940"/>
                <a:gd name="connsiteX2" fmla="*/ -129 w 81966"/>
                <a:gd name="connsiteY2" fmla="*/ 40867 h 81940"/>
                <a:gd name="connsiteX3" fmla="*/ 40852 w 81966"/>
                <a:gd name="connsiteY3" fmla="*/ -103 h 81940"/>
                <a:gd name="connsiteX4" fmla="*/ 81838 w 81966"/>
                <a:gd name="connsiteY4" fmla="*/ 40867 h 81940"/>
                <a:gd name="connsiteX5" fmla="*/ 9003 w 81966"/>
                <a:gd name="connsiteY5" fmla="*/ 40884 h 81940"/>
                <a:gd name="connsiteX6" fmla="*/ 40806 w 81966"/>
                <a:gd name="connsiteY6" fmla="*/ 72674 h 81940"/>
                <a:gd name="connsiteX7" fmla="*/ 72611 w 81966"/>
                <a:gd name="connsiteY7" fmla="*/ 40884 h 81940"/>
                <a:gd name="connsiteX8" fmla="*/ 40808 w 81966"/>
                <a:gd name="connsiteY8" fmla="*/ 9077 h 81940"/>
                <a:gd name="connsiteX9" fmla="*/ 9003 w 81966"/>
                <a:gd name="connsiteY9" fmla="*/ 40884 h 81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966" h="81940">
                  <a:moveTo>
                    <a:pt x="81838" y="40867"/>
                  </a:moveTo>
                  <a:cubicBezTo>
                    <a:pt x="81838" y="63494"/>
                    <a:pt x="63490" y="81837"/>
                    <a:pt x="40855" y="81837"/>
                  </a:cubicBezTo>
                  <a:cubicBezTo>
                    <a:pt x="18221" y="81837"/>
                    <a:pt x="-129" y="63494"/>
                    <a:pt x="-129" y="40867"/>
                  </a:cubicBezTo>
                  <a:cubicBezTo>
                    <a:pt x="-130" y="18240"/>
                    <a:pt x="18218" y="-103"/>
                    <a:pt x="40852" y="-103"/>
                  </a:cubicBezTo>
                  <a:cubicBezTo>
                    <a:pt x="63486" y="-103"/>
                    <a:pt x="81836" y="18240"/>
                    <a:pt x="81838" y="40867"/>
                  </a:cubicBezTo>
                  <a:moveTo>
                    <a:pt x="9003" y="40884"/>
                  </a:moveTo>
                  <a:cubicBezTo>
                    <a:pt x="9003" y="58443"/>
                    <a:pt x="23243" y="72674"/>
                    <a:pt x="40806" y="72674"/>
                  </a:cubicBezTo>
                  <a:cubicBezTo>
                    <a:pt x="58371" y="72674"/>
                    <a:pt x="72611" y="58443"/>
                    <a:pt x="72611" y="40884"/>
                  </a:cubicBezTo>
                  <a:cubicBezTo>
                    <a:pt x="72611" y="23308"/>
                    <a:pt x="58371" y="9077"/>
                    <a:pt x="40808" y="9077"/>
                  </a:cubicBezTo>
                  <a:cubicBezTo>
                    <a:pt x="23243" y="9077"/>
                    <a:pt x="9005" y="23308"/>
                    <a:pt x="9003" y="40884"/>
                  </a:cubicBezTo>
                </a:path>
              </a:pathLst>
            </a:custGeom>
            <a:solidFill>
              <a:srgbClr val="7FA2D5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4" name="Freeform: Shape 1753">
              <a:extLst>
                <a:ext uri="{FF2B5EF4-FFF2-40B4-BE49-F238E27FC236}">
                  <a16:creationId xmlns:a16="http://schemas.microsoft.com/office/drawing/2014/main" id="{80A47CAC-EC88-3030-0502-317A296998B9}"/>
                </a:ext>
              </a:extLst>
            </p:cNvPr>
            <p:cNvSpPr/>
            <p:nvPr/>
          </p:nvSpPr>
          <p:spPr>
            <a:xfrm>
              <a:off x="6377300" y="3764067"/>
              <a:ext cx="52849" cy="52846"/>
            </a:xfrm>
            <a:custGeom>
              <a:avLst/>
              <a:gdLst>
                <a:gd name="connsiteX0" fmla="*/ 52721 w 52849"/>
                <a:gd name="connsiteY0" fmla="*/ 26312 h 52846"/>
                <a:gd name="connsiteX1" fmla="*/ 26296 w 52849"/>
                <a:gd name="connsiteY1" fmla="*/ 52743 h 52846"/>
                <a:gd name="connsiteX2" fmla="*/ -129 w 52849"/>
                <a:gd name="connsiteY2" fmla="*/ 26312 h 52846"/>
                <a:gd name="connsiteX3" fmla="*/ 26296 w 52849"/>
                <a:gd name="connsiteY3" fmla="*/ -103 h 52846"/>
                <a:gd name="connsiteX4" fmla="*/ 52721 w 52849"/>
                <a:gd name="connsiteY4" fmla="*/ 26312 h 52846"/>
                <a:gd name="connsiteX5" fmla="*/ 52721 w 52849"/>
                <a:gd name="connsiteY5" fmla="*/ 26312 h 52846"/>
                <a:gd name="connsiteX6" fmla="*/ 9237 w 52849"/>
                <a:gd name="connsiteY6" fmla="*/ 26312 h 52846"/>
                <a:gd name="connsiteX7" fmla="*/ 26296 w 52849"/>
                <a:gd name="connsiteY7" fmla="*/ 43375 h 52846"/>
                <a:gd name="connsiteX8" fmla="*/ 43356 w 52849"/>
                <a:gd name="connsiteY8" fmla="*/ 26312 h 52846"/>
                <a:gd name="connsiteX9" fmla="*/ 26296 w 52849"/>
                <a:gd name="connsiteY9" fmla="*/ 9265 h 52846"/>
                <a:gd name="connsiteX10" fmla="*/ 26296 w 52849"/>
                <a:gd name="connsiteY10" fmla="*/ 9265 h 52846"/>
                <a:gd name="connsiteX11" fmla="*/ 9237 w 52849"/>
                <a:gd name="connsiteY11" fmla="*/ 26312 h 5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849" h="52846">
                  <a:moveTo>
                    <a:pt x="52721" y="26312"/>
                  </a:moveTo>
                  <a:cubicBezTo>
                    <a:pt x="52721" y="40901"/>
                    <a:pt x="40890" y="52743"/>
                    <a:pt x="26296" y="52743"/>
                  </a:cubicBezTo>
                  <a:cubicBezTo>
                    <a:pt x="11703" y="52743"/>
                    <a:pt x="-129" y="40901"/>
                    <a:pt x="-129" y="26312"/>
                  </a:cubicBezTo>
                  <a:cubicBezTo>
                    <a:pt x="-129" y="11722"/>
                    <a:pt x="11703" y="-103"/>
                    <a:pt x="26296" y="-103"/>
                  </a:cubicBezTo>
                  <a:cubicBezTo>
                    <a:pt x="40890" y="-103"/>
                    <a:pt x="52721" y="11722"/>
                    <a:pt x="52721" y="26312"/>
                  </a:cubicBezTo>
                  <a:cubicBezTo>
                    <a:pt x="52721" y="26312"/>
                    <a:pt x="52721" y="26312"/>
                    <a:pt x="52721" y="26312"/>
                  </a:cubicBezTo>
                  <a:moveTo>
                    <a:pt x="9237" y="26312"/>
                  </a:moveTo>
                  <a:cubicBezTo>
                    <a:pt x="9237" y="35731"/>
                    <a:pt x="16875" y="43375"/>
                    <a:pt x="26296" y="43375"/>
                  </a:cubicBezTo>
                  <a:cubicBezTo>
                    <a:pt x="35718" y="43375"/>
                    <a:pt x="43356" y="35731"/>
                    <a:pt x="43356" y="26312"/>
                  </a:cubicBezTo>
                  <a:cubicBezTo>
                    <a:pt x="43356" y="16892"/>
                    <a:pt x="35718" y="9265"/>
                    <a:pt x="26296" y="9265"/>
                  </a:cubicBezTo>
                  <a:cubicBezTo>
                    <a:pt x="26296" y="9265"/>
                    <a:pt x="26296" y="9265"/>
                    <a:pt x="26296" y="9265"/>
                  </a:cubicBezTo>
                  <a:cubicBezTo>
                    <a:pt x="16875" y="9265"/>
                    <a:pt x="9237" y="16892"/>
                    <a:pt x="9237" y="26312"/>
                  </a:cubicBezTo>
                </a:path>
              </a:pathLst>
            </a:custGeom>
            <a:solidFill>
              <a:srgbClr val="7FA2D5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5" name="Freeform: Shape 1754">
              <a:extLst>
                <a:ext uri="{FF2B5EF4-FFF2-40B4-BE49-F238E27FC236}">
                  <a16:creationId xmlns:a16="http://schemas.microsoft.com/office/drawing/2014/main" id="{56DD61E5-8E8D-DFED-CFA5-3331D21F1CF4}"/>
                </a:ext>
              </a:extLst>
            </p:cNvPr>
            <p:cNvSpPr/>
            <p:nvPr/>
          </p:nvSpPr>
          <p:spPr>
            <a:xfrm>
              <a:off x="5803242" y="4352431"/>
              <a:ext cx="48002" cy="57522"/>
            </a:xfrm>
            <a:custGeom>
              <a:avLst/>
              <a:gdLst>
                <a:gd name="connsiteX0" fmla="*/ 17037 w 48002"/>
                <a:gd name="connsiteY0" fmla="*/ 102 h 57522"/>
                <a:gd name="connsiteX1" fmla="*/ 17037 w 48002"/>
                <a:gd name="connsiteY1" fmla="*/ 23531 h 57522"/>
                <a:gd name="connsiteX2" fmla="*/ 31204 w 48002"/>
                <a:gd name="connsiteY2" fmla="*/ 23531 h 57522"/>
                <a:gd name="connsiteX3" fmla="*/ 31204 w 48002"/>
                <a:gd name="connsiteY3" fmla="*/ 102 h 57522"/>
                <a:gd name="connsiteX4" fmla="*/ 47974 w 48002"/>
                <a:gd name="connsiteY4" fmla="*/ 102 h 57522"/>
                <a:gd name="connsiteX5" fmla="*/ 48003 w 48002"/>
                <a:gd name="connsiteY5" fmla="*/ 57403 h 57522"/>
                <a:gd name="connsiteX6" fmla="*/ 31204 w 48002"/>
                <a:gd name="connsiteY6" fmla="*/ 57522 h 57522"/>
                <a:gd name="connsiteX7" fmla="*/ 31204 w 48002"/>
                <a:gd name="connsiteY7" fmla="*/ 32250 h 57522"/>
                <a:gd name="connsiteX8" fmla="*/ 17037 w 48002"/>
                <a:gd name="connsiteY8" fmla="*/ 32285 h 57522"/>
                <a:gd name="connsiteX9" fmla="*/ 17037 w 48002"/>
                <a:gd name="connsiteY9" fmla="*/ 57403 h 57522"/>
                <a:gd name="connsiteX10" fmla="*/ 0 w 48002"/>
                <a:gd name="connsiteY10" fmla="*/ 57522 h 57522"/>
                <a:gd name="connsiteX11" fmla="*/ 0 w 48002"/>
                <a:gd name="connsiteY11" fmla="*/ 0 h 57522"/>
                <a:gd name="connsiteX12" fmla="*/ 17037 w 48002"/>
                <a:gd name="connsiteY12" fmla="*/ 102 h 5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002" h="57522">
                  <a:moveTo>
                    <a:pt x="17037" y="102"/>
                  </a:moveTo>
                  <a:lnTo>
                    <a:pt x="17037" y="23531"/>
                  </a:lnTo>
                  <a:lnTo>
                    <a:pt x="31204" y="23531"/>
                  </a:lnTo>
                  <a:lnTo>
                    <a:pt x="31204" y="102"/>
                  </a:lnTo>
                  <a:lnTo>
                    <a:pt x="47974" y="102"/>
                  </a:lnTo>
                  <a:lnTo>
                    <a:pt x="48003" y="57403"/>
                  </a:lnTo>
                  <a:lnTo>
                    <a:pt x="31204" y="57522"/>
                  </a:lnTo>
                  <a:lnTo>
                    <a:pt x="31204" y="32250"/>
                  </a:lnTo>
                  <a:lnTo>
                    <a:pt x="17037" y="32285"/>
                  </a:lnTo>
                  <a:lnTo>
                    <a:pt x="17037" y="57403"/>
                  </a:lnTo>
                  <a:lnTo>
                    <a:pt x="0" y="57522"/>
                  </a:lnTo>
                  <a:lnTo>
                    <a:pt x="0" y="0"/>
                  </a:lnTo>
                  <a:lnTo>
                    <a:pt x="17037" y="102"/>
                  </a:lnTo>
                  <a:close/>
                </a:path>
              </a:pathLst>
            </a:custGeom>
            <a:solidFill>
              <a:srgbClr val="00000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6" name="Freeform: Shape 1755">
              <a:extLst>
                <a:ext uri="{FF2B5EF4-FFF2-40B4-BE49-F238E27FC236}">
                  <a16:creationId xmlns:a16="http://schemas.microsoft.com/office/drawing/2014/main" id="{424E111A-7D81-4CD7-EE5B-86FE610B65EC}"/>
                </a:ext>
              </a:extLst>
            </p:cNvPr>
            <p:cNvSpPr/>
            <p:nvPr/>
          </p:nvSpPr>
          <p:spPr>
            <a:xfrm>
              <a:off x="5956627" y="4366796"/>
              <a:ext cx="45789" cy="44740"/>
            </a:xfrm>
            <a:custGeom>
              <a:avLst/>
              <a:gdLst>
                <a:gd name="connsiteX0" fmla="*/ 41481 w 45789"/>
                <a:gd name="connsiteY0" fmla="*/ 8598 h 44740"/>
                <a:gd name="connsiteX1" fmla="*/ 45615 w 45789"/>
                <a:gd name="connsiteY1" fmla="*/ 25337 h 44740"/>
                <a:gd name="connsiteX2" fmla="*/ 16672 w 45789"/>
                <a:gd name="connsiteY2" fmla="*/ 25337 h 44740"/>
                <a:gd name="connsiteX3" fmla="*/ 18509 w 45789"/>
                <a:gd name="connsiteY3" fmla="*/ 37077 h 44740"/>
                <a:gd name="connsiteX4" fmla="*/ 28616 w 45789"/>
                <a:gd name="connsiteY4" fmla="*/ 39603 h 44740"/>
                <a:gd name="connsiteX5" fmla="*/ 37576 w 45789"/>
                <a:gd name="connsiteY5" fmla="*/ 31310 h 44740"/>
                <a:gd name="connsiteX6" fmla="*/ 44239 w 45789"/>
                <a:gd name="connsiteY6" fmla="*/ 31310 h 44740"/>
                <a:gd name="connsiteX7" fmla="*/ 41481 w 45789"/>
                <a:gd name="connsiteY7" fmla="*/ 37999 h 44740"/>
                <a:gd name="connsiteX8" fmla="*/ 15064 w 45789"/>
                <a:gd name="connsiteY8" fmla="*/ 43749 h 44740"/>
                <a:gd name="connsiteX9" fmla="*/ 133 w 45789"/>
                <a:gd name="connsiteY9" fmla="*/ 26754 h 44740"/>
                <a:gd name="connsiteX10" fmla="*/ 10010 w 45789"/>
                <a:gd name="connsiteY10" fmla="*/ 2626 h 44740"/>
                <a:gd name="connsiteX11" fmla="*/ 41481 w 45789"/>
                <a:gd name="connsiteY11" fmla="*/ 8598 h 4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89" h="44740">
                  <a:moveTo>
                    <a:pt x="41481" y="8598"/>
                  </a:moveTo>
                  <a:cubicBezTo>
                    <a:pt x="44505" y="13632"/>
                    <a:pt x="45946" y="19468"/>
                    <a:pt x="45615" y="25337"/>
                  </a:cubicBezTo>
                  <a:lnTo>
                    <a:pt x="16672" y="25337"/>
                  </a:lnTo>
                  <a:cubicBezTo>
                    <a:pt x="16672" y="31890"/>
                    <a:pt x="16672" y="35763"/>
                    <a:pt x="18509" y="37077"/>
                  </a:cubicBezTo>
                  <a:cubicBezTo>
                    <a:pt x="20118" y="39501"/>
                    <a:pt x="24711" y="40064"/>
                    <a:pt x="28616" y="39603"/>
                  </a:cubicBezTo>
                  <a:cubicBezTo>
                    <a:pt x="32957" y="38801"/>
                    <a:pt x="36447" y="35576"/>
                    <a:pt x="37576" y="31310"/>
                  </a:cubicBezTo>
                  <a:cubicBezTo>
                    <a:pt x="39933" y="31361"/>
                    <a:pt x="41368" y="31276"/>
                    <a:pt x="44239" y="31310"/>
                  </a:cubicBezTo>
                  <a:cubicBezTo>
                    <a:pt x="44222" y="33818"/>
                    <a:pt x="43232" y="36207"/>
                    <a:pt x="41481" y="37999"/>
                  </a:cubicBezTo>
                  <a:cubicBezTo>
                    <a:pt x="34590" y="44432"/>
                    <a:pt x="24483" y="45814"/>
                    <a:pt x="15064" y="43749"/>
                  </a:cubicBezTo>
                  <a:cubicBezTo>
                    <a:pt x="7252" y="42128"/>
                    <a:pt x="1311" y="34893"/>
                    <a:pt x="133" y="26754"/>
                  </a:cubicBezTo>
                  <a:cubicBezTo>
                    <a:pt x="-1017" y="17335"/>
                    <a:pt x="1509" y="7915"/>
                    <a:pt x="10010" y="2626"/>
                  </a:cubicBezTo>
                  <a:cubicBezTo>
                    <a:pt x="19888" y="-1965"/>
                    <a:pt x="34819" y="-1265"/>
                    <a:pt x="41481" y="8598"/>
                  </a:cubicBezTo>
                  <a:close/>
                </a:path>
              </a:pathLst>
            </a:custGeom>
            <a:solidFill>
              <a:srgbClr val="00000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7" name="Freeform: Shape 1756">
              <a:extLst>
                <a:ext uri="{FF2B5EF4-FFF2-40B4-BE49-F238E27FC236}">
                  <a16:creationId xmlns:a16="http://schemas.microsoft.com/office/drawing/2014/main" id="{DB954B1A-EC2F-CFB9-1954-1FE9188A0B89}"/>
                </a:ext>
              </a:extLst>
            </p:cNvPr>
            <p:cNvSpPr/>
            <p:nvPr/>
          </p:nvSpPr>
          <p:spPr>
            <a:xfrm>
              <a:off x="5908647" y="4367273"/>
              <a:ext cx="43029" cy="42641"/>
            </a:xfrm>
            <a:custGeom>
              <a:avLst/>
              <a:gdLst>
                <a:gd name="connsiteX0" fmla="*/ 39843 w 43029"/>
                <a:gd name="connsiteY0" fmla="*/ 4674 h 42641"/>
                <a:gd name="connsiteX1" fmla="*/ 42829 w 43029"/>
                <a:gd name="connsiteY1" fmla="*/ 13769 h 42641"/>
                <a:gd name="connsiteX2" fmla="*/ 42829 w 43029"/>
                <a:gd name="connsiteY2" fmla="*/ 42453 h 42641"/>
                <a:gd name="connsiteX3" fmla="*/ 26510 w 43029"/>
                <a:gd name="connsiteY3" fmla="*/ 42453 h 42641"/>
                <a:gd name="connsiteX4" fmla="*/ 26518 w 43029"/>
                <a:gd name="connsiteY4" fmla="*/ 11568 h 42641"/>
                <a:gd name="connsiteX5" fmla="*/ 24453 w 43029"/>
                <a:gd name="connsiteY5" fmla="*/ 8582 h 42641"/>
                <a:gd name="connsiteX6" fmla="*/ 16412 w 43029"/>
                <a:gd name="connsiteY6" fmla="*/ 11346 h 42641"/>
                <a:gd name="connsiteX7" fmla="*/ 15492 w 43029"/>
                <a:gd name="connsiteY7" fmla="*/ 12711 h 42641"/>
                <a:gd name="connsiteX8" fmla="*/ 15492 w 43029"/>
                <a:gd name="connsiteY8" fmla="*/ 42539 h 42641"/>
                <a:gd name="connsiteX9" fmla="*/ -129 w 43029"/>
                <a:gd name="connsiteY9" fmla="*/ 42539 h 42641"/>
                <a:gd name="connsiteX10" fmla="*/ -129 w 43029"/>
                <a:gd name="connsiteY10" fmla="*/ 1244 h 42641"/>
                <a:gd name="connsiteX11" fmla="*/ 15031 w 43029"/>
                <a:gd name="connsiteY11" fmla="*/ 1244 h 42641"/>
                <a:gd name="connsiteX12" fmla="*/ 15951 w 43029"/>
                <a:gd name="connsiteY12" fmla="*/ 4452 h 42641"/>
                <a:gd name="connsiteX13" fmla="*/ 39843 w 43029"/>
                <a:gd name="connsiteY13" fmla="*/ 4674 h 4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029" h="42641">
                  <a:moveTo>
                    <a:pt x="39843" y="4674"/>
                  </a:moveTo>
                  <a:cubicBezTo>
                    <a:pt x="41740" y="7336"/>
                    <a:pt x="42781" y="10510"/>
                    <a:pt x="42829" y="13769"/>
                  </a:cubicBezTo>
                  <a:cubicBezTo>
                    <a:pt x="42991" y="19349"/>
                    <a:pt x="42829" y="42453"/>
                    <a:pt x="42829" y="42453"/>
                  </a:cubicBezTo>
                  <a:lnTo>
                    <a:pt x="26510" y="42453"/>
                  </a:lnTo>
                  <a:lnTo>
                    <a:pt x="26518" y="11568"/>
                  </a:lnTo>
                  <a:cubicBezTo>
                    <a:pt x="26329" y="10305"/>
                    <a:pt x="25566" y="9213"/>
                    <a:pt x="24453" y="8582"/>
                  </a:cubicBezTo>
                  <a:cubicBezTo>
                    <a:pt x="21483" y="8138"/>
                    <a:pt x="18484" y="9162"/>
                    <a:pt x="16412" y="11346"/>
                  </a:cubicBezTo>
                  <a:lnTo>
                    <a:pt x="15492" y="12711"/>
                  </a:lnTo>
                  <a:lnTo>
                    <a:pt x="15492" y="42539"/>
                  </a:lnTo>
                  <a:lnTo>
                    <a:pt x="-129" y="42539"/>
                  </a:lnTo>
                  <a:lnTo>
                    <a:pt x="-129" y="1244"/>
                  </a:lnTo>
                  <a:lnTo>
                    <a:pt x="15031" y="1244"/>
                  </a:lnTo>
                  <a:lnTo>
                    <a:pt x="15951" y="4452"/>
                  </a:lnTo>
                  <a:cubicBezTo>
                    <a:pt x="21922" y="-837"/>
                    <a:pt x="34098" y="-2442"/>
                    <a:pt x="39843" y="4674"/>
                  </a:cubicBezTo>
                  <a:close/>
                </a:path>
              </a:pathLst>
            </a:custGeom>
            <a:solidFill>
              <a:srgbClr val="00000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8" name="Freeform: Shape 1757">
              <a:extLst>
                <a:ext uri="{FF2B5EF4-FFF2-40B4-BE49-F238E27FC236}">
                  <a16:creationId xmlns:a16="http://schemas.microsoft.com/office/drawing/2014/main" id="{327A837F-914F-0F5D-749E-D66F2B8DBCB6}"/>
                </a:ext>
              </a:extLst>
            </p:cNvPr>
            <p:cNvSpPr/>
            <p:nvPr/>
          </p:nvSpPr>
          <p:spPr>
            <a:xfrm>
              <a:off x="5998161" y="4368501"/>
              <a:ext cx="105059" cy="57672"/>
            </a:xfrm>
            <a:custGeom>
              <a:avLst/>
              <a:gdLst>
                <a:gd name="connsiteX0" fmla="*/ 20162 w 105059"/>
                <a:gd name="connsiteY0" fmla="*/ 16 h 57672"/>
                <a:gd name="connsiteX1" fmla="*/ 27974 w 105059"/>
                <a:gd name="connsiteY1" fmla="*/ 18838 h 57672"/>
                <a:gd name="connsiteX2" fmla="*/ 36244 w 105059"/>
                <a:gd name="connsiteY2" fmla="*/ -103 h 57672"/>
                <a:gd name="connsiteX3" fmla="*/ 58755 w 105059"/>
                <a:gd name="connsiteY3" fmla="*/ -103 h 57672"/>
                <a:gd name="connsiteX4" fmla="*/ 66337 w 105059"/>
                <a:gd name="connsiteY4" fmla="*/ 21363 h 57672"/>
                <a:gd name="connsiteX5" fmla="*/ 72539 w 105059"/>
                <a:gd name="connsiteY5" fmla="*/ 16 h 57672"/>
                <a:gd name="connsiteX6" fmla="*/ 85632 w 105059"/>
                <a:gd name="connsiteY6" fmla="*/ 16 h 57672"/>
                <a:gd name="connsiteX7" fmla="*/ 92678 w 105059"/>
                <a:gd name="connsiteY7" fmla="*/ 21704 h 57672"/>
                <a:gd name="connsiteX8" fmla="*/ 99415 w 105059"/>
                <a:gd name="connsiteY8" fmla="*/ 16 h 57672"/>
                <a:gd name="connsiteX9" fmla="*/ 104931 w 105059"/>
                <a:gd name="connsiteY9" fmla="*/ -103 h 57672"/>
                <a:gd name="connsiteX10" fmla="*/ 94352 w 105059"/>
                <a:gd name="connsiteY10" fmla="*/ 41226 h 57672"/>
                <a:gd name="connsiteX11" fmla="*/ 82483 w 105059"/>
                <a:gd name="connsiteY11" fmla="*/ 41226 h 57672"/>
                <a:gd name="connsiteX12" fmla="*/ 75526 w 105059"/>
                <a:gd name="connsiteY12" fmla="*/ 16773 h 57672"/>
                <a:gd name="connsiteX13" fmla="*/ 68125 w 105059"/>
                <a:gd name="connsiteY13" fmla="*/ 41226 h 57672"/>
                <a:gd name="connsiteX14" fmla="*/ 56000 w 105059"/>
                <a:gd name="connsiteY14" fmla="*/ 41345 h 57672"/>
                <a:gd name="connsiteX15" fmla="*/ 42332 w 105059"/>
                <a:gd name="connsiteY15" fmla="*/ 272 h 57672"/>
                <a:gd name="connsiteX16" fmla="*/ 21770 w 105059"/>
                <a:gd name="connsiteY16" fmla="*/ 51225 h 57672"/>
                <a:gd name="connsiteX17" fmla="*/ 10745 w 105059"/>
                <a:gd name="connsiteY17" fmla="*/ 57419 h 57672"/>
                <a:gd name="connsiteX18" fmla="*/ 2474 w 105059"/>
                <a:gd name="connsiteY18" fmla="*/ 54672 h 57672"/>
                <a:gd name="connsiteX19" fmla="*/ 177 w 105059"/>
                <a:gd name="connsiteY19" fmla="*/ 46396 h 57672"/>
                <a:gd name="connsiteX20" fmla="*/ 5461 w 105059"/>
                <a:gd name="connsiteY20" fmla="*/ 41806 h 57672"/>
                <a:gd name="connsiteX21" fmla="*/ 12275 w 105059"/>
                <a:gd name="connsiteY21" fmla="*/ 45935 h 57672"/>
                <a:gd name="connsiteX22" fmla="*/ 12351 w 105059"/>
                <a:gd name="connsiteY22" fmla="*/ 51908 h 57672"/>
                <a:gd name="connsiteX23" fmla="*/ 19244 w 105059"/>
                <a:gd name="connsiteY23" fmla="*/ 44109 h 57672"/>
                <a:gd name="connsiteX24" fmla="*/ 19015 w 105059"/>
                <a:gd name="connsiteY24" fmla="*/ 40662 h 57672"/>
                <a:gd name="connsiteX25" fmla="*/ 2848 w 105059"/>
                <a:gd name="connsiteY25" fmla="*/ -103 h 5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059" h="57672">
                  <a:moveTo>
                    <a:pt x="20162" y="16"/>
                  </a:moveTo>
                  <a:lnTo>
                    <a:pt x="27974" y="18838"/>
                  </a:lnTo>
                  <a:lnTo>
                    <a:pt x="36244" y="-103"/>
                  </a:lnTo>
                  <a:lnTo>
                    <a:pt x="58755" y="-103"/>
                  </a:lnTo>
                  <a:lnTo>
                    <a:pt x="66337" y="21363"/>
                  </a:lnTo>
                  <a:lnTo>
                    <a:pt x="72539" y="16"/>
                  </a:lnTo>
                  <a:lnTo>
                    <a:pt x="85632" y="16"/>
                  </a:lnTo>
                  <a:lnTo>
                    <a:pt x="92678" y="21704"/>
                  </a:lnTo>
                  <a:lnTo>
                    <a:pt x="99415" y="16"/>
                  </a:lnTo>
                  <a:lnTo>
                    <a:pt x="104931" y="-103"/>
                  </a:lnTo>
                  <a:lnTo>
                    <a:pt x="94352" y="41226"/>
                  </a:lnTo>
                  <a:lnTo>
                    <a:pt x="82483" y="41226"/>
                  </a:lnTo>
                  <a:lnTo>
                    <a:pt x="75526" y="16773"/>
                  </a:lnTo>
                  <a:lnTo>
                    <a:pt x="68125" y="41226"/>
                  </a:lnTo>
                  <a:lnTo>
                    <a:pt x="56000" y="41345"/>
                  </a:lnTo>
                  <a:lnTo>
                    <a:pt x="42332" y="272"/>
                  </a:lnTo>
                  <a:lnTo>
                    <a:pt x="21770" y="51225"/>
                  </a:lnTo>
                  <a:cubicBezTo>
                    <a:pt x="19015" y="54621"/>
                    <a:pt x="15074" y="56822"/>
                    <a:pt x="10745" y="57419"/>
                  </a:cubicBezTo>
                  <a:cubicBezTo>
                    <a:pt x="7697" y="57982"/>
                    <a:pt x="4579" y="56941"/>
                    <a:pt x="2474" y="54672"/>
                  </a:cubicBezTo>
                  <a:cubicBezTo>
                    <a:pt x="233" y="52556"/>
                    <a:pt x="-651" y="49365"/>
                    <a:pt x="177" y="46396"/>
                  </a:cubicBezTo>
                  <a:cubicBezTo>
                    <a:pt x="1325" y="44331"/>
                    <a:pt x="2933" y="42028"/>
                    <a:pt x="5461" y="41806"/>
                  </a:cubicBezTo>
                  <a:cubicBezTo>
                    <a:pt x="8385" y="41567"/>
                    <a:pt x="11131" y="43239"/>
                    <a:pt x="12275" y="45935"/>
                  </a:cubicBezTo>
                  <a:cubicBezTo>
                    <a:pt x="12469" y="47932"/>
                    <a:pt x="12495" y="49928"/>
                    <a:pt x="12351" y="51908"/>
                  </a:cubicBezTo>
                  <a:cubicBezTo>
                    <a:pt x="16255" y="51686"/>
                    <a:pt x="17404" y="46857"/>
                    <a:pt x="19244" y="44109"/>
                  </a:cubicBezTo>
                  <a:lnTo>
                    <a:pt x="19015" y="40662"/>
                  </a:lnTo>
                  <a:lnTo>
                    <a:pt x="2848" y="-103"/>
                  </a:lnTo>
                  <a:close/>
                </a:path>
              </a:pathLst>
            </a:custGeom>
            <a:solidFill>
              <a:srgbClr val="00000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9" name="Freeform: Shape 1758">
              <a:extLst>
                <a:ext uri="{FF2B5EF4-FFF2-40B4-BE49-F238E27FC236}">
                  <a16:creationId xmlns:a16="http://schemas.microsoft.com/office/drawing/2014/main" id="{F389A1BD-BF83-7758-5A0F-1A1BC063B7C6}"/>
                </a:ext>
              </a:extLst>
            </p:cNvPr>
            <p:cNvSpPr/>
            <p:nvPr/>
          </p:nvSpPr>
          <p:spPr>
            <a:xfrm>
              <a:off x="5973512" y="4371718"/>
              <a:ext cx="11018" cy="14200"/>
            </a:xfrm>
            <a:custGeom>
              <a:avLst/>
              <a:gdLst>
                <a:gd name="connsiteX0" fmla="*/ 10844 w 11018"/>
                <a:gd name="connsiteY0" fmla="*/ 3915 h 14200"/>
                <a:gd name="connsiteX1" fmla="*/ 10890 w 11018"/>
                <a:gd name="connsiteY1" fmla="*/ 13897 h 14200"/>
                <a:gd name="connsiteX2" fmla="*/ 17 w 11018"/>
                <a:gd name="connsiteY2" fmla="*/ 14017 h 14200"/>
                <a:gd name="connsiteX3" fmla="*/ 3692 w 11018"/>
                <a:gd name="connsiteY3" fmla="*/ 7 h 14200"/>
                <a:gd name="connsiteX4" fmla="*/ 10844 w 11018"/>
                <a:gd name="connsiteY4" fmla="*/ 3915 h 1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18" h="14200">
                  <a:moveTo>
                    <a:pt x="10844" y="3915"/>
                  </a:moveTo>
                  <a:lnTo>
                    <a:pt x="10890" y="13897"/>
                  </a:lnTo>
                  <a:cubicBezTo>
                    <a:pt x="7270" y="14119"/>
                    <a:pt x="3641" y="14153"/>
                    <a:pt x="17" y="14017"/>
                  </a:cubicBezTo>
                  <a:cubicBezTo>
                    <a:pt x="246" y="9648"/>
                    <a:pt x="-1648" y="2123"/>
                    <a:pt x="3692" y="7"/>
                  </a:cubicBezTo>
                  <a:cubicBezTo>
                    <a:pt x="6906" y="-453"/>
                    <a:pt x="10383" y="468"/>
                    <a:pt x="10844" y="3915"/>
                  </a:cubicBezTo>
                  <a:close/>
                </a:path>
              </a:pathLst>
            </a:custGeom>
            <a:solidFill>
              <a:srgbClr val="FFFFF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0" name="Freeform: Shape 1759">
              <a:extLst>
                <a:ext uri="{FF2B5EF4-FFF2-40B4-BE49-F238E27FC236}">
                  <a16:creationId xmlns:a16="http://schemas.microsoft.com/office/drawing/2014/main" id="{33D106C2-9651-3547-C605-2C8E3CF4845F}"/>
                </a:ext>
              </a:extLst>
            </p:cNvPr>
            <p:cNvSpPr/>
            <p:nvPr/>
          </p:nvSpPr>
          <p:spPr>
            <a:xfrm>
              <a:off x="6105084" y="4366796"/>
              <a:ext cx="45791" cy="44740"/>
            </a:xfrm>
            <a:custGeom>
              <a:avLst/>
              <a:gdLst>
                <a:gd name="connsiteX0" fmla="*/ 41481 w 45791"/>
                <a:gd name="connsiteY0" fmla="*/ 8598 h 44740"/>
                <a:gd name="connsiteX1" fmla="*/ 45616 w 45791"/>
                <a:gd name="connsiteY1" fmla="*/ 25337 h 44740"/>
                <a:gd name="connsiteX2" fmla="*/ 16672 w 45791"/>
                <a:gd name="connsiteY2" fmla="*/ 25337 h 44740"/>
                <a:gd name="connsiteX3" fmla="*/ 18509 w 45791"/>
                <a:gd name="connsiteY3" fmla="*/ 37077 h 44740"/>
                <a:gd name="connsiteX4" fmla="*/ 28616 w 45791"/>
                <a:gd name="connsiteY4" fmla="*/ 39603 h 44740"/>
                <a:gd name="connsiteX5" fmla="*/ 37576 w 45791"/>
                <a:gd name="connsiteY5" fmla="*/ 31310 h 44740"/>
                <a:gd name="connsiteX6" fmla="*/ 44239 w 45791"/>
                <a:gd name="connsiteY6" fmla="*/ 31310 h 44740"/>
                <a:gd name="connsiteX7" fmla="*/ 41481 w 45791"/>
                <a:gd name="connsiteY7" fmla="*/ 37999 h 44740"/>
                <a:gd name="connsiteX8" fmla="*/ 15063 w 45791"/>
                <a:gd name="connsiteY8" fmla="*/ 43749 h 44740"/>
                <a:gd name="connsiteX9" fmla="*/ 133 w 45791"/>
                <a:gd name="connsiteY9" fmla="*/ 26754 h 44740"/>
                <a:gd name="connsiteX10" fmla="*/ 10009 w 45791"/>
                <a:gd name="connsiteY10" fmla="*/ 2626 h 44740"/>
                <a:gd name="connsiteX11" fmla="*/ 41481 w 45791"/>
                <a:gd name="connsiteY11" fmla="*/ 8598 h 4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91" h="44740">
                  <a:moveTo>
                    <a:pt x="41481" y="8598"/>
                  </a:moveTo>
                  <a:cubicBezTo>
                    <a:pt x="44505" y="13632"/>
                    <a:pt x="45946" y="19468"/>
                    <a:pt x="45616" y="25337"/>
                  </a:cubicBezTo>
                  <a:lnTo>
                    <a:pt x="16672" y="25337"/>
                  </a:lnTo>
                  <a:cubicBezTo>
                    <a:pt x="16672" y="31890"/>
                    <a:pt x="16672" y="35763"/>
                    <a:pt x="18509" y="37077"/>
                  </a:cubicBezTo>
                  <a:cubicBezTo>
                    <a:pt x="20117" y="39501"/>
                    <a:pt x="24711" y="40064"/>
                    <a:pt x="28616" y="39603"/>
                  </a:cubicBezTo>
                  <a:cubicBezTo>
                    <a:pt x="32957" y="38801"/>
                    <a:pt x="36447" y="35576"/>
                    <a:pt x="37576" y="31310"/>
                  </a:cubicBezTo>
                  <a:cubicBezTo>
                    <a:pt x="39933" y="31361"/>
                    <a:pt x="41368" y="31276"/>
                    <a:pt x="44239" y="31310"/>
                  </a:cubicBezTo>
                  <a:cubicBezTo>
                    <a:pt x="44222" y="33818"/>
                    <a:pt x="43232" y="36207"/>
                    <a:pt x="41481" y="37999"/>
                  </a:cubicBezTo>
                  <a:cubicBezTo>
                    <a:pt x="34590" y="44432"/>
                    <a:pt x="24483" y="45814"/>
                    <a:pt x="15063" y="43749"/>
                  </a:cubicBezTo>
                  <a:cubicBezTo>
                    <a:pt x="7252" y="42128"/>
                    <a:pt x="1309" y="34893"/>
                    <a:pt x="133" y="26754"/>
                  </a:cubicBezTo>
                  <a:cubicBezTo>
                    <a:pt x="-1017" y="17335"/>
                    <a:pt x="1509" y="7915"/>
                    <a:pt x="10009" y="2626"/>
                  </a:cubicBezTo>
                  <a:cubicBezTo>
                    <a:pt x="19888" y="-1965"/>
                    <a:pt x="34819" y="-1265"/>
                    <a:pt x="41481" y="8598"/>
                  </a:cubicBezTo>
                  <a:close/>
                </a:path>
              </a:pathLst>
            </a:custGeom>
            <a:solidFill>
              <a:srgbClr val="00000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1" name="Freeform: Shape 1760">
              <a:extLst>
                <a:ext uri="{FF2B5EF4-FFF2-40B4-BE49-F238E27FC236}">
                  <a16:creationId xmlns:a16="http://schemas.microsoft.com/office/drawing/2014/main" id="{BD88B4AA-EB82-EF64-9846-B639E0212759}"/>
                </a:ext>
              </a:extLst>
            </p:cNvPr>
            <p:cNvSpPr/>
            <p:nvPr/>
          </p:nvSpPr>
          <p:spPr>
            <a:xfrm>
              <a:off x="6121969" y="4371718"/>
              <a:ext cx="11017" cy="14200"/>
            </a:xfrm>
            <a:custGeom>
              <a:avLst/>
              <a:gdLst>
                <a:gd name="connsiteX0" fmla="*/ 10843 w 11017"/>
                <a:gd name="connsiteY0" fmla="*/ 3915 h 14200"/>
                <a:gd name="connsiteX1" fmla="*/ 10889 w 11017"/>
                <a:gd name="connsiteY1" fmla="*/ 13897 h 14200"/>
                <a:gd name="connsiteX2" fmla="*/ 16 w 11017"/>
                <a:gd name="connsiteY2" fmla="*/ 14017 h 14200"/>
                <a:gd name="connsiteX3" fmla="*/ 3691 w 11017"/>
                <a:gd name="connsiteY3" fmla="*/ 7 h 14200"/>
                <a:gd name="connsiteX4" fmla="*/ 10843 w 11017"/>
                <a:gd name="connsiteY4" fmla="*/ 3915 h 1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17" h="14200">
                  <a:moveTo>
                    <a:pt x="10843" y="3915"/>
                  </a:moveTo>
                  <a:lnTo>
                    <a:pt x="10889" y="13897"/>
                  </a:lnTo>
                  <a:cubicBezTo>
                    <a:pt x="7269" y="14119"/>
                    <a:pt x="3640" y="14153"/>
                    <a:pt x="16" y="14017"/>
                  </a:cubicBezTo>
                  <a:cubicBezTo>
                    <a:pt x="247" y="9648"/>
                    <a:pt x="-1648" y="2123"/>
                    <a:pt x="3691" y="7"/>
                  </a:cubicBezTo>
                  <a:cubicBezTo>
                    <a:pt x="6908" y="-453"/>
                    <a:pt x="10383" y="468"/>
                    <a:pt x="10843" y="3915"/>
                  </a:cubicBezTo>
                  <a:close/>
                </a:path>
              </a:pathLst>
            </a:custGeom>
            <a:solidFill>
              <a:srgbClr val="FFFFF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2" name="Freeform: Shape 1761">
              <a:extLst>
                <a:ext uri="{FF2B5EF4-FFF2-40B4-BE49-F238E27FC236}">
                  <a16:creationId xmlns:a16="http://schemas.microsoft.com/office/drawing/2014/main" id="{7AACA170-9FD1-1F5B-5D5A-2F6FE5F3362F}"/>
                </a:ext>
              </a:extLst>
            </p:cNvPr>
            <p:cNvSpPr/>
            <p:nvPr/>
          </p:nvSpPr>
          <p:spPr>
            <a:xfrm>
              <a:off x="6155241" y="4352413"/>
              <a:ext cx="15508" cy="57415"/>
            </a:xfrm>
            <a:custGeom>
              <a:avLst/>
              <a:gdLst>
                <a:gd name="connsiteX0" fmla="*/ 0 w 15508"/>
                <a:gd name="connsiteY0" fmla="*/ 0 h 57415"/>
                <a:gd name="connsiteX1" fmla="*/ 15508 w 15508"/>
                <a:gd name="connsiteY1" fmla="*/ 0 h 57415"/>
                <a:gd name="connsiteX2" fmla="*/ 15508 w 15508"/>
                <a:gd name="connsiteY2" fmla="*/ 57415 h 57415"/>
                <a:gd name="connsiteX3" fmla="*/ 0 w 15508"/>
                <a:gd name="connsiteY3" fmla="*/ 57415 h 5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08" h="57415">
                  <a:moveTo>
                    <a:pt x="0" y="0"/>
                  </a:moveTo>
                  <a:lnTo>
                    <a:pt x="15508" y="0"/>
                  </a:lnTo>
                  <a:lnTo>
                    <a:pt x="15508" y="57415"/>
                  </a:lnTo>
                  <a:lnTo>
                    <a:pt x="0" y="57415"/>
                  </a:lnTo>
                  <a:close/>
                </a:path>
              </a:pathLst>
            </a:custGeom>
            <a:solidFill>
              <a:srgbClr val="00000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3" name="Freeform: Shape 1762">
              <a:extLst>
                <a:ext uri="{FF2B5EF4-FFF2-40B4-BE49-F238E27FC236}">
                  <a16:creationId xmlns:a16="http://schemas.microsoft.com/office/drawing/2014/main" id="{BF6D38F7-4E10-1FCB-DC34-4A38996DED89}"/>
                </a:ext>
              </a:extLst>
            </p:cNvPr>
            <p:cNvSpPr/>
            <p:nvPr/>
          </p:nvSpPr>
          <p:spPr>
            <a:xfrm>
              <a:off x="6177113" y="4352413"/>
              <a:ext cx="15506" cy="57415"/>
            </a:xfrm>
            <a:custGeom>
              <a:avLst/>
              <a:gdLst>
                <a:gd name="connsiteX0" fmla="*/ 0 w 15506"/>
                <a:gd name="connsiteY0" fmla="*/ 0 h 57415"/>
                <a:gd name="connsiteX1" fmla="*/ 15507 w 15506"/>
                <a:gd name="connsiteY1" fmla="*/ 0 h 57415"/>
                <a:gd name="connsiteX2" fmla="*/ 15507 w 15506"/>
                <a:gd name="connsiteY2" fmla="*/ 57415 h 57415"/>
                <a:gd name="connsiteX3" fmla="*/ 0 w 15506"/>
                <a:gd name="connsiteY3" fmla="*/ 57415 h 5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06" h="57415">
                  <a:moveTo>
                    <a:pt x="0" y="0"/>
                  </a:moveTo>
                  <a:lnTo>
                    <a:pt x="15507" y="0"/>
                  </a:lnTo>
                  <a:lnTo>
                    <a:pt x="15507" y="57415"/>
                  </a:lnTo>
                  <a:lnTo>
                    <a:pt x="0" y="57415"/>
                  </a:lnTo>
                  <a:close/>
                </a:path>
              </a:pathLst>
            </a:custGeom>
            <a:solidFill>
              <a:srgbClr val="00000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4" name="Freeform: Shape 1763">
              <a:extLst>
                <a:ext uri="{FF2B5EF4-FFF2-40B4-BE49-F238E27FC236}">
                  <a16:creationId xmlns:a16="http://schemas.microsoft.com/office/drawing/2014/main" id="{CFD8014D-4427-8348-06A2-77111C7AD004}"/>
                </a:ext>
              </a:extLst>
            </p:cNvPr>
            <p:cNvSpPr/>
            <p:nvPr/>
          </p:nvSpPr>
          <p:spPr>
            <a:xfrm>
              <a:off x="5856810" y="4366791"/>
              <a:ext cx="46296" cy="44944"/>
            </a:xfrm>
            <a:custGeom>
              <a:avLst/>
              <a:gdLst>
                <a:gd name="connsiteX0" fmla="*/ 8222 w 46296"/>
                <a:gd name="connsiteY0" fmla="*/ 40785 h 44944"/>
                <a:gd name="connsiteX1" fmla="*/ 23021 w 46296"/>
                <a:gd name="connsiteY1" fmla="*/ 44830 h 44944"/>
                <a:gd name="connsiteX2" fmla="*/ 39598 w 46296"/>
                <a:gd name="connsiteY2" fmla="*/ 38994 h 44944"/>
                <a:gd name="connsiteX3" fmla="*/ 38512 w 46296"/>
                <a:gd name="connsiteY3" fmla="*/ 4730 h 44944"/>
                <a:gd name="connsiteX4" fmla="*/ 38233 w 46296"/>
                <a:gd name="connsiteY4" fmla="*/ 4474 h 44944"/>
                <a:gd name="connsiteX5" fmla="*/ 23020 w 46296"/>
                <a:gd name="connsiteY5" fmla="*/ -82 h 44944"/>
                <a:gd name="connsiteX6" fmla="*/ 7226 w 46296"/>
                <a:gd name="connsiteY6" fmla="*/ 5105 h 44944"/>
                <a:gd name="connsiteX7" fmla="*/ -127 w 46296"/>
                <a:gd name="connsiteY7" fmla="*/ 22374 h 44944"/>
                <a:gd name="connsiteX8" fmla="*/ 8222 w 46296"/>
                <a:gd name="connsiteY8" fmla="*/ 40785 h 44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296" h="44944">
                  <a:moveTo>
                    <a:pt x="8222" y="40785"/>
                  </a:moveTo>
                  <a:cubicBezTo>
                    <a:pt x="12135" y="43720"/>
                    <a:pt x="17688" y="44830"/>
                    <a:pt x="23021" y="44830"/>
                  </a:cubicBezTo>
                  <a:cubicBezTo>
                    <a:pt x="29079" y="45017"/>
                    <a:pt x="34991" y="42936"/>
                    <a:pt x="39598" y="38994"/>
                  </a:cubicBezTo>
                  <a:cubicBezTo>
                    <a:pt x="48765" y="29233"/>
                    <a:pt x="48279" y="13893"/>
                    <a:pt x="38512" y="4730"/>
                  </a:cubicBezTo>
                  <a:cubicBezTo>
                    <a:pt x="38420" y="4644"/>
                    <a:pt x="38326" y="4559"/>
                    <a:pt x="38233" y="4474"/>
                  </a:cubicBezTo>
                  <a:cubicBezTo>
                    <a:pt x="33803" y="1317"/>
                    <a:pt x="28454" y="-287"/>
                    <a:pt x="23020" y="-82"/>
                  </a:cubicBezTo>
                  <a:cubicBezTo>
                    <a:pt x="17302" y="-321"/>
                    <a:pt x="11692" y="1522"/>
                    <a:pt x="7226" y="5105"/>
                  </a:cubicBezTo>
                  <a:cubicBezTo>
                    <a:pt x="2454" y="9576"/>
                    <a:pt x="-215" y="15838"/>
                    <a:pt x="-127" y="22374"/>
                  </a:cubicBezTo>
                  <a:cubicBezTo>
                    <a:pt x="-127" y="29592"/>
                    <a:pt x="2751" y="36673"/>
                    <a:pt x="8222" y="40785"/>
                  </a:cubicBezTo>
                  <a:close/>
                </a:path>
              </a:pathLst>
            </a:custGeom>
            <a:solidFill>
              <a:srgbClr val="00000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5" name="Freeform: Shape 1764">
              <a:extLst>
                <a:ext uri="{FF2B5EF4-FFF2-40B4-BE49-F238E27FC236}">
                  <a16:creationId xmlns:a16="http://schemas.microsoft.com/office/drawing/2014/main" id="{03EAE9E2-31B7-3FE4-24A7-4D47D7640DCF}"/>
                </a:ext>
              </a:extLst>
            </p:cNvPr>
            <p:cNvSpPr/>
            <p:nvPr/>
          </p:nvSpPr>
          <p:spPr>
            <a:xfrm>
              <a:off x="5874792" y="4371794"/>
              <a:ext cx="10479" cy="34741"/>
            </a:xfrm>
            <a:custGeom>
              <a:avLst/>
              <a:gdLst>
                <a:gd name="connsiteX0" fmla="*/ 5111 w 10479"/>
                <a:gd name="connsiteY0" fmla="*/ 34639 h 34741"/>
                <a:gd name="connsiteX1" fmla="*/ 10351 w 10479"/>
                <a:gd name="connsiteY1" fmla="*/ 29400 h 34741"/>
                <a:gd name="connsiteX2" fmla="*/ 10351 w 10479"/>
                <a:gd name="connsiteY2" fmla="*/ 5135 h 34741"/>
                <a:gd name="connsiteX3" fmla="*/ 5111 w 10479"/>
                <a:gd name="connsiteY3" fmla="*/ -103 h 34741"/>
                <a:gd name="connsiteX4" fmla="*/ 5111 w 10479"/>
                <a:gd name="connsiteY4" fmla="*/ -103 h 34741"/>
                <a:gd name="connsiteX5" fmla="*/ 5111 w 10479"/>
                <a:gd name="connsiteY5" fmla="*/ -103 h 34741"/>
                <a:gd name="connsiteX6" fmla="*/ -129 w 10479"/>
                <a:gd name="connsiteY6" fmla="*/ 5135 h 34741"/>
                <a:gd name="connsiteX7" fmla="*/ -129 w 10479"/>
                <a:gd name="connsiteY7" fmla="*/ 29400 h 34741"/>
                <a:gd name="connsiteX8" fmla="*/ 5111 w 10479"/>
                <a:gd name="connsiteY8" fmla="*/ 34639 h 34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9" h="34741">
                  <a:moveTo>
                    <a:pt x="5111" y="34639"/>
                  </a:moveTo>
                  <a:cubicBezTo>
                    <a:pt x="8004" y="34639"/>
                    <a:pt x="10351" y="32301"/>
                    <a:pt x="10351" y="29400"/>
                  </a:cubicBezTo>
                  <a:lnTo>
                    <a:pt x="10351" y="5135"/>
                  </a:lnTo>
                  <a:cubicBezTo>
                    <a:pt x="10351" y="2252"/>
                    <a:pt x="8006" y="-103"/>
                    <a:pt x="5111" y="-103"/>
                  </a:cubicBezTo>
                  <a:cubicBezTo>
                    <a:pt x="5111" y="-103"/>
                    <a:pt x="5111" y="-103"/>
                    <a:pt x="5111" y="-103"/>
                  </a:cubicBezTo>
                  <a:lnTo>
                    <a:pt x="5111" y="-103"/>
                  </a:lnTo>
                  <a:cubicBezTo>
                    <a:pt x="2216" y="-103"/>
                    <a:pt x="-129" y="2252"/>
                    <a:pt x="-129" y="5135"/>
                  </a:cubicBezTo>
                  <a:lnTo>
                    <a:pt x="-129" y="29400"/>
                  </a:lnTo>
                  <a:cubicBezTo>
                    <a:pt x="-129" y="32301"/>
                    <a:pt x="2216" y="34639"/>
                    <a:pt x="5111" y="34639"/>
                  </a:cubicBezTo>
                  <a:close/>
                </a:path>
              </a:pathLst>
            </a:custGeom>
            <a:solidFill>
              <a:srgbClr val="FFFFF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6" name="Freeform: Shape 1765">
              <a:extLst>
                <a:ext uri="{FF2B5EF4-FFF2-40B4-BE49-F238E27FC236}">
                  <a16:creationId xmlns:a16="http://schemas.microsoft.com/office/drawing/2014/main" id="{0D993290-562F-B33F-C221-0A689E9ACBA4}"/>
                </a:ext>
              </a:extLst>
            </p:cNvPr>
            <p:cNvSpPr/>
            <p:nvPr/>
          </p:nvSpPr>
          <p:spPr>
            <a:xfrm>
              <a:off x="6341121" y="4896164"/>
              <a:ext cx="66849" cy="117196"/>
            </a:xfrm>
            <a:custGeom>
              <a:avLst/>
              <a:gdLst>
                <a:gd name="connsiteX0" fmla="*/ 63901 w 66849"/>
                <a:gd name="connsiteY0" fmla="*/ 103663 h 117196"/>
                <a:gd name="connsiteX1" fmla="*/ 66720 w 66849"/>
                <a:gd name="connsiteY1" fmla="*/ 85951 h 117196"/>
                <a:gd name="connsiteX2" fmla="*/ 61646 w 66849"/>
                <a:gd name="connsiteY2" fmla="*/ 61959 h 117196"/>
                <a:gd name="connsiteX3" fmla="*/ 37064 w 66849"/>
                <a:gd name="connsiteY3" fmla="*/ 42916 h 117196"/>
                <a:gd name="connsiteX4" fmla="*/ 28797 w 66849"/>
                <a:gd name="connsiteY4" fmla="*/ 36022 h 117196"/>
                <a:gd name="connsiteX5" fmla="*/ 27262 w 66849"/>
                <a:gd name="connsiteY5" fmla="*/ 27558 h 117196"/>
                <a:gd name="connsiteX6" fmla="*/ 28621 w 66849"/>
                <a:gd name="connsiteY6" fmla="*/ 21040 h 117196"/>
                <a:gd name="connsiteX7" fmla="*/ 32635 w 66849"/>
                <a:gd name="connsiteY7" fmla="*/ 18873 h 117196"/>
                <a:gd name="connsiteX8" fmla="*/ 36122 w 66849"/>
                <a:gd name="connsiteY8" fmla="*/ 20494 h 117196"/>
                <a:gd name="connsiteX9" fmla="*/ 37167 w 66849"/>
                <a:gd name="connsiteY9" fmla="*/ 27951 h 117196"/>
                <a:gd name="connsiteX10" fmla="*/ 37167 w 66849"/>
                <a:gd name="connsiteY10" fmla="*/ 36329 h 117196"/>
                <a:gd name="connsiteX11" fmla="*/ 64369 w 66849"/>
                <a:gd name="connsiteY11" fmla="*/ 36329 h 117196"/>
                <a:gd name="connsiteX12" fmla="*/ 64369 w 66849"/>
                <a:gd name="connsiteY12" fmla="*/ 31893 h 117196"/>
                <a:gd name="connsiteX13" fmla="*/ 61760 w 66849"/>
                <a:gd name="connsiteY13" fmla="*/ 12866 h 117196"/>
                <a:gd name="connsiteX14" fmla="*/ 51120 w 66849"/>
                <a:gd name="connsiteY14" fmla="*/ 3601 h 117196"/>
                <a:gd name="connsiteX15" fmla="*/ 31678 w 66849"/>
                <a:gd name="connsiteY15" fmla="*/ -85 h 117196"/>
                <a:gd name="connsiteX16" fmla="*/ 13874 w 66849"/>
                <a:gd name="connsiteY16" fmla="*/ 3277 h 117196"/>
                <a:gd name="connsiteX17" fmla="*/ 3196 w 66849"/>
                <a:gd name="connsiteY17" fmla="*/ 12628 h 117196"/>
                <a:gd name="connsiteX18" fmla="*/ -108 w 66849"/>
                <a:gd name="connsiteY18" fmla="*/ 31534 h 117196"/>
                <a:gd name="connsiteX19" fmla="*/ 2215 w 66849"/>
                <a:gd name="connsiteY19" fmla="*/ 46260 h 117196"/>
                <a:gd name="connsiteX20" fmla="*/ 8073 w 66849"/>
                <a:gd name="connsiteY20" fmla="*/ 55304 h 117196"/>
                <a:gd name="connsiteX21" fmla="*/ 22514 w 66849"/>
                <a:gd name="connsiteY21" fmla="*/ 65747 h 117196"/>
                <a:gd name="connsiteX22" fmla="*/ 36168 w 66849"/>
                <a:gd name="connsiteY22" fmla="*/ 75935 h 117196"/>
                <a:gd name="connsiteX23" fmla="*/ 38846 w 66849"/>
                <a:gd name="connsiteY23" fmla="*/ 88971 h 117196"/>
                <a:gd name="connsiteX24" fmla="*/ 37432 w 66849"/>
                <a:gd name="connsiteY24" fmla="*/ 95814 h 117196"/>
                <a:gd name="connsiteX25" fmla="*/ 33115 w 66849"/>
                <a:gd name="connsiteY25" fmla="*/ 98117 h 117196"/>
                <a:gd name="connsiteX26" fmla="*/ 29071 w 66849"/>
                <a:gd name="connsiteY26" fmla="*/ 96292 h 117196"/>
                <a:gd name="connsiteX27" fmla="*/ 27931 w 66849"/>
                <a:gd name="connsiteY27" fmla="*/ 88152 h 117196"/>
                <a:gd name="connsiteX28" fmla="*/ 27931 w 66849"/>
                <a:gd name="connsiteY28" fmla="*/ 74450 h 117196"/>
                <a:gd name="connsiteX29" fmla="*/ 731 w 66849"/>
                <a:gd name="connsiteY29" fmla="*/ 74450 h 117196"/>
                <a:gd name="connsiteX30" fmla="*/ 731 w 66849"/>
                <a:gd name="connsiteY30" fmla="*/ 81804 h 117196"/>
                <a:gd name="connsiteX31" fmla="*/ 3304 w 66849"/>
                <a:gd name="connsiteY31" fmla="*/ 101308 h 117196"/>
                <a:gd name="connsiteX32" fmla="*/ 14186 w 66849"/>
                <a:gd name="connsiteY32" fmla="*/ 112638 h 117196"/>
                <a:gd name="connsiteX33" fmla="*/ 34248 w 66849"/>
                <a:gd name="connsiteY33" fmla="*/ 117075 h 117196"/>
                <a:gd name="connsiteX34" fmla="*/ 53018 w 66849"/>
                <a:gd name="connsiteY34" fmla="*/ 113219 h 117196"/>
                <a:gd name="connsiteX35" fmla="*/ 63901 w 66849"/>
                <a:gd name="connsiteY35" fmla="*/ 103663 h 11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6849" h="117196">
                  <a:moveTo>
                    <a:pt x="63901" y="103663"/>
                  </a:moveTo>
                  <a:cubicBezTo>
                    <a:pt x="65778" y="99875"/>
                    <a:pt x="66719" y="93954"/>
                    <a:pt x="66720" y="85951"/>
                  </a:cubicBezTo>
                  <a:cubicBezTo>
                    <a:pt x="66720" y="74911"/>
                    <a:pt x="65029" y="66925"/>
                    <a:pt x="61646" y="61959"/>
                  </a:cubicBezTo>
                  <a:cubicBezTo>
                    <a:pt x="58267" y="57011"/>
                    <a:pt x="50072" y="50663"/>
                    <a:pt x="37064" y="42916"/>
                  </a:cubicBezTo>
                  <a:cubicBezTo>
                    <a:pt x="32526" y="40220"/>
                    <a:pt x="29770" y="37933"/>
                    <a:pt x="28797" y="36022"/>
                  </a:cubicBezTo>
                  <a:cubicBezTo>
                    <a:pt x="27621" y="33360"/>
                    <a:pt x="27093" y="30459"/>
                    <a:pt x="27262" y="27558"/>
                  </a:cubicBezTo>
                  <a:cubicBezTo>
                    <a:pt x="27110" y="25306"/>
                    <a:pt x="27581" y="23037"/>
                    <a:pt x="28621" y="21040"/>
                  </a:cubicBezTo>
                  <a:cubicBezTo>
                    <a:pt x="29462" y="19624"/>
                    <a:pt x="31004" y="18804"/>
                    <a:pt x="32635" y="18873"/>
                  </a:cubicBezTo>
                  <a:cubicBezTo>
                    <a:pt x="34001" y="18754"/>
                    <a:pt x="35330" y="19368"/>
                    <a:pt x="36122" y="20494"/>
                  </a:cubicBezTo>
                  <a:cubicBezTo>
                    <a:pt x="36819" y="21552"/>
                    <a:pt x="37167" y="24043"/>
                    <a:pt x="37167" y="27951"/>
                  </a:cubicBezTo>
                  <a:lnTo>
                    <a:pt x="37167" y="36329"/>
                  </a:lnTo>
                  <a:lnTo>
                    <a:pt x="64369" y="36329"/>
                  </a:lnTo>
                  <a:lnTo>
                    <a:pt x="64369" y="31893"/>
                  </a:lnTo>
                  <a:cubicBezTo>
                    <a:pt x="64369" y="22951"/>
                    <a:pt x="63498" y="16604"/>
                    <a:pt x="61760" y="12866"/>
                  </a:cubicBezTo>
                  <a:cubicBezTo>
                    <a:pt x="60021" y="9147"/>
                    <a:pt x="56474" y="6058"/>
                    <a:pt x="51120" y="3601"/>
                  </a:cubicBezTo>
                  <a:cubicBezTo>
                    <a:pt x="44981" y="990"/>
                    <a:pt x="38348" y="-273"/>
                    <a:pt x="31678" y="-85"/>
                  </a:cubicBezTo>
                  <a:cubicBezTo>
                    <a:pt x="25571" y="-256"/>
                    <a:pt x="19498" y="887"/>
                    <a:pt x="13874" y="3277"/>
                  </a:cubicBezTo>
                  <a:cubicBezTo>
                    <a:pt x="9388" y="5153"/>
                    <a:pt x="5639" y="8430"/>
                    <a:pt x="3196" y="12628"/>
                  </a:cubicBezTo>
                  <a:cubicBezTo>
                    <a:pt x="993" y="16621"/>
                    <a:pt x="-110" y="22917"/>
                    <a:pt x="-108" y="31534"/>
                  </a:cubicBezTo>
                  <a:cubicBezTo>
                    <a:pt x="-269" y="36551"/>
                    <a:pt x="520" y="41534"/>
                    <a:pt x="2215" y="46260"/>
                  </a:cubicBezTo>
                  <a:cubicBezTo>
                    <a:pt x="3473" y="49673"/>
                    <a:pt x="5473" y="52762"/>
                    <a:pt x="8073" y="55304"/>
                  </a:cubicBezTo>
                  <a:cubicBezTo>
                    <a:pt x="12642" y="59109"/>
                    <a:pt x="17467" y="62608"/>
                    <a:pt x="22514" y="65747"/>
                  </a:cubicBezTo>
                  <a:cubicBezTo>
                    <a:pt x="29783" y="70508"/>
                    <a:pt x="34334" y="73904"/>
                    <a:pt x="36168" y="75935"/>
                  </a:cubicBezTo>
                  <a:cubicBezTo>
                    <a:pt x="37952" y="77982"/>
                    <a:pt x="38845" y="82333"/>
                    <a:pt x="38846" y="88971"/>
                  </a:cubicBezTo>
                  <a:cubicBezTo>
                    <a:pt x="38995" y="91343"/>
                    <a:pt x="38505" y="93698"/>
                    <a:pt x="37432" y="95814"/>
                  </a:cubicBezTo>
                  <a:cubicBezTo>
                    <a:pt x="36534" y="97315"/>
                    <a:pt x="34870" y="98202"/>
                    <a:pt x="33115" y="98117"/>
                  </a:cubicBezTo>
                  <a:cubicBezTo>
                    <a:pt x="31540" y="98288"/>
                    <a:pt x="29995" y="97588"/>
                    <a:pt x="29071" y="96292"/>
                  </a:cubicBezTo>
                  <a:cubicBezTo>
                    <a:pt x="28309" y="95097"/>
                    <a:pt x="27930" y="92384"/>
                    <a:pt x="27931" y="88152"/>
                  </a:cubicBezTo>
                  <a:lnTo>
                    <a:pt x="27931" y="74450"/>
                  </a:lnTo>
                  <a:lnTo>
                    <a:pt x="731" y="74450"/>
                  </a:lnTo>
                  <a:lnTo>
                    <a:pt x="731" y="81804"/>
                  </a:lnTo>
                  <a:cubicBezTo>
                    <a:pt x="731" y="90234"/>
                    <a:pt x="1590" y="96735"/>
                    <a:pt x="3304" y="101308"/>
                  </a:cubicBezTo>
                  <a:cubicBezTo>
                    <a:pt x="5019" y="105898"/>
                    <a:pt x="8646" y="109669"/>
                    <a:pt x="14186" y="112638"/>
                  </a:cubicBezTo>
                  <a:cubicBezTo>
                    <a:pt x="20403" y="115744"/>
                    <a:pt x="27296" y="117280"/>
                    <a:pt x="34248" y="117075"/>
                  </a:cubicBezTo>
                  <a:cubicBezTo>
                    <a:pt x="40715" y="117212"/>
                    <a:pt x="47130" y="115898"/>
                    <a:pt x="53018" y="113219"/>
                  </a:cubicBezTo>
                  <a:cubicBezTo>
                    <a:pt x="58398" y="110642"/>
                    <a:pt x="62025" y="107468"/>
                    <a:pt x="63901" y="103663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7" name="Freeform: Shape 1766">
              <a:extLst>
                <a:ext uri="{FF2B5EF4-FFF2-40B4-BE49-F238E27FC236}">
                  <a16:creationId xmlns:a16="http://schemas.microsoft.com/office/drawing/2014/main" id="{61A9899F-1513-88C7-BFFB-883AF1C0EAA1}"/>
                </a:ext>
              </a:extLst>
            </p:cNvPr>
            <p:cNvSpPr/>
            <p:nvPr/>
          </p:nvSpPr>
          <p:spPr>
            <a:xfrm>
              <a:off x="6412118" y="4898524"/>
              <a:ext cx="63959" cy="112467"/>
            </a:xfrm>
            <a:custGeom>
              <a:avLst/>
              <a:gdLst>
                <a:gd name="connsiteX0" fmla="*/ 46499 w 63959"/>
                <a:gd name="connsiteY0" fmla="*/ 112467 h 112467"/>
                <a:gd name="connsiteX1" fmla="*/ 46499 w 63959"/>
                <a:gd name="connsiteY1" fmla="*/ 22490 h 112467"/>
                <a:gd name="connsiteX2" fmla="*/ 63960 w 63959"/>
                <a:gd name="connsiteY2" fmla="*/ 22490 h 112467"/>
                <a:gd name="connsiteX3" fmla="*/ 63960 w 63959"/>
                <a:gd name="connsiteY3" fmla="*/ 0 h 112467"/>
                <a:gd name="connsiteX4" fmla="*/ 0 w 63959"/>
                <a:gd name="connsiteY4" fmla="*/ 0 h 112467"/>
                <a:gd name="connsiteX5" fmla="*/ 0 w 63959"/>
                <a:gd name="connsiteY5" fmla="*/ 22490 h 112467"/>
                <a:gd name="connsiteX6" fmla="*/ 17285 w 63959"/>
                <a:gd name="connsiteY6" fmla="*/ 22490 h 112467"/>
                <a:gd name="connsiteX7" fmla="*/ 17285 w 63959"/>
                <a:gd name="connsiteY7" fmla="*/ 112467 h 112467"/>
                <a:gd name="connsiteX8" fmla="*/ 46499 w 63959"/>
                <a:gd name="connsiteY8" fmla="*/ 112467 h 11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959" h="112467">
                  <a:moveTo>
                    <a:pt x="46499" y="112467"/>
                  </a:moveTo>
                  <a:lnTo>
                    <a:pt x="46499" y="22490"/>
                  </a:lnTo>
                  <a:lnTo>
                    <a:pt x="63960" y="22490"/>
                  </a:lnTo>
                  <a:lnTo>
                    <a:pt x="63960" y="0"/>
                  </a:lnTo>
                  <a:lnTo>
                    <a:pt x="0" y="0"/>
                  </a:lnTo>
                  <a:lnTo>
                    <a:pt x="0" y="22490"/>
                  </a:lnTo>
                  <a:lnTo>
                    <a:pt x="17285" y="22490"/>
                  </a:lnTo>
                  <a:lnTo>
                    <a:pt x="17285" y="112467"/>
                  </a:lnTo>
                  <a:lnTo>
                    <a:pt x="46499" y="112467"/>
                  </a:ln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8" name="Freeform: Shape 1767">
              <a:extLst>
                <a:ext uri="{FF2B5EF4-FFF2-40B4-BE49-F238E27FC236}">
                  <a16:creationId xmlns:a16="http://schemas.microsoft.com/office/drawing/2014/main" id="{D8E0BB44-3526-5FB0-CEF6-09183C512F97}"/>
                </a:ext>
              </a:extLst>
            </p:cNvPr>
            <p:cNvSpPr/>
            <p:nvPr/>
          </p:nvSpPr>
          <p:spPr>
            <a:xfrm>
              <a:off x="6482807" y="4927942"/>
              <a:ext cx="29215" cy="83049"/>
            </a:xfrm>
            <a:custGeom>
              <a:avLst/>
              <a:gdLst>
                <a:gd name="connsiteX0" fmla="*/ 0 w 29215"/>
                <a:gd name="connsiteY0" fmla="*/ 0 h 83049"/>
                <a:gd name="connsiteX1" fmla="*/ 29215 w 29215"/>
                <a:gd name="connsiteY1" fmla="*/ 0 h 83049"/>
                <a:gd name="connsiteX2" fmla="*/ 29215 w 29215"/>
                <a:gd name="connsiteY2" fmla="*/ 83049 h 83049"/>
                <a:gd name="connsiteX3" fmla="*/ 0 w 29215"/>
                <a:gd name="connsiteY3" fmla="*/ 83049 h 8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5" h="83049">
                  <a:moveTo>
                    <a:pt x="0" y="0"/>
                  </a:moveTo>
                  <a:lnTo>
                    <a:pt x="29215" y="0"/>
                  </a:lnTo>
                  <a:lnTo>
                    <a:pt x="29215" y="83049"/>
                  </a:lnTo>
                  <a:lnTo>
                    <a:pt x="0" y="83049"/>
                  </a:ln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9" name="Freeform: Shape 1768">
              <a:extLst>
                <a:ext uri="{FF2B5EF4-FFF2-40B4-BE49-F238E27FC236}">
                  <a16:creationId xmlns:a16="http://schemas.microsoft.com/office/drawing/2014/main" id="{B0AC0848-5EFA-BE0E-C731-045986320152}"/>
                </a:ext>
              </a:extLst>
            </p:cNvPr>
            <p:cNvSpPr/>
            <p:nvPr/>
          </p:nvSpPr>
          <p:spPr>
            <a:xfrm>
              <a:off x="6482807" y="4898524"/>
              <a:ext cx="29215" cy="22743"/>
            </a:xfrm>
            <a:custGeom>
              <a:avLst/>
              <a:gdLst>
                <a:gd name="connsiteX0" fmla="*/ 0 w 29215"/>
                <a:gd name="connsiteY0" fmla="*/ 0 h 22743"/>
                <a:gd name="connsiteX1" fmla="*/ 29215 w 29215"/>
                <a:gd name="connsiteY1" fmla="*/ 0 h 22743"/>
                <a:gd name="connsiteX2" fmla="*/ 29215 w 29215"/>
                <a:gd name="connsiteY2" fmla="*/ 22743 h 22743"/>
                <a:gd name="connsiteX3" fmla="*/ 0 w 29215"/>
                <a:gd name="connsiteY3" fmla="*/ 22743 h 2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5" h="22743">
                  <a:moveTo>
                    <a:pt x="0" y="0"/>
                  </a:moveTo>
                  <a:lnTo>
                    <a:pt x="29215" y="0"/>
                  </a:lnTo>
                  <a:lnTo>
                    <a:pt x="29215" y="22743"/>
                  </a:lnTo>
                  <a:lnTo>
                    <a:pt x="0" y="22743"/>
                  </a:ln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0" name="Freeform: Shape 1769">
              <a:extLst>
                <a:ext uri="{FF2B5EF4-FFF2-40B4-BE49-F238E27FC236}">
                  <a16:creationId xmlns:a16="http://schemas.microsoft.com/office/drawing/2014/main" id="{372AA097-13CD-AF3C-4760-A8AB8A4D4101}"/>
                </a:ext>
              </a:extLst>
            </p:cNvPr>
            <p:cNvSpPr/>
            <p:nvPr/>
          </p:nvSpPr>
          <p:spPr>
            <a:xfrm>
              <a:off x="6522119" y="4898520"/>
              <a:ext cx="64862" cy="114163"/>
            </a:xfrm>
            <a:custGeom>
              <a:avLst/>
              <a:gdLst>
                <a:gd name="connsiteX0" fmla="*/ 36693 w 64862"/>
                <a:gd name="connsiteY0" fmla="*/ -103 h 114163"/>
                <a:gd name="connsiteX1" fmla="*/ 36693 w 64862"/>
                <a:gd name="connsiteY1" fmla="*/ 26056 h 114163"/>
                <a:gd name="connsiteX2" fmla="*/ 19179 w 64862"/>
                <a:gd name="connsiteY2" fmla="*/ 18531 h 114163"/>
                <a:gd name="connsiteX3" fmla="*/ 7527 w 64862"/>
                <a:gd name="connsiteY3" fmla="*/ 21909 h 114163"/>
                <a:gd name="connsiteX4" fmla="*/ 1280 w 64862"/>
                <a:gd name="connsiteY4" fmla="*/ 29724 h 114163"/>
                <a:gd name="connsiteX5" fmla="*/ -79 w 64862"/>
                <a:gd name="connsiteY5" fmla="*/ 44792 h 114163"/>
                <a:gd name="connsiteX6" fmla="*/ -79 w 64862"/>
                <a:gd name="connsiteY6" fmla="*/ 87929 h 114163"/>
                <a:gd name="connsiteX7" fmla="*/ 1280 w 64862"/>
                <a:gd name="connsiteY7" fmla="*/ 102655 h 114163"/>
                <a:gd name="connsiteX8" fmla="*/ 7457 w 64862"/>
                <a:gd name="connsiteY8" fmla="*/ 110607 h 114163"/>
                <a:gd name="connsiteX9" fmla="*/ 18829 w 64862"/>
                <a:gd name="connsiteY9" fmla="*/ 114054 h 114163"/>
                <a:gd name="connsiteX10" fmla="*/ 28177 w 64862"/>
                <a:gd name="connsiteY10" fmla="*/ 111955 h 114163"/>
                <a:gd name="connsiteX11" fmla="*/ 36693 w 64862"/>
                <a:gd name="connsiteY11" fmla="*/ 105693 h 114163"/>
                <a:gd name="connsiteX12" fmla="*/ 36693 w 64862"/>
                <a:gd name="connsiteY12" fmla="*/ 112365 h 114163"/>
                <a:gd name="connsiteX13" fmla="*/ 64734 w 64862"/>
                <a:gd name="connsiteY13" fmla="*/ 112365 h 114163"/>
                <a:gd name="connsiteX14" fmla="*/ 64734 w 64862"/>
                <a:gd name="connsiteY14" fmla="*/ -103 h 114163"/>
                <a:gd name="connsiteX15" fmla="*/ 36693 w 64862"/>
                <a:gd name="connsiteY15" fmla="*/ 86086 h 114163"/>
                <a:gd name="connsiteX16" fmla="*/ 35769 w 64862"/>
                <a:gd name="connsiteY16" fmla="*/ 95778 h 114163"/>
                <a:gd name="connsiteX17" fmla="*/ 32077 w 64862"/>
                <a:gd name="connsiteY17" fmla="*/ 97775 h 114163"/>
                <a:gd name="connsiteX18" fmla="*/ 28809 w 64862"/>
                <a:gd name="connsiteY18" fmla="*/ 96000 h 114163"/>
                <a:gd name="connsiteX19" fmla="*/ 27959 w 64862"/>
                <a:gd name="connsiteY19" fmla="*/ 88577 h 114163"/>
                <a:gd name="connsiteX20" fmla="*/ 27959 w 64862"/>
                <a:gd name="connsiteY20" fmla="*/ 43375 h 114163"/>
                <a:gd name="connsiteX21" fmla="*/ 28850 w 64862"/>
                <a:gd name="connsiteY21" fmla="*/ 36380 h 114163"/>
                <a:gd name="connsiteX22" fmla="*/ 35184 w 64862"/>
                <a:gd name="connsiteY22" fmla="*/ 35902 h 114163"/>
                <a:gd name="connsiteX23" fmla="*/ 35807 w 64862"/>
                <a:gd name="connsiteY23" fmla="*/ 36567 h 114163"/>
                <a:gd name="connsiteX24" fmla="*/ 36693 w 64862"/>
                <a:gd name="connsiteY24" fmla="*/ 43375 h 11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862" h="114163">
                  <a:moveTo>
                    <a:pt x="36693" y="-103"/>
                  </a:moveTo>
                  <a:lnTo>
                    <a:pt x="36693" y="26056"/>
                  </a:lnTo>
                  <a:cubicBezTo>
                    <a:pt x="32211" y="21141"/>
                    <a:pt x="25829" y="18411"/>
                    <a:pt x="19179" y="18531"/>
                  </a:cubicBezTo>
                  <a:cubicBezTo>
                    <a:pt x="15040" y="18428"/>
                    <a:pt x="10968" y="19606"/>
                    <a:pt x="7527" y="21909"/>
                  </a:cubicBezTo>
                  <a:cubicBezTo>
                    <a:pt x="4610" y="23718"/>
                    <a:pt x="2404" y="26482"/>
                    <a:pt x="1280" y="29724"/>
                  </a:cubicBezTo>
                  <a:cubicBezTo>
                    <a:pt x="167" y="34673"/>
                    <a:pt x="-289" y="39741"/>
                    <a:pt x="-79" y="44792"/>
                  </a:cubicBezTo>
                  <a:lnTo>
                    <a:pt x="-79" y="87929"/>
                  </a:lnTo>
                  <a:cubicBezTo>
                    <a:pt x="-275" y="92878"/>
                    <a:pt x="182" y="97826"/>
                    <a:pt x="1280" y="102655"/>
                  </a:cubicBezTo>
                  <a:cubicBezTo>
                    <a:pt x="2382" y="105932"/>
                    <a:pt x="4560" y="108730"/>
                    <a:pt x="7457" y="110607"/>
                  </a:cubicBezTo>
                  <a:cubicBezTo>
                    <a:pt x="10783" y="112945"/>
                    <a:pt x="14769" y="114156"/>
                    <a:pt x="18829" y="114054"/>
                  </a:cubicBezTo>
                  <a:cubicBezTo>
                    <a:pt x="22062" y="114054"/>
                    <a:pt x="25255" y="113337"/>
                    <a:pt x="28177" y="111955"/>
                  </a:cubicBezTo>
                  <a:cubicBezTo>
                    <a:pt x="31374" y="110402"/>
                    <a:pt x="34260" y="108286"/>
                    <a:pt x="36693" y="105693"/>
                  </a:cubicBezTo>
                  <a:lnTo>
                    <a:pt x="36693" y="112365"/>
                  </a:lnTo>
                  <a:lnTo>
                    <a:pt x="64734" y="112365"/>
                  </a:lnTo>
                  <a:lnTo>
                    <a:pt x="64734" y="-103"/>
                  </a:lnTo>
                  <a:close/>
                  <a:moveTo>
                    <a:pt x="36693" y="86086"/>
                  </a:moveTo>
                  <a:cubicBezTo>
                    <a:pt x="36693" y="91222"/>
                    <a:pt x="36385" y="94465"/>
                    <a:pt x="35769" y="95778"/>
                  </a:cubicBezTo>
                  <a:cubicBezTo>
                    <a:pt x="35076" y="97161"/>
                    <a:pt x="33603" y="97945"/>
                    <a:pt x="32077" y="97775"/>
                  </a:cubicBezTo>
                  <a:cubicBezTo>
                    <a:pt x="30726" y="97911"/>
                    <a:pt x="29425" y="97212"/>
                    <a:pt x="28809" y="96000"/>
                  </a:cubicBezTo>
                  <a:cubicBezTo>
                    <a:pt x="28073" y="93595"/>
                    <a:pt x="27787" y="91086"/>
                    <a:pt x="27959" y="88577"/>
                  </a:cubicBezTo>
                  <a:lnTo>
                    <a:pt x="27959" y="43375"/>
                  </a:lnTo>
                  <a:cubicBezTo>
                    <a:pt x="27764" y="41004"/>
                    <a:pt x="28068" y="38632"/>
                    <a:pt x="28850" y="36380"/>
                  </a:cubicBezTo>
                  <a:cubicBezTo>
                    <a:pt x="30466" y="34502"/>
                    <a:pt x="33301" y="34281"/>
                    <a:pt x="35184" y="35902"/>
                  </a:cubicBezTo>
                  <a:cubicBezTo>
                    <a:pt x="35413" y="36106"/>
                    <a:pt x="35621" y="36328"/>
                    <a:pt x="35807" y="36567"/>
                  </a:cubicBezTo>
                  <a:cubicBezTo>
                    <a:pt x="36554" y="38751"/>
                    <a:pt x="36857" y="41072"/>
                    <a:pt x="36693" y="43375"/>
                  </a:cubicBez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1" name="Freeform: Shape 1770">
              <a:extLst>
                <a:ext uri="{FF2B5EF4-FFF2-40B4-BE49-F238E27FC236}">
                  <a16:creationId xmlns:a16="http://schemas.microsoft.com/office/drawing/2014/main" id="{FAA31E83-E1DC-F261-7460-AB90EF240565}"/>
                </a:ext>
              </a:extLst>
            </p:cNvPr>
            <p:cNvSpPr/>
            <p:nvPr/>
          </p:nvSpPr>
          <p:spPr>
            <a:xfrm>
              <a:off x="6276932" y="4958687"/>
              <a:ext cx="51870" cy="50696"/>
            </a:xfrm>
            <a:custGeom>
              <a:avLst/>
              <a:gdLst>
                <a:gd name="connsiteX0" fmla="*/ -129 w 51870"/>
                <a:gd name="connsiteY0" fmla="*/ 50593 h 50696"/>
                <a:gd name="connsiteX1" fmla="*/ 51742 w 51870"/>
                <a:gd name="connsiteY1" fmla="*/ 50593 h 50696"/>
                <a:gd name="connsiteX2" fmla="*/ 51742 w 51870"/>
                <a:gd name="connsiteY2" fmla="*/ -103 h 50696"/>
                <a:gd name="connsiteX3" fmla="*/ -129 w 51870"/>
                <a:gd name="connsiteY3" fmla="*/ 50593 h 5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870" h="50696">
                  <a:moveTo>
                    <a:pt x="-129" y="50593"/>
                  </a:moveTo>
                  <a:lnTo>
                    <a:pt x="51742" y="50593"/>
                  </a:lnTo>
                  <a:lnTo>
                    <a:pt x="51742" y="-103"/>
                  </a:lnTo>
                  <a:cubicBezTo>
                    <a:pt x="49492" y="27353"/>
                    <a:pt x="27377" y="48972"/>
                    <a:pt x="-129" y="50593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2" name="Freeform: Shape 1771">
              <a:extLst>
                <a:ext uri="{FF2B5EF4-FFF2-40B4-BE49-F238E27FC236}">
                  <a16:creationId xmlns:a16="http://schemas.microsoft.com/office/drawing/2014/main" id="{D9B8411E-7DD3-31C7-3A39-6843D5AA92B4}"/>
                </a:ext>
              </a:extLst>
            </p:cNvPr>
            <p:cNvSpPr/>
            <p:nvPr/>
          </p:nvSpPr>
          <p:spPr>
            <a:xfrm>
              <a:off x="6217619" y="4898213"/>
              <a:ext cx="111183" cy="111170"/>
            </a:xfrm>
            <a:custGeom>
              <a:avLst/>
              <a:gdLst>
                <a:gd name="connsiteX0" fmla="*/ 759 w 111183"/>
                <a:gd name="connsiteY0" fmla="*/ 55918 h 111170"/>
                <a:gd name="connsiteX1" fmla="*/ 55992 w 111183"/>
                <a:gd name="connsiteY1" fmla="*/ 699 h 111170"/>
                <a:gd name="connsiteX2" fmla="*/ 111055 w 111183"/>
                <a:gd name="connsiteY2" fmla="*/ 51481 h 111170"/>
                <a:gd name="connsiteX3" fmla="*/ 111055 w 111183"/>
                <a:gd name="connsiteY3" fmla="*/ -103 h 111170"/>
                <a:gd name="connsiteX4" fmla="*/ -129 w 111183"/>
                <a:gd name="connsiteY4" fmla="*/ -103 h 111170"/>
                <a:gd name="connsiteX5" fmla="*/ -129 w 111183"/>
                <a:gd name="connsiteY5" fmla="*/ 111067 h 111170"/>
                <a:gd name="connsiteX6" fmla="*/ 52825 w 111183"/>
                <a:gd name="connsiteY6" fmla="*/ 111067 h 111170"/>
                <a:gd name="connsiteX7" fmla="*/ 759 w 111183"/>
                <a:gd name="connsiteY7" fmla="*/ 55918 h 11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183" h="111170">
                  <a:moveTo>
                    <a:pt x="759" y="55918"/>
                  </a:moveTo>
                  <a:cubicBezTo>
                    <a:pt x="755" y="25424"/>
                    <a:pt x="25484" y="699"/>
                    <a:pt x="55992" y="699"/>
                  </a:cubicBezTo>
                  <a:cubicBezTo>
                    <a:pt x="84777" y="699"/>
                    <a:pt x="108739" y="22796"/>
                    <a:pt x="111055" y="51481"/>
                  </a:cubicBezTo>
                  <a:lnTo>
                    <a:pt x="111055" y="-103"/>
                  </a:lnTo>
                  <a:lnTo>
                    <a:pt x="-129" y="-103"/>
                  </a:lnTo>
                  <a:lnTo>
                    <a:pt x="-129" y="111067"/>
                  </a:lnTo>
                  <a:lnTo>
                    <a:pt x="52825" y="111067"/>
                  </a:lnTo>
                  <a:cubicBezTo>
                    <a:pt x="23613" y="109344"/>
                    <a:pt x="795" y="85182"/>
                    <a:pt x="759" y="55918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3" name="Freeform: Shape 1772">
              <a:extLst>
                <a:ext uri="{FF2B5EF4-FFF2-40B4-BE49-F238E27FC236}">
                  <a16:creationId xmlns:a16="http://schemas.microsoft.com/office/drawing/2014/main" id="{781DC73B-F3FF-F1C8-7495-F8184E2D5D30}"/>
                </a:ext>
              </a:extLst>
            </p:cNvPr>
            <p:cNvSpPr/>
            <p:nvPr/>
          </p:nvSpPr>
          <p:spPr>
            <a:xfrm>
              <a:off x="6328804" y="4949797"/>
              <a:ext cx="196" cy="8890"/>
            </a:xfrm>
            <a:custGeom>
              <a:avLst/>
              <a:gdLst>
                <a:gd name="connsiteX0" fmla="*/ 68 w 196"/>
                <a:gd name="connsiteY0" fmla="*/ 4334 h 8890"/>
                <a:gd name="connsiteX1" fmla="*/ -129 w 196"/>
                <a:gd name="connsiteY1" fmla="*/ -103 h 8890"/>
                <a:gd name="connsiteX2" fmla="*/ -129 w 196"/>
                <a:gd name="connsiteY2" fmla="*/ 8787 h 8890"/>
                <a:gd name="connsiteX3" fmla="*/ 68 w 196"/>
                <a:gd name="connsiteY3" fmla="*/ 4334 h 8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" h="8890">
                  <a:moveTo>
                    <a:pt x="68" y="4334"/>
                  </a:moveTo>
                  <a:cubicBezTo>
                    <a:pt x="68" y="2832"/>
                    <a:pt x="-11" y="1365"/>
                    <a:pt x="-129" y="-103"/>
                  </a:cubicBezTo>
                  <a:lnTo>
                    <a:pt x="-129" y="8787"/>
                  </a:lnTo>
                  <a:cubicBezTo>
                    <a:pt x="-11" y="7320"/>
                    <a:pt x="68" y="5835"/>
                    <a:pt x="68" y="4334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4" name="Freeform: Shape 1773">
              <a:extLst>
                <a:ext uri="{FF2B5EF4-FFF2-40B4-BE49-F238E27FC236}">
                  <a16:creationId xmlns:a16="http://schemas.microsoft.com/office/drawing/2014/main" id="{F48B7A45-DB26-75F0-26B6-66BDAC785834}"/>
                </a:ext>
              </a:extLst>
            </p:cNvPr>
            <p:cNvSpPr/>
            <p:nvPr/>
          </p:nvSpPr>
          <p:spPr>
            <a:xfrm>
              <a:off x="6270575" y="5009384"/>
              <a:ext cx="6357" cy="102"/>
            </a:xfrm>
            <a:custGeom>
              <a:avLst/>
              <a:gdLst>
                <a:gd name="connsiteX0" fmla="*/ 3049 w 6357"/>
                <a:gd name="connsiteY0" fmla="*/ -1 h 102"/>
                <a:gd name="connsiteX1" fmla="*/ 6229 w 6357"/>
                <a:gd name="connsiteY1" fmla="*/ -103 h 102"/>
                <a:gd name="connsiteX2" fmla="*/ -129 w 6357"/>
                <a:gd name="connsiteY2" fmla="*/ -103 h 102"/>
                <a:gd name="connsiteX3" fmla="*/ 3049 w 6357"/>
                <a:gd name="connsiteY3" fmla="*/ -1 h 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7" h="102">
                  <a:moveTo>
                    <a:pt x="3049" y="-1"/>
                  </a:moveTo>
                  <a:cubicBezTo>
                    <a:pt x="4116" y="-1"/>
                    <a:pt x="5178" y="-52"/>
                    <a:pt x="6229" y="-103"/>
                  </a:cubicBezTo>
                  <a:lnTo>
                    <a:pt x="-129" y="-103"/>
                  </a:lnTo>
                  <a:cubicBezTo>
                    <a:pt x="923" y="-52"/>
                    <a:pt x="1983" y="-1"/>
                    <a:pt x="3049" y="-1"/>
                  </a:cubicBezTo>
                </a:path>
              </a:pathLst>
            </a:custGeom>
            <a:solidFill>
              <a:srgbClr val="403F3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5" name="Freeform: Shape 1774">
              <a:extLst>
                <a:ext uri="{FF2B5EF4-FFF2-40B4-BE49-F238E27FC236}">
                  <a16:creationId xmlns:a16="http://schemas.microsoft.com/office/drawing/2014/main" id="{596D92A4-7BD9-CB35-04ED-09FF81EA7F80}"/>
                </a:ext>
              </a:extLst>
            </p:cNvPr>
            <p:cNvSpPr/>
            <p:nvPr/>
          </p:nvSpPr>
          <p:spPr>
            <a:xfrm>
              <a:off x="6218505" y="4899015"/>
              <a:ext cx="110299" cy="110368"/>
            </a:xfrm>
            <a:custGeom>
              <a:avLst/>
              <a:gdLst>
                <a:gd name="connsiteX0" fmla="*/ 55119 w 110299"/>
                <a:gd name="connsiteY0" fmla="*/ -103 h 110368"/>
                <a:gd name="connsiteX1" fmla="*/ -129 w 110299"/>
                <a:gd name="connsiteY1" fmla="*/ 55116 h 110368"/>
                <a:gd name="connsiteX2" fmla="*/ 2681 w 110299"/>
                <a:gd name="connsiteY2" fmla="*/ 40253 h 110368"/>
                <a:gd name="connsiteX3" fmla="*/ 69998 w 110299"/>
                <a:gd name="connsiteY3" fmla="*/ 2696 h 110368"/>
                <a:gd name="connsiteX4" fmla="*/ 107567 w 110299"/>
                <a:gd name="connsiteY4" fmla="*/ 69995 h 110368"/>
                <a:gd name="connsiteX5" fmla="*/ 40248 w 110299"/>
                <a:gd name="connsiteY5" fmla="*/ 107553 h 110368"/>
                <a:gd name="connsiteX6" fmla="*/ 2681 w 110299"/>
                <a:gd name="connsiteY6" fmla="*/ 69995 h 110368"/>
                <a:gd name="connsiteX7" fmla="*/ -129 w 110299"/>
                <a:gd name="connsiteY7" fmla="*/ 55116 h 110368"/>
                <a:gd name="connsiteX8" fmla="*/ 51941 w 110299"/>
                <a:gd name="connsiteY8" fmla="*/ 110266 h 110368"/>
                <a:gd name="connsiteX9" fmla="*/ 58299 w 110299"/>
                <a:gd name="connsiteY9" fmla="*/ 110266 h 110368"/>
                <a:gd name="connsiteX10" fmla="*/ 110171 w 110299"/>
                <a:gd name="connsiteY10" fmla="*/ 59569 h 110368"/>
                <a:gd name="connsiteX11" fmla="*/ 110171 w 110299"/>
                <a:gd name="connsiteY11" fmla="*/ 50679 h 110368"/>
                <a:gd name="connsiteX12" fmla="*/ 55119 w 110299"/>
                <a:gd name="connsiteY12" fmla="*/ -103 h 11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299" h="110368">
                  <a:moveTo>
                    <a:pt x="55119" y="-103"/>
                  </a:moveTo>
                  <a:cubicBezTo>
                    <a:pt x="24622" y="-69"/>
                    <a:pt x="-93" y="24639"/>
                    <a:pt x="-129" y="55116"/>
                  </a:cubicBezTo>
                  <a:cubicBezTo>
                    <a:pt x="-130" y="50031"/>
                    <a:pt x="824" y="44996"/>
                    <a:pt x="2681" y="40253"/>
                  </a:cubicBezTo>
                  <a:cubicBezTo>
                    <a:pt x="10896" y="11295"/>
                    <a:pt x="41035" y="-5512"/>
                    <a:pt x="69998" y="2696"/>
                  </a:cubicBezTo>
                  <a:cubicBezTo>
                    <a:pt x="98962" y="10903"/>
                    <a:pt x="115781" y="41038"/>
                    <a:pt x="107567" y="69995"/>
                  </a:cubicBezTo>
                  <a:cubicBezTo>
                    <a:pt x="99352" y="98952"/>
                    <a:pt x="69213" y="115760"/>
                    <a:pt x="40248" y="107553"/>
                  </a:cubicBezTo>
                  <a:cubicBezTo>
                    <a:pt x="22058" y="102399"/>
                    <a:pt x="7840" y="88185"/>
                    <a:pt x="2681" y="69995"/>
                  </a:cubicBezTo>
                  <a:cubicBezTo>
                    <a:pt x="822" y="65251"/>
                    <a:pt x="-130" y="60218"/>
                    <a:pt x="-129" y="55116"/>
                  </a:cubicBezTo>
                  <a:cubicBezTo>
                    <a:pt x="-95" y="84380"/>
                    <a:pt x="22727" y="108542"/>
                    <a:pt x="51941" y="110266"/>
                  </a:cubicBezTo>
                  <a:lnTo>
                    <a:pt x="58299" y="110266"/>
                  </a:lnTo>
                  <a:cubicBezTo>
                    <a:pt x="85805" y="108645"/>
                    <a:pt x="107922" y="87025"/>
                    <a:pt x="110171" y="59569"/>
                  </a:cubicBezTo>
                  <a:lnTo>
                    <a:pt x="110171" y="50679"/>
                  </a:lnTo>
                  <a:cubicBezTo>
                    <a:pt x="107821" y="22012"/>
                    <a:pt x="83886" y="-69"/>
                    <a:pt x="55119" y="-103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6" name="Freeform: Shape 1775">
              <a:extLst>
                <a:ext uri="{FF2B5EF4-FFF2-40B4-BE49-F238E27FC236}">
                  <a16:creationId xmlns:a16="http://schemas.microsoft.com/office/drawing/2014/main" id="{AD511DF1-6A52-B629-6BB4-B28C53E10470}"/>
                </a:ext>
              </a:extLst>
            </p:cNvPr>
            <p:cNvSpPr/>
            <p:nvPr/>
          </p:nvSpPr>
          <p:spPr>
            <a:xfrm>
              <a:off x="6221316" y="4899733"/>
              <a:ext cx="106961" cy="109017"/>
            </a:xfrm>
            <a:custGeom>
              <a:avLst/>
              <a:gdLst>
                <a:gd name="connsiteX0" fmla="*/ 52308 w 106961"/>
                <a:gd name="connsiteY0" fmla="*/ 646 h 109017"/>
                <a:gd name="connsiteX1" fmla="*/ 106090 w 106961"/>
                <a:gd name="connsiteY1" fmla="*/ 54397 h 109017"/>
                <a:gd name="connsiteX2" fmla="*/ 52327 w 106961"/>
                <a:gd name="connsiteY2" fmla="*/ 108165 h 109017"/>
                <a:gd name="connsiteX3" fmla="*/ 2653 w 106961"/>
                <a:gd name="connsiteY3" fmla="*/ 75010 h 109017"/>
                <a:gd name="connsiteX4" fmla="*/ -129 w 106961"/>
                <a:gd name="connsiteY4" fmla="*/ 69277 h 109017"/>
                <a:gd name="connsiteX5" fmla="*/ 67185 w 106961"/>
                <a:gd name="connsiteY5" fmla="*/ 106834 h 109017"/>
                <a:gd name="connsiteX6" fmla="*/ 104750 w 106961"/>
                <a:gd name="connsiteY6" fmla="*/ 39534 h 109017"/>
                <a:gd name="connsiteX7" fmla="*/ 37437 w 106961"/>
                <a:gd name="connsiteY7" fmla="*/ 1977 h 109017"/>
                <a:gd name="connsiteX8" fmla="*/ -129 w 106961"/>
                <a:gd name="connsiteY8" fmla="*/ 39534 h 109017"/>
                <a:gd name="connsiteX9" fmla="*/ 2653 w 106961"/>
                <a:gd name="connsiteY9" fmla="*/ 33801 h 109017"/>
                <a:gd name="connsiteX10" fmla="*/ 52308 w 106961"/>
                <a:gd name="connsiteY10" fmla="*/ 646 h 109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961" h="109017">
                  <a:moveTo>
                    <a:pt x="52308" y="646"/>
                  </a:moveTo>
                  <a:cubicBezTo>
                    <a:pt x="82005" y="646"/>
                    <a:pt x="106085" y="24706"/>
                    <a:pt x="106090" y="54397"/>
                  </a:cubicBezTo>
                  <a:cubicBezTo>
                    <a:pt x="106095" y="84088"/>
                    <a:pt x="82024" y="108165"/>
                    <a:pt x="52327" y="108165"/>
                  </a:cubicBezTo>
                  <a:cubicBezTo>
                    <a:pt x="30587" y="108165"/>
                    <a:pt x="10986" y="95094"/>
                    <a:pt x="2653" y="75010"/>
                  </a:cubicBezTo>
                  <a:cubicBezTo>
                    <a:pt x="1578" y="73185"/>
                    <a:pt x="648" y="71256"/>
                    <a:pt x="-129" y="69277"/>
                  </a:cubicBezTo>
                  <a:cubicBezTo>
                    <a:pt x="8086" y="98234"/>
                    <a:pt x="38224" y="115042"/>
                    <a:pt x="67185" y="106834"/>
                  </a:cubicBezTo>
                  <a:cubicBezTo>
                    <a:pt x="96146" y="98627"/>
                    <a:pt x="112965" y="68492"/>
                    <a:pt x="104750" y="39534"/>
                  </a:cubicBezTo>
                  <a:cubicBezTo>
                    <a:pt x="96535" y="10577"/>
                    <a:pt x="66398" y="-6230"/>
                    <a:pt x="37437" y="1977"/>
                  </a:cubicBezTo>
                  <a:cubicBezTo>
                    <a:pt x="19247" y="7147"/>
                    <a:pt x="5029" y="21345"/>
                    <a:pt x="-129" y="39534"/>
                  </a:cubicBezTo>
                  <a:cubicBezTo>
                    <a:pt x="646" y="37555"/>
                    <a:pt x="1576" y="35627"/>
                    <a:pt x="2653" y="33801"/>
                  </a:cubicBezTo>
                  <a:cubicBezTo>
                    <a:pt x="11003" y="13751"/>
                    <a:pt x="30584" y="681"/>
                    <a:pt x="52308" y="646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7" name="Freeform: Shape 1776">
              <a:extLst>
                <a:ext uri="{FF2B5EF4-FFF2-40B4-BE49-F238E27FC236}">
                  <a16:creationId xmlns:a16="http://schemas.microsoft.com/office/drawing/2014/main" id="{BE3CDDA5-F971-831C-0008-63FFBB52A415}"/>
                </a:ext>
              </a:extLst>
            </p:cNvPr>
            <p:cNvSpPr/>
            <p:nvPr/>
          </p:nvSpPr>
          <p:spPr>
            <a:xfrm>
              <a:off x="6222068" y="4913320"/>
              <a:ext cx="78324" cy="81844"/>
            </a:xfrm>
            <a:custGeom>
              <a:avLst/>
              <a:gdLst>
                <a:gd name="connsiteX0" fmla="*/ 37239 w 78324"/>
                <a:gd name="connsiteY0" fmla="*/ 642 h 81844"/>
                <a:gd name="connsiteX1" fmla="*/ 77434 w 78324"/>
                <a:gd name="connsiteY1" fmla="*/ 40811 h 81844"/>
                <a:gd name="connsiteX2" fmla="*/ 37244 w 78324"/>
                <a:gd name="connsiteY2" fmla="*/ 80995 h 81844"/>
                <a:gd name="connsiteX3" fmla="*/ -129 w 78324"/>
                <a:gd name="connsiteY3" fmla="*/ 55622 h 81844"/>
                <a:gd name="connsiteX4" fmla="*/ 1899 w 78324"/>
                <a:gd name="connsiteY4" fmla="*/ 61423 h 81844"/>
                <a:gd name="connsiteX5" fmla="*/ 57871 w 78324"/>
                <a:gd name="connsiteY5" fmla="*/ 76167 h 81844"/>
                <a:gd name="connsiteX6" fmla="*/ 72619 w 78324"/>
                <a:gd name="connsiteY6" fmla="*/ 20214 h 81844"/>
                <a:gd name="connsiteX7" fmla="*/ 16646 w 78324"/>
                <a:gd name="connsiteY7" fmla="*/ 5471 h 81844"/>
                <a:gd name="connsiteX8" fmla="*/ 1901 w 78324"/>
                <a:gd name="connsiteY8" fmla="*/ 20214 h 81844"/>
                <a:gd name="connsiteX9" fmla="*/ -124 w 78324"/>
                <a:gd name="connsiteY9" fmla="*/ 26016 h 81844"/>
                <a:gd name="connsiteX10" fmla="*/ 37239 w 78324"/>
                <a:gd name="connsiteY10" fmla="*/ 642 h 8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324" h="81844">
                  <a:moveTo>
                    <a:pt x="37239" y="642"/>
                  </a:moveTo>
                  <a:cubicBezTo>
                    <a:pt x="59436" y="642"/>
                    <a:pt x="77433" y="18628"/>
                    <a:pt x="77434" y="40811"/>
                  </a:cubicBezTo>
                  <a:cubicBezTo>
                    <a:pt x="77436" y="63011"/>
                    <a:pt x="59443" y="80995"/>
                    <a:pt x="37244" y="80995"/>
                  </a:cubicBezTo>
                  <a:cubicBezTo>
                    <a:pt x="20758" y="81013"/>
                    <a:pt x="5942" y="70945"/>
                    <a:pt x="-129" y="55622"/>
                  </a:cubicBezTo>
                  <a:cubicBezTo>
                    <a:pt x="436" y="57584"/>
                    <a:pt x="1114" y="59529"/>
                    <a:pt x="1899" y="61423"/>
                  </a:cubicBezTo>
                  <a:cubicBezTo>
                    <a:pt x="13282" y="80945"/>
                    <a:pt x="38343" y="87548"/>
                    <a:pt x="57871" y="76167"/>
                  </a:cubicBezTo>
                  <a:cubicBezTo>
                    <a:pt x="77400" y="64785"/>
                    <a:pt x="84004" y="39735"/>
                    <a:pt x="72619" y="20214"/>
                  </a:cubicBezTo>
                  <a:cubicBezTo>
                    <a:pt x="61235" y="693"/>
                    <a:pt x="36175" y="-5910"/>
                    <a:pt x="16646" y="5471"/>
                  </a:cubicBezTo>
                  <a:cubicBezTo>
                    <a:pt x="10541" y="9020"/>
                    <a:pt x="5461" y="14105"/>
                    <a:pt x="1901" y="20214"/>
                  </a:cubicBezTo>
                  <a:cubicBezTo>
                    <a:pt x="1116" y="22108"/>
                    <a:pt x="440" y="24037"/>
                    <a:pt x="-124" y="26016"/>
                  </a:cubicBezTo>
                  <a:cubicBezTo>
                    <a:pt x="5951" y="10693"/>
                    <a:pt x="20759" y="642"/>
                    <a:pt x="37239" y="642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8" name="Freeform: Shape 1777">
              <a:extLst>
                <a:ext uri="{FF2B5EF4-FFF2-40B4-BE49-F238E27FC236}">
                  <a16:creationId xmlns:a16="http://schemas.microsoft.com/office/drawing/2014/main" id="{E8820D81-2C70-400F-073D-24BD8A840BC7}"/>
                </a:ext>
              </a:extLst>
            </p:cNvPr>
            <p:cNvSpPr/>
            <p:nvPr/>
          </p:nvSpPr>
          <p:spPr>
            <a:xfrm>
              <a:off x="6218507" y="4939371"/>
              <a:ext cx="2807" cy="29742"/>
            </a:xfrm>
            <a:custGeom>
              <a:avLst/>
              <a:gdLst>
                <a:gd name="connsiteX0" fmla="*/ 659 w 2807"/>
                <a:gd name="connsiteY0" fmla="*/ 16842 h 29742"/>
                <a:gd name="connsiteX1" fmla="*/ 608 w 2807"/>
                <a:gd name="connsiteY1" fmla="*/ 14760 h 29742"/>
                <a:gd name="connsiteX2" fmla="*/ 659 w 2807"/>
                <a:gd name="connsiteY2" fmla="*/ 12695 h 29742"/>
                <a:gd name="connsiteX3" fmla="*/ 2679 w 2807"/>
                <a:gd name="connsiteY3" fmla="*/ -103 h 29742"/>
                <a:gd name="connsiteX4" fmla="*/ 2679 w 2807"/>
                <a:gd name="connsiteY4" fmla="*/ 29639 h 29742"/>
                <a:gd name="connsiteX5" fmla="*/ 659 w 2807"/>
                <a:gd name="connsiteY5" fmla="*/ 16842 h 2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7" h="29742">
                  <a:moveTo>
                    <a:pt x="659" y="16842"/>
                  </a:moveTo>
                  <a:cubicBezTo>
                    <a:pt x="625" y="16159"/>
                    <a:pt x="608" y="15459"/>
                    <a:pt x="608" y="14760"/>
                  </a:cubicBezTo>
                  <a:cubicBezTo>
                    <a:pt x="610" y="14077"/>
                    <a:pt x="627" y="13378"/>
                    <a:pt x="659" y="12695"/>
                  </a:cubicBezTo>
                  <a:cubicBezTo>
                    <a:pt x="820" y="8361"/>
                    <a:pt x="1498" y="4078"/>
                    <a:pt x="2679" y="-103"/>
                  </a:cubicBezTo>
                  <a:cubicBezTo>
                    <a:pt x="-1064" y="9453"/>
                    <a:pt x="-1064" y="20084"/>
                    <a:pt x="2679" y="29639"/>
                  </a:cubicBezTo>
                  <a:cubicBezTo>
                    <a:pt x="1499" y="25476"/>
                    <a:pt x="822" y="21176"/>
                    <a:pt x="659" y="16842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9" name="Freeform: Shape 1778">
              <a:extLst>
                <a:ext uri="{FF2B5EF4-FFF2-40B4-BE49-F238E27FC236}">
                  <a16:creationId xmlns:a16="http://schemas.microsoft.com/office/drawing/2014/main" id="{AA52F340-49B8-D8CC-9F1D-BF4ECA3A58CE}"/>
                </a:ext>
              </a:extLst>
            </p:cNvPr>
            <p:cNvSpPr/>
            <p:nvPr/>
          </p:nvSpPr>
          <p:spPr>
            <a:xfrm>
              <a:off x="6219295" y="4956315"/>
              <a:ext cx="4803" cy="18531"/>
            </a:xfrm>
            <a:custGeom>
              <a:avLst/>
              <a:gdLst>
                <a:gd name="connsiteX0" fmla="*/ 2645 w 4803"/>
                <a:gd name="connsiteY0" fmla="*/ 12626 h 18531"/>
                <a:gd name="connsiteX1" fmla="*/ -129 w 4803"/>
                <a:gd name="connsiteY1" fmla="*/ -103 h 18531"/>
                <a:gd name="connsiteX2" fmla="*/ 1892 w 4803"/>
                <a:gd name="connsiteY2" fmla="*/ 12695 h 18531"/>
                <a:gd name="connsiteX3" fmla="*/ 4674 w 4803"/>
                <a:gd name="connsiteY3" fmla="*/ 18428 h 18531"/>
                <a:gd name="connsiteX4" fmla="*/ 2645 w 4803"/>
                <a:gd name="connsiteY4" fmla="*/ 12626 h 1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3" h="18531">
                  <a:moveTo>
                    <a:pt x="2645" y="12626"/>
                  </a:moveTo>
                  <a:cubicBezTo>
                    <a:pt x="1032" y="8565"/>
                    <a:pt x="93" y="4265"/>
                    <a:pt x="-129" y="-103"/>
                  </a:cubicBezTo>
                  <a:cubicBezTo>
                    <a:pt x="32" y="4231"/>
                    <a:pt x="711" y="8531"/>
                    <a:pt x="1892" y="12695"/>
                  </a:cubicBezTo>
                  <a:cubicBezTo>
                    <a:pt x="2667" y="14674"/>
                    <a:pt x="3597" y="16602"/>
                    <a:pt x="4674" y="18428"/>
                  </a:cubicBezTo>
                  <a:cubicBezTo>
                    <a:pt x="3886" y="16534"/>
                    <a:pt x="3208" y="14589"/>
                    <a:pt x="2645" y="12626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0" name="Freeform: Shape 1779">
              <a:extLst>
                <a:ext uri="{FF2B5EF4-FFF2-40B4-BE49-F238E27FC236}">
                  <a16:creationId xmlns:a16="http://schemas.microsoft.com/office/drawing/2014/main" id="{BA1FC7FD-B059-205C-1A83-CC5A99CEA6AC}"/>
                </a:ext>
              </a:extLst>
            </p:cNvPr>
            <p:cNvSpPr/>
            <p:nvPr/>
          </p:nvSpPr>
          <p:spPr>
            <a:xfrm>
              <a:off x="6219297" y="4933638"/>
              <a:ext cx="4801" cy="18531"/>
            </a:xfrm>
            <a:custGeom>
              <a:avLst/>
              <a:gdLst>
                <a:gd name="connsiteX0" fmla="*/ 2647 w 4801"/>
                <a:gd name="connsiteY0" fmla="*/ 5698 h 18531"/>
                <a:gd name="connsiteX1" fmla="*/ 4673 w 4801"/>
                <a:gd name="connsiteY1" fmla="*/ -103 h 18531"/>
                <a:gd name="connsiteX2" fmla="*/ 1890 w 4801"/>
                <a:gd name="connsiteY2" fmla="*/ 5630 h 18531"/>
                <a:gd name="connsiteX3" fmla="*/ -129 w 4801"/>
                <a:gd name="connsiteY3" fmla="*/ 18428 h 18531"/>
                <a:gd name="connsiteX4" fmla="*/ 2648 w 4801"/>
                <a:gd name="connsiteY4" fmla="*/ 5698 h 1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1" h="18531">
                  <a:moveTo>
                    <a:pt x="2647" y="5698"/>
                  </a:moveTo>
                  <a:cubicBezTo>
                    <a:pt x="3212" y="3719"/>
                    <a:pt x="3887" y="1791"/>
                    <a:pt x="4673" y="-103"/>
                  </a:cubicBezTo>
                  <a:cubicBezTo>
                    <a:pt x="3596" y="1723"/>
                    <a:pt x="2665" y="3651"/>
                    <a:pt x="1890" y="5630"/>
                  </a:cubicBezTo>
                  <a:cubicBezTo>
                    <a:pt x="709" y="9811"/>
                    <a:pt x="30" y="14094"/>
                    <a:pt x="-129" y="18428"/>
                  </a:cubicBezTo>
                  <a:cubicBezTo>
                    <a:pt x="95" y="14060"/>
                    <a:pt x="1034" y="9760"/>
                    <a:pt x="2648" y="5698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1" name="Freeform: Shape 1780">
              <a:extLst>
                <a:ext uri="{FF2B5EF4-FFF2-40B4-BE49-F238E27FC236}">
                  <a16:creationId xmlns:a16="http://schemas.microsoft.com/office/drawing/2014/main" id="{AC9AE3A4-E6F7-B62A-F079-8C2849E9222D}"/>
                </a:ext>
              </a:extLst>
            </p:cNvPr>
            <p:cNvSpPr/>
            <p:nvPr/>
          </p:nvSpPr>
          <p:spPr>
            <a:xfrm>
              <a:off x="6220467" y="4914046"/>
              <a:ext cx="79163" cy="80378"/>
            </a:xfrm>
            <a:custGeom>
              <a:avLst/>
              <a:gdLst>
                <a:gd name="connsiteX0" fmla="*/ 486 w 79163"/>
                <a:gd name="connsiteY0" fmla="*/ 30870 h 80378"/>
                <a:gd name="connsiteX1" fmla="*/ 48080 w 79163"/>
                <a:gd name="connsiteY1" fmla="*/ 1743 h 80378"/>
                <a:gd name="connsiteX2" fmla="*/ 77214 w 79163"/>
                <a:gd name="connsiteY2" fmla="*/ 49316 h 80378"/>
                <a:gd name="connsiteX3" fmla="*/ 29621 w 79163"/>
                <a:gd name="connsiteY3" fmla="*/ 78444 h 80378"/>
                <a:gd name="connsiteX4" fmla="*/ 486 w 79163"/>
                <a:gd name="connsiteY4" fmla="*/ 49316 h 80378"/>
                <a:gd name="connsiteX5" fmla="*/ -129 w 79163"/>
                <a:gd name="connsiteY5" fmla="*/ 47235 h 80378"/>
                <a:gd name="connsiteX6" fmla="*/ 1472 w 79163"/>
                <a:gd name="connsiteY6" fmla="*/ 54896 h 80378"/>
                <a:gd name="connsiteX7" fmla="*/ 53640 w 79163"/>
                <a:gd name="connsiteY7" fmla="*/ 77437 h 80378"/>
                <a:gd name="connsiteX8" fmla="*/ 76197 w 79163"/>
                <a:gd name="connsiteY8" fmla="*/ 25290 h 80378"/>
                <a:gd name="connsiteX9" fmla="*/ 24028 w 79163"/>
                <a:gd name="connsiteY9" fmla="*/ 2732 h 80378"/>
                <a:gd name="connsiteX10" fmla="*/ 1474 w 79163"/>
                <a:gd name="connsiteY10" fmla="*/ 25290 h 80378"/>
                <a:gd name="connsiteX11" fmla="*/ -125 w 79163"/>
                <a:gd name="connsiteY11" fmla="*/ 32952 h 80378"/>
                <a:gd name="connsiteX12" fmla="*/ 486 w 79163"/>
                <a:gd name="connsiteY12" fmla="*/ 30870 h 8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163" h="80378">
                  <a:moveTo>
                    <a:pt x="486" y="30870"/>
                  </a:moveTo>
                  <a:cubicBezTo>
                    <a:pt x="5584" y="9677"/>
                    <a:pt x="26894" y="-3360"/>
                    <a:pt x="48080" y="1743"/>
                  </a:cubicBezTo>
                  <a:cubicBezTo>
                    <a:pt x="69269" y="6828"/>
                    <a:pt x="82312" y="28140"/>
                    <a:pt x="77214" y="49316"/>
                  </a:cubicBezTo>
                  <a:cubicBezTo>
                    <a:pt x="72118" y="70509"/>
                    <a:pt x="50808" y="83546"/>
                    <a:pt x="29621" y="78444"/>
                  </a:cubicBezTo>
                  <a:cubicBezTo>
                    <a:pt x="15207" y="74980"/>
                    <a:pt x="3954" y="63735"/>
                    <a:pt x="486" y="49316"/>
                  </a:cubicBezTo>
                  <a:cubicBezTo>
                    <a:pt x="259" y="48634"/>
                    <a:pt x="52" y="47934"/>
                    <a:pt x="-129" y="47235"/>
                  </a:cubicBezTo>
                  <a:cubicBezTo>
                    <a:pt x="218" y="49828"/>
                    <a:pt x="754" y="52388"/>
                    <a:pt x="1472" y="54896"/>
                  </a:cubicBezTo>
                  <a:cubicBezTo>
                    <a:pt x="9650" y="75527"/>
                    <a:pt x="33006" y="85611"/>
                    <a:pt x="53640" y="77437"/>
                  </a:cubicBezTo>
                  <a:cubicBezTo>
                    <a:pt x="74275" y="69264"/>
                    <a:pt x="84374" y="45921"/>
                    <a:pt x="76197" y="25290"/>
                  </a:cubicBezTo>
                  <a:cubicBezTo>
                    <a:pt x="68020" y="4660"/>
                    <a:pt x="44663" y="-5442"/>
                    <a:pt x="24028" y="2732"/>
                  </a:cubicBezTo>
                  <a:cubicBezTo>
                    <a:pt x="13722" y="6828"/>
                    <a:pt x="5560" y="14984"/>
                    <a:pt x="1474" y="25290"/>
                  </a:cubicBezTo>
                  <a:cubicBezTo>
                    <a:pt x="755" y="27799"/>
                    <a:pt x="219" y="30358"/>
                    <a:pt x="-125" y="32952"/>
                  </a:cubicBezTo>
                  <a:cubicBezTo>
                    <a:pt x="52" y="32235"/>
                    <a:pt x="259" y="31553"/>
                    <a:pt x="486" y="30870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2" name="Freeform: Shape 1781">
              <a:extLst>
                <a:ext uri="{FF2B5EF4-FFF2-40B4-BE49-F238E27FC236}">
                  <a16:creationId xmlns:a16="http://schemas.microsoft.com/office/drawing/2014/main" id="{0207F11B-A25D-E53D-3168-467E18F4691A}"/>
                </a:ext>
              </a:extLst>
            </p:cNvPr>
            <p:cNvSpPr/>
            <p:nvPr/>
          </p:nvSpPr>
          <p:spPr>
            <a:xfrm>
              <a:off x="6219244" y="4952169"/>
              <a:ext cx="51" cy="2065"/>
            </a:xfrm>
            <a:custGeom>
              <a:avLst/>
              <a:gdLst>
                <a:gd name="connsiteX0" fmla="*/ -129 w 51"/>
                <a:gd name="connsiteY0" fmla="*/ 1962 h 2065"/>
                <a:gd name="connsiteX1" fmla="*/ -78 w 51"/>
                <a:gd name="connsiteY1" fmla="*/ -103 h 2065"/>
                <a:gd name="connsiteX2" fmla="*/ -129 w 51"/>
                <a:gd name="connsiteY2" fmla="*/ 1962 h 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" h="2065">
                  <a:moveTo>
                    <a:pt x="-129" y="1962"/>
                  </a:moveTo>
                  <a:cubicBezTo>
                    <a:pt x="-129" y="1279"/>
                    <a:pt x="-101" y="580"/>
                    <a:pt x="-78" y="-103"/>
                  </a:cubicBezTo>
                  <a:cubicBezTo>
                    <a:pt x="-112" y="580"/>
                    <a:pt x="-129" y="1279"/>
                    <a:pt x="-129" y="1962"/>
                  </a:cubicBezTo>
                </a:path>
              </a:pathLst>
            </a:custGeom>
            <a:solidFill>
              <a:srgbClr val="403F3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3" name="Freeform: Shape 1782">
              <a:extLst>
                <a:ext uri="{FF2B5EF4-FFF2-40B4-BE49-F238E27FC236}">
                  <a16:creationId xmlns:a16="http://schemas.microsoft.com/office/drawing/2014/main" id="{4DD90280-8ADE-786B-312E-3BC97CB52F39}"/>
                </a:ext>
              </a:extLst>
            </p:cNvPr>
            <p:cNvSpPr/>
            <p:nvPr/>
          </p:nvSpPr>
          <p:spPr>
            <a:xfrm>
              <a:off x="6219244" y="4954234"/>
              <a:ext cx="51" cy="2081"/>
            </a:xfrm>
            <a:custGeom>
              <a:avLst/>
              <a:gdLst>
                <a:gd name="connsiteX0" fmla="*/ -78 w 51"/>
                <a:gd name="connsiteY0" fmla="*/ 1979 h 2081"/>
                <a:gd name="connsiteX1" fmla="*/ -129 w 51"/>
                <a:gd name="connsiteY1" fmla="*/ -103 h 2081"/>
                <a:gd name="connsiteX2" fmla="*/ -78 w 51"/>
                <a:gd name="connsiteY2" fmla="*/ 1979 h 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" h="2081">
                  <a:moveTo>
                    <a:pt x="-78" y="1979"/>
                  </a:moveTo>
                  <a:cubicBezTo>
                    <a:pt x="-101" y="1279"/>
                    <a:pt x="-129" y="596"/>
                    <a:pt x="-129" y="-103"/>
                  </a:cubicBezTo>
                  <a:cubicBezTo>
                    <a:pt x="-129" y="596"/>
                    <a:pt x="-112" y="1296"/>
                    <a:pt x="-78" y="1979"/>
                  </a:cubicBezTo>
                </a:path>
              </a:pathLst>
            </a:custGeom>
            <a:solidFill>
              <a:srgbClr val="403F3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4" name="Freeform: Shape 1783">
              <a:extLst>
                <a:ext uri="{FF2B5EF4-FFF2-40B4-BE49-F238E27FC236}">
                  <a16:creationId xmlns:a16="http://schemas.microsoft.com/office/drawing/2014/main" id="{7EE6C703-DF5D-543F-4E6A-831EE1B26B95}"/>
                </a:ext>
              </a:extLst>
            </p:cNvPr>
            <p:cNvSpPr/>
            <p:nvPr/>
          </p:nvSpPr>
          <p:spPr>
            <a:xfrm>
              <a:off x="6219245" y="4939439"/>
              <a:ext cx="2826" cy="29605"/>
            </a:xfrm>
            <a:custGeom>
              <a:avLst/>
              <a:gdLst>
                <a:gd name="connsiteX0" fmla="*/ 1097 w 2826"/>
                <a:gd name="connsiteY0" fmla="*/ 21841 h 29605"/>
                <a:gd name="connsiteX1" fmla="*/ 1097 w 2826"/>
                <a:gd name="connsiteY1" fmla="*/ 7559 h 29605"/>
                <a:gd name="connsiteX2" fmla="*/ 2698 w 2826"/>
                <a:gd name="connsiteY2" fmla="*/ -103 h 29605"/>
                <a:gd name="connsiteX3" fmla="*/ -77 w 2826"/>
                <a:gd name="connsiteY3" fmla="*/ 12626 h 29605"/>
                <a:gd name="connsiteX4" fmla="*/ -129 w 2826"/>
                <a:gd name="connsiteY4" fmla="*/ 14691 h 29605"/>
                <a:gd name="connsiteX5" fmla="*/ -77 w 2826"/>
                <a:gd name="connsiteY5" fmla="*/ 16773 h 29605"/>
                <a:gd name="connsiteX6" fmla="*/ 2694 w 2826"/>
                <a:gd name="connsiteY6" fmla="*/ 29503 h 29605"/>
                <a:gd name="connsiteX7" fmla="*/ 1095 w 2826"/>
                <a:gd name="connsiteY7" fmla="*/ 21841 h 2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26" h="29605">
                  <a:moveTo>
                    <a:pt x="1097" y="21841"/>
                  </a:moveTo>
                  <a:cubicBezTo>
                    <a:pt x="-79" y="17149"/>
                    <a:pt x="-79" y="12251"/>
                    <a:pt x="1097" y="7559"/>
                  </a:cubicBezTo>
                  <a:cubicBezTo>
                    <a:pt x="1443" y="4965"/>
                    <a:pt x="1979" y="2405"/>
                    <a:pt x="2698" y="-103"/>
                  </a:cubicBezTo>
                  <a:cubicBezTo>
                    <a:pt x="1083" y="3958"/>
                    <a:pt x="146" y="8258"/>
                    <a:pt x="-77" y="12626"/>
                  </a:cubicBezTo>
                  <a:cubicBezTo>
                    <a:pt x="-103" y="13309"/>
                    <a:pt x="-129" y="14009"/>
                    <a:pt x="-129" y="14691"/>
                  </a:cubicBezTo>
                  <a:cubicBezTo>
                    <a:pt x="-129" y="15391"/>
                    <a:pt x="-103" y="16073"/>
                    <a:pt x="-77" y="16773"/>
                  </a:cubicBezTo>
                  <a:cubicBezTo>
                    <a:pt x="144" y="21142"/>
                    <a:pt x="1081" y="25441"/>
                    <a:pt x="2694" y="29503"/>
                  </a:cubicBezTo>
                  <a:cubicBezTo>
                    <a:pt x="1976" y="26994"/>
                    <a:pt x="1442" y="24435"/>
                    <a:pt x="1095" y="21841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5" name="Freeform: Shape 1784">
              <a:extLst>
                <a:ext uri="{FF2B5EF4-FFF2-40B4-BE49-F238E27FC236}">
                  <a16:creationId xmlns:a16="http://schemas.microsoft.com/office/drawing/2014/main" id="{D22997EF-1041-2566-4789-90E838487A9D}"/>
                </a:ext>
              </a:extLst>
            </p:cNvPr>
            <p:cNvSpPr/>
            <p:nvPr/>
          </p:nvSpPr>
          <p:spPr>
            <a:xfrm>
              <a:off x="6219983" y="4924904"/>
              <a:ext cx="58291" cy="58677"/>
            </a:xfrm>
            <a:custGeom>
              <a:avLst/>
              <a:gdLst>
                <a:gd name="connsiteX0" fmla="*/ -129 w 58291"/>
                <a:gd name="connsiteY0" fmla="*/ 29227 h 58677"/>
                <a:gd name="connsiteX1" fmla="*/ -78 w 58291"/>
                <a:gd name="connsiteY1" fmla="*/ 31258 h 58677"/>
                <a:gd name="connsiteX2" fmla="*/ 970 w 58291"/>
                <a:gd name="connsiteY2" fmla="*/ 38458 h 58677"/>
                <a:gd name="connsiteX3" fmla="*/ 38048 w 58291"/>
                <a:gd name="connsiteY3" fmla="*/ 57075 h 58677"/>
                <a:gd name="connsiteX4" fmla="*/ 56666 w 58291"/>
                <a:gd name="connsiteY4" fmla="*/ 20012 h 58677"/>
                <a:gd name="connsiteX5" fmla="*/ 19589 w 58291"/>
                <a:gd name="connsiteY5" fmla="*/ 1396 h 58677"/>
                <a:gd name="connsiteX6" fmla="*/ 970 w 58291"/>
                <a:gd name="connsiteY6" fmla="*/ 20012 h 58677"/>
                <a:gd name="connsiteX7" fmla="*/ -78 w 58291"/>
                <a:gd name="connsiteY7" fmla="*/ 27213 h 58677"/>
                <a:gd name="connsiteX8" fmla="*/ -129 w 58291"/>
                <a:gd name="connsiteY8" fmla="*/ 29227 h 58677"/>
                <a:gd name="connsiteX9" fmla="*/ 28812 w 58291"/>
                <a:gd name="connsiteY9" fmla="*/ 645 h 58677"/>
                <a:gd name="connsiteX10" fmla="*/ 57413 w 58291"/>
                <a:gd name="connsiteY10" fmla="*/ 29227 h 58677"/>
                <a:gd name="connsiteX11" fmla="*/ 28814 w 58291"/>
                <a:gd name="connsiteY11" fmla="*/ 57826 h 58677"/>
                <a:gd name="connsiteX12" fmla="*/ 213 w 58291"/>
                <a:gd name="connsiteY12" fmla="*/ 29244 h 58677"/>
                <a:gd name="connsiteX13" fmla="*/ 213 w 58291"/>
                <a:gd name="connsiteY13" fmla="*/ 29227 h 58677"/>
                <a:gd name="connsiteX14" fmla="*/ 28809 w 58291"/>
                <a:gd name="connsiteY14" fmla="*/ 645 h 58677"/>
                <a:gd name="connsiteX15" fmla="*/ 28812 w 58291"/>
                <a:gd name="connsiteY15" fmla="*/ 645 h 5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291" h="58677">
                  <a:moveTo>
                    <a:pt x="-129" y="29227"/>
                  </a:moveTo>
                  <a:cubicBezTo>
                    <a:pt x="-129" y="29910"/>
                    <a:pt x="-103" y="30592"/>
                    <a:pt x="-78" y="31258"/>
                  </a:cubicBezTo>
                  <a:cubicBezTo>
                    <a:pt x="49" y="33698"/>
                    <a:pt x="400" y="36104"/>
                    <a:pt x="970" y="38458"/>
                  </a:cubicBezTo>
                  <a:cubicBezTo>
                    <a:pt x="6069" y="53833"/>
                    <a:pt x="22669" y="62177"/>
                    <a:pt x="38048" y="57075"/>
                  </a:cubicBezTo>
                  <a:cubicBezTo>
                    <a:pt x="53428" y="51973"/>
                    <a:pt x="61762" y="35387"/>
                    <a:pt x="56666" y="20012"/>
                  </a:cubicBezTo>
                  <a:cubicBezTo>
                    <a:pt x="51568" y="4638"/>
                    <a:pt x="34967" y="-3706"/>
                    <a:pt x="19589" y="1396"/>
                  </a:cubicBezTo>
                  <a:cubicBezTo>
                    <a:pt x="10790" y="4314"/>
                    <a:pt x="3888" y="11208"/>
                    <a:pt x="970" y="20012"/>
                  </a:cubicBezTo>
                  <a:cubicBezTo>
                    <a:pt x="400" y="22367"/>
                    <a:pt x="49" y="24773"/>
                    <a:pt x="-78" y="27213"/>
                  </a:cubicBezTo>
                  <a:cubicBezTo>
                    <a:pt x="-105" y="27879"/>
                    <a:pt x="-129" y="28561"/>
                    <a:pt x="-129" y="29227"/>
                  </a:cubicBezTo>
                  <a:moveTo>
                    <a:pt x="28812" y="645"/>
                  </a:moveTo>
                  <a:cubicBezTo>
                    <a:pt x="44609" y="645"/>
                    <a:pt x="57413" y="13443"/>
                    <a:pt x="57413" y="29227"/>
                  </a:cubicBezTo>
                  <a:cubicBezTo>
                    <a:pt x="57415" y="45028"/>
                    <a:pt x="44610" y="57826"/>
                    <a:pt x="28814" y="57826"/>
                  </a:cubicBezTo>
                  <a:cubicBezTo>
                    <a:pt x="13019" y="57826"/>
                    <a:pt x="214" y="45028"/>
                    <a:pt x="213" y="29244"/>
                  </a:cubicBezTo>
                  <a:cubicBezTo>
                    <a:pt x="213" y="29227"/>
                    <a:pt x="213" y="29227"/>
                    <a:pt x="213" y="29227"/>
                  </a:cubicBezTo>
                  <a:cubicBezTo>
                    <a:pt x="213" y="13443"/>
                    <a:pt x="13016" y="645"/>
                    <a:pt x="28809" y="645"/>
                  </a:cubicBezTo>
                  <a:cubicBezTo>
                    <a:pt x="28810" y="645"/>
                    <a:pt x="28812" y="645"/>
                    <a:pt x="28812" y="645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6" name="Freeform: Shape 1785">
              <a:extLst>
                <a:ext uri="{FF2B5EF4-FFF2-40B4-BE49-F238E27FC236}">
                  <a16:creationId xmlns:a16="http://schemas.microsoft.com/office/drawing/2014/main" id="{BA61A10C-E5B6-784B-ACB7-8D9FBFBB358A}"/>
                </a:ext>
              </a:extLst>
            </p:cNvPr>
            <p:cNvSpPr/>
            <p:nvPr/>
          </p:nvSpPr>
          <p:spPr>
            <a:xfrm>
              <a:off x="6219983" y="4952220"/>
              <a:ext cx="51" cy="2013"/>
            </a:xfrm>
            <a:custGeom>
              <a:avLst/>
              <a:gdLst>
                <a:gd name="connsiteX0" fmla="*/ -129 w 51"/>
                <a:gd name="connsiteY0" fmla="*/ 1911 h 2013"/>
                <a:gd name="connsiteX1" fmla="*/ -77 w 51"/>
                <a:gd name="connsiteY1" fmla="*/ -103 h 2013"/>
                <a:gd name="connsiteX2" fmla="*/ -129 w 51"/>
                <a:gd name="connsiteY2" fmla="*/ 1911 h 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" h="2013">
                  <a:moveTo>
                    <a:pt x="-129" y="1911"/>
                  </a:moveTo>
                  <a:cubicBezTo>
                    <a:pt x="-129" y="1245"/>
                    <a:pt x="-103" y="563"/>
                    <a:pt x="-77" y="-103"/>
                  </a:cubicBezTo>
                  <a:cubicBezTo>
                    <a:pt x="-113" y="563"/>
                    <a:pt x="-130" y="1245"/>
                    <a:pt x="-129" y="1911"/>
                  </a:cubicBezTo>
                </a:path>
              </a:pathLst>
            </a:custGeom>
            <a:solidFill>
              <a:srgbClr val="403F3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7" name="Freeform: Shape 1786">
              <a:extLst>
                <a:ext uri="{FF2B5EF4-FFF2-40B4-BE49-F238E27FC236}">
                  <a16:creationId xmlns:a16="http://schemas.microsoft.com/office/drawing/2014/main" id="{0FF447F6-0D5D-21D5-D61E-E5D2B6C6359E}"/>
                </a:ext>
              </a:extLst>
            </p:cNvPr>
            <p:cNvSpPr/>
            <p:nvPr/>
          </p:nvSpPr>
          <p:spPr>
            <a:xfrm>
              <a:off x="6219983" y="4954234"/>
              <a:ext cx="51" cy="2030"/>
            </a:xfrm>
            <a:custGeom>
              <a:avLst/>
              <a:gdLst>
                <a:gd name="connsiteX0" fmla="*/ -78 w 51"/>
                <a:gd name="connsiteY0" fmla="*/ 1927 h 2030"/>
                <a:gd name="connsiteX1" fmla="*/ -129 w 51"/>
                <a:gd name="connsiteY1" fmla="*/ -103 h 2030"/>
                <a:gd name="connsiteX2" fmla="*/ -78 w 51"/>
                <a:gd name="connsiteY2" fmla="*/ 1927 h 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" h="2030">
                  <a:moveTo>
                    <a:pt x="-78" y="1927"/>
                  </a:moveTo>
                  <a:cubicBezTo>
                    <a:pt x="-103" y="1262"/>
                    <a:pt x="-129" y="579"/>
                    <a:pt x="-129" y="-103"/>
                  </a:cubicBezTo>
                  <a:cubicBezTo>
                    <a:pt x="-129" y="579"/>
                    <a:pt x="-110" y="1262"/>
                    <a:pt x="-78" y="1927"/>
                  </a:cubicBezTo>
                </a:path>
              </a:pathLst>
            </a:custGeom>
            <a:solidFill>
              <a:srgbClr val="403F3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8" name="Freeform: Shape 1787">
              <a:extLst>
                <a:ext uri="{FF2B5EF4-FFF2-40B4-BE49-F238E27FC236}">
                  <a16:creationId xmlns:a16="http://schemas.microsoft.com/office/drawing/2014/main" id="{2D8572CE-E59A-2339-E661-2B2841EC3EB0}"/>
                </a:ext>
              </a:extLst>
            </p:cNvPr>
            <p:cNvSpPr/>
            <p:nvPr/>
          </p:nvSpPr>
          <p:spPr>
            <a:xfrm>
              <a:off x="6220034" y="4956264"/>
              <a:ext cx="1048" cy="7200"/>
            </a:xfrm>
            <a:custGeom>
              <a:avLst/>
              <a:gdLst>
                <a:gd name="connsiteX0" fmla="*/ -129 w 1048"/>
                <a:gd name="connsiteY0" fmla="*/ -103 h 7200"/>
                <a:gd name="connsiteX1" fmla="*/ 308 w 1048"/>
                <a:gd name="connsiteY1" fmla="*/ 5016 h 7200"/>
                <a:gd name="connsiteX2" fmla="*/ 919 w 1048"/>
                <a:gd name="connsiteY2" fmla="*/ 7098 h 7200"/>
                <a:gd name="connsiteX3" fmla="*/ -129 w 1048"/>
                <a:gd name="connsiteY3" fmla="*/ -103 h 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8" h="7200">
                  <a:moveTo>
                    <a:pt x="-129" y="-103"/>
                  </a:moveTo>
                  <a:cubicBezTo>
                    <a:pt x="-65" y="1637"/>
                    <a:pt x="81" y="3327"/>
                    <a:pt x="308" y="5016"/>
                  </a:cubicBezTo>
                  <a:cubicBezTo>
                    <a:pt x="486" y="5715"/>
                    <a:pt x="692" y="6415"/>
                    <a:pt x="919" y="7098"/>
                  </a:cubicBezTo>
                  <a:cubicBezTo>
                    <a:pt x="348" y="4743"/>
                    <a:pt x="-2" y="2337"/>
                    <a:pt x="-129" y="-103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9" name="Freeform: Shape 1788">
              <a:extLst>
                <a:ext uri="{FF2B5EF4-FFF2-40B4-BE49-F238E27FC236}">
                  <a16:creationId xmlns:a16="http://schemas.microsoft.com/office/drawing/2014/main" id="{642CEFDF-3E73-F334-F0D4-6108BE498FDD}"/>
                </a:ext>
              </a:extLst>
            </p:cNvPr>
            <p:cNvSpPr/>
            <p:nvPr/>
          </p:nvSpPr>
          <p:spPr>
            <a:xfrm>
              <a:off x="6220034" y="4945019"/>
              <a:ext cx="1049" cy="7200"/>
            </a:xfrm>
            <a:custGeom>
              <a:avLst/>
              <a:gdLst>
                <a:gd name="connsiteX0" fmla="*/ 919 w 1049"/>
                <a:gd name="connsiteY0" fmla="*/ -103 h 7200"/>
                <a:gd name="connsiteX1" fmla="*/ 308 w 1049"/>
                <a:gd name="connsiteY1" fmla="*/ 1979 h 7200"/>
                <a:gd name="connsiteX2" fmla="*/ -129 w 1049"/>
                <a:gd name="connsiteY2" fmla="*/ 7098 h 7200"/>
                <a:gd name="connsiteX3" fmla="*/ 921 w 1049"/>
                <a:gd name="connsiteY3" fmla="*/ -103 h 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9" h="7200">
                  <a:moveTo>
                    <a:pt x="919" y="-103"/>
                  </a:moveTo>
                  <a:cubicBezTo>
                    <a:pt x="694" y="580"/>
                    <a:pt x="486" y="1262"/>
                    <a:pt x="308" y="1979"/>
                  </a:cubicBezTo>
                  <a:cubicBezTo>
                    <a:pt x="83" y="3651"/>
                    <a:pt x="-62" y="5357"/>
                    <a:pt x="-129" y="7098"/>
                  </a:cubicBezTo>
                  <a:cubicBezTo>
                    <a:pt x="-2" y="4658"/>
                    <a:pt x="349" y="2252"/>
                    <a:pt x="921" y="-103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0" name="Freeform: Shape 1789">
              <a:extLst>
                <a:ext uri="{FF2B5EF4-FFF2-40B4-BE49-F238E27FC236}">
                  <a16:creationId xmlns:a16="http://schemas.microsoft.com/office/drawing/2014/main" id="{1A52D261-6DCC-C1DD-11B4-F1B85029723E}"/>
                </a:ext>
              </a:extLst>
            </p:cNvPr>
            <p:cNvSpPr/>
            <p:nvPr/>
          </p:nvSpPr>
          <p:spPr>
            <a:xfrm>
              <a:off x="6219586" y="4947101"/>
              <a:ext cx="884" cy="14282"/>
            </a:xfrm>
            <a:custGeom>
              <a:avLst/>
              <a:gdLst>
                <a:gd name="connsiteX0" fmla="*/ 268 w 884"/>
                <a:gd name="connsiteY0" fmla="*/ 7030 h 14282"/>
                <a:gd name="connsiteX1" fmla="*/ 319 w 884"/>
                <a:gd name="connsiteY1" fmla="*/ 5016 h 14282"/>
                <a:gd name="connsiteX2" fmla="*/ 756 w 884"/>
                <a:gd name="connsiteY2" fmla="*/ -103 h 14282"/>
                <a:gd name="connsiteX3" fmla="*/ 756 w 884"/>
                <a:gd name="connsiteY3" fmla="*/ 14179 h 14282"/>
                <a:gd name="connsiteX4" fmla="*/ 319 w 884"/>
                <a:gd name="connsiteY4" fmla="*/ 9060 h 14282"/>
                <a:gd name="connsiteX5" fmla="*/ 268 w 884"/>
                <a:gd name="connsiteY5" fmla="*/ 7030 h 1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4" h="14282">
                  <a:moveTo>
                    <a:pt x="268" y="7030"/>
                  </a:moveTo>
                  <a:cubicBezTo>
                    <a:pt x="268" y="6364"/>
                    <a:pt x="285" y="5682"/>
                    <a:pt x="319" y="5016"/>
                  </a:cubicBezTo>
                  <a:cubicBezTo>
                    <a:pt x="382" y="3275"/>
                    <a:pt x="527" y="1586"/>
                    <a:pt x="756" y="-103"/>
                  </a:cubicBezTo>
                  <a:cubicBezTo>
                    <a:pt x="-424" y="4589"/>
                    <a:pt x="-424" y="9487"/>
                    <a:pt x="756" y="14179"/>
                  </a:cubicBezTo>
                  <a:cubicBezTo>
                    <a:pt x="531" y="12490"/>
                    <a:pt x="385" y="10801"/>
                    <a:pt x="319" y="9060"/>
                  </a:cubicBezTo>
                  <a:cubicBezTo>
                    <a:pt x="285" y="8395"/>
                    <a:pt x="268" y="7712"/>
                    <a:pt x="268" y="7030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1" name="Freeform: Shape 1790">
              <a:extLst>
                <a:ext uri="{FF2B5EF4-FFF2-40B4-BE49-F238E27FC236}">
                  <a16:creationId xmlns:a16="http://schemas.microsoft.com/office/drawing/2014/main" id="{46FB63DE-23A0-D055-33B3-5378AD3CBE99}"/>
                </a:ext>
              </a:extLst>
            </p:cNvPr>
            <p:cNvSpPr/>
            <p:nvPr/>
          </p:nvSpPr>
          <p:spPr>
            <a:xfrm>
              <a:off x="6220324" y="4925652"/>
              <a:ext cx="57200" cy="57180"/>
            </a:xfrm>
            <a:custGeom>
              <a:avLst/>
              <a:gdLst>
                <a:gd name="connsiteX0" fmla="*/ 28471 w 57200"/>
                <a:gd name="connsiteY0" fmla="*/ 57078 h 57180"/>
                <a:gd name="connsiteX1" fmla="*/ 57072 w 57200"/>
                <a:gd name="connsiteY1" fmla="*/ 28479 h 57180"/>
                <a:gd name="connsiteX2" fmla="*/ 28472 w 57200"/>
                <a:gd name="connsiteY2" fmla="*/ -103 h 57180"/>
                <a:gd name="connsiteX3" fmla="*/ -129 w 57200"/>
                <a:gd name="connsiteY3" fmla="*/ 28479 h 57180"/>
                <a:gd name="connsiteX4" fmla="*/ -129 w 57200"/>
                <a:gd name="connsiteY4" fmla="*/ 28479 h 57180"/>
                <a:gd name="connsiteX5" fmla="*/ 28471 w 57200"/>
                <a:gd name="connsiteY5" fmla="*/ 57078 h 57180"/>
                <a:gd name="connsiteX6" fmla="*/ 28471 w 57200"/>
                <a:gd name="connsiteY6" fmla="*/ 57078 h 57180"/>
                <a:gd name="connsiteX7" fmla="*/ 28471 w 57200"/>
                <a:gd name="connsiteY7" fmla="*/ 631 h 57180"/>
                <a:gd name="connsiteX8" fmla="*/ 56338 w 57200"/>
                <a:gd name="connsiteY8" fmla="*/ 28479 h 57180"/>
                <a:gd name="connsiteX9" fmla="*/ 28478 w 57200"/>
                <a:gd name="connsiteY9" fmla="*/ 56344 h 57180"/>
                <a:gd name="connsiteX10" fmla="*/ 612 w 57200"/>
                <a:gd name="connsiteY10" fmla="*/ 28496 h 57180"/>
                <a:gd name="connsiteX11" fmla="*/ 612 w 57200"/>
                <a:gd name="connsiteY11" fmla="*/ 28479 h 57180"/>
                <a:gd name="connsiteX12" fmla="*/ 28471 w 57200"/>
                <a:gd name="connsiteY12" fmla="*/ 631 h 5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200" h="57180">
                  <a:moveTo>
                    <a:pt x="28471" y="57078"/>
                  </a:moveTo>
                  <a:cubicBezTo>
                    <a:pt x="44267" y="57078"/>
                    <a:pt x="57072" y="44280"/>
                    <a:pt x="57072" y="28479"/>
                  </a:cubicBezTo>
                  <a:cubicBezTo>
                    <a:pt x="57074" y="12695"/>
                    <a:pt x="44269" y="-103"/>
                    <a:pt x="28472" y="-103"/>
                  </a:cubicBezTo>
                  <a:cubicBezTo>
                    <a:pt x="12678" y="-103"/>
                    <a:pt x="-127" y="12695"/>
                    <a:pt x="-129" y="28479"/>
                  </a:cubicBezTo>
                  <a:cubicBezTo>
                    <a:pt x="-129" y="28479"/>
                    <a:pt x="-129" y="28479"/>
                    <a:pt x="-129" y="28479"/>
                  </a:cubicBezTo>
                  <a:cubicBezTo>
                    <a:pt x="-129" y="44280"/>
                    <a:pt x="12676" y="57078"/>
                    <a:pt x="28471" y="57078"/>
                  </a:cubicBezTo>
                  <a:cubicBezTo>
                    <a:pt x="28471" y="57078"/>
                    <a:pt x="28471" y="57078"/>
                    <a:pt x="28471" y="57078"/>
                  </a:cubicBezTo>
                  <a:moveTo>
                    <a:pt x="28471" y="631"/>
                  </a:moveTo>
                  <a:cubicBezTo>
                    <a:pt x="43859" y="631"/>
                    <a:pt x="56336" y="13104"/>
                    <a:pt x="56338" y="28479"/>
                  </a:cubicBezTo>
                  <a:cubicBezTo>
                    <a:pt x="56340" y="43870"/>
                    <a:pt x="43866" y="56344"/>
                    <a:pt x="28478" y="56344"/>
                  </a:cubicBezTo>
                  <a:cubicBezTo>
                    <a:pt x="13089" y="56344"/>
                    <a:pt x="614" y="43870"/>
                    <a:pt x="612" y="28496"/>
                  </a:cubicBezTo>
                  <a:cubicBezTo>
                    <a:pt x="612" y="28496"/>
                    <a:pt x="612" y="28496"/>
                    <a:pt x="612" y="28479"/>
                  </a:cubicBezTo>
                  <a:cubicBezTo>
                    <a:pt x="629" y="13104"/>
                    <a:pt x="13092" y="648"/>
                    <a:pt x="28471" y="631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2" name="Freeform: Shape 1791">
              <a:extLst>
                <a:ext uri="{FF2B5EF4-FFF2-40B4-BE49-F238E27FC236}">
                  <a16:creationId xmlns:a16="http://schemas.microsoft.com/office/drawing/2014/main" id="{15586DE4-2EAF-447D-E63F-49DC6A3545EC}"/>
                </a:ext>
              </a:extLst>
            </p:cNvPr>
            <p:cNvSpPr/>
            <p:nvPr/>
          </p:nvSpPr>
          <p:spPr>
            <a:xfrm>
              <a:off x="6217161" y="5019472"/>
              <a:ext cx="13966" cy="26585"/>
            </a:xfrm>
            <a:custGeom>
              <a:avLst/>
              <a:gdLst>
                <a:gd name="connsiteX0" fmla="*/ 0 w 13966"/>
                <a:gd name="connsiteY0" fmla="*/ 26586 h 26585"/>
                <a:gd name="connsiteX1" fmla="*/ 13967 w 13966"/>
                <a:gd name="connsiteY1" fmla="*/ 26586 h 26585"/>
                <a:gd name="connsiteX2" fmla="*/ 13967 w 13966"/>
                <a:gd name="connsiteY2" fmla="*/ 23548 h 26585"/>
                <a:gd name="connsiteX3" fmla="*/ 3241 w 13966"/>
                <a:gd name="connsiteY3" fmla="*/ 23548 h 26585"/>
                <a:gd name="connsiteX4" fmla="*/ 3241 w 13966"/>
                <a:gd name="connsiteY4" fmla="*/ 13498 h 26585"/>
                <a:gd name="connsiteX5" fmla="*/ 13658 w 13966"/>
                <a:gd name="connsiteY5" fmla="*/ 13498 h 26585"/>
                <a:gd name="connsiteX6" fmla="*/ 13658 w 13966"/>
                <a:gd name="connsiteY6" fmla="*/ 10460 h 26585"/>
                <a:gd name="connsiteX7" fmla="*/ 3241 w 13966"/>
                <a:gd name="connsiteY7" fmla="*/ 10460 h 26585"/>
                <a:gd name="connsiteX8" fmla="*/ 3241 w 13966"/>
                <a:gd name="connsiteY8" fmla="*/ 3020 h 26585"/>
                <a:gd name="connsiteX9" fmla="*/ 13967 w 13966"/>
                <a:gd name="connsiteY9" fmla="*/ 3020 h 26585"/>
                <a:gd name="connsiteX10" fmla="*/ 13967 w 13966"/>
                <a:gd name="connsiteY10" fmla="*/ 0 h 26585"/>
                <a:gd name="connsiteX11" fmla="*/ 0 w 13966"/>
                <a:gd name="connsiteY11" fmla="*/ 0 h 26585"/>
                <a:gd name="connsiteX12" fmla="*/ 0 w 13966"/>
                <a:gd name="connsiteY12" fmla="*/ 26586 h 2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66" h="26585">
                  <a:moveTo>
                    <a:pt x="0" y="26586"/>
                  </a:moveTo>
                  <a:lnTo>
                    <a:pt x="13967" y="26586"/>
                  </a:lnTo>
                  <a:lnTo>
                    <a:pt x="13967" y="23548"/>
                  </a:lnTo>
                  <a:lnTo>
                    <a:pt x="3241" y="23548"/>
                  </a:lnTo>
                  <a:lnTo>
                    <a:pt x="3241" y="13498"/>
                  </a:lnTo>
                  <a:lnTo>
                    <a:pt x="13658" y="13498"/>
                  </a:lnTo>
                  <a:lnTo>
                    <a:pt x="13658" y="10460"/>
                  </a:lnTo>
                  <a:lnTo>
                    <a:pt x="3241" y="10460"/>
                  </a:lnTo>
                  <a:lnTo>
                    <a:pt x="3241" y="3020"/>
                  </a:lnTo>
                  <a:lnTo>
                    <a:pt x="13967" y="3020"/>
                  </a:lnTo>
                  <a:lnTo>
                    <a:pt x="13967" y="0"/>
                  </a:lnTo>
                  <a:lnTo>
                    <a:pt x="0" y="0"/>
                  </a:lnTo>
                  <a:lnTo>
                    <a:pt x="0" y="26586"/>
                  </a:ln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3" name="Freeform: Shape 1792">
              <a:extLst>
                <a:ext uri="{FF2B5EF4-FFF2-40B4-BE49-F238E27FC236}">
                  <a16:creationId xmlns:a16="http://schemas.microsoft.com/office/drawing/2014/main" id="{8FA0F462-C197-CAC7-D8F7-334F2DF9656B}"/>
                </a:ext>
              </a:extLst>
            </p:cNvPr>
            <p:cNvSpPr/>
            <p:nvPr/>
          </p:nvSpPr>
          <p:spPr>
            <a:xfrm>
              <a:off x="6236582" y="5015445"/>
              <a:ext cx="3104" cy="30614"/>
            </a:xfrm>
            <a:custGeom>
              <a:avLst/>
              <a:gdLst>
                <a:gd name="connsiteX0" fmla="*/ 0 w 3104"/>
                <a:gd name="connsiteY0" fmla="*/ 0 h 30614"/>
                <a:gd name="connsiteX1" fmla="*/ 3104 w 3104"/>
                <a:gd name="connsiteY1" fmla="*/ 0 h 30614"/>
                <a:gd name="connsiteX2" fmla="*/ 3104 w 3104"/>
                <a:gd name="connsiteY2" fmla="*/ 30614 h 30614"/>
                <a:gd name="connsiteX3" fmla="*/ 0 w 3104"/>
                <a:gd name="connsiteY3" fmla="*/ 30614 h 3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4" h="30614">
                  <a:moveTo>
                    <a:pt x="0" y="0"/>
                  </a:moveTo>
                  <a:lnTo>
                    <a:pt x="3104" y="0"/>
                  </a:lnTo>
                  <a:lnTo>
                    <a:pt x="3104" y="30614"/>
                  </a:lnTo>
                  <a:lnTo>
                    <a:pt x="0" y="30614"/>
                  </a:ln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4" name="Freeform: Shape 1793">
              <a:extLst>
                <a:ext uri="{FF2B5EF4-FFF2-40B4-BE49-F238E27FC236}">
                  <a16:creationId xmlns:a16="http://schemas.microsoft.com/office/drawing/2014/main" id="{8695CB34-79E0-E3A1-FE0F-5B67280C28BA}"/>
                </a:ext>
              </a:extLst>
            </p:cNvPr>
            <p:cNvSpPr/>
            <p:nvPr/>
          </p:nvSpPr>
          <p:spPr>
            <a:xfrm>
              <a:off x="6244513" y="5029058"/>
              <a:ext cx="15417" cy="17558"/>
            </a:xfrm>
            <a:custGeom>
              <a:avLst/>
              <a:gdLst>
                <a:gd name="connsiteX0" fmla="*/ 7735 w 15417"/>
                <a:gd name="connsiteY0" fmla="*/ -103 h 17558"/>
                <a:gd name="connsiteX1" fmla="*/ -129 w 15417"/>
                <a:gd name="connsiteY1" fmla="*/ 8787 h 17558"/>
                <a:gd name="connsiteX2" fmla="*/ 7805 w 15417"/>
                <a:gd name="connsiteY2" fmla="*/ 17456 h 17558"/>
                <a:gd name="connsiteX3" fmla="*/ 15289 w 15417"/>
                <a:gd name="connsiteY3" fmla="*/ 12951 h 17558"/>
                <a:gd name="connsiteX4" fmla="*/ 12667 w 15417"/>
                <a:gd name="connsiteY4" fmla="*/ 11432 h 17558"/>
                <a:gd name="connsiteX5" fmla="*/ 7837 w 15417"/>
                <a:gd name="connsiteY5" fmla="*/ 14640 h 17558"/>
                <a:gd name="connsiteX6" fmla="*/ 2973 w 15417"/>
                <a:gd name="connsiteY6" fmla="*/ 9214 h 17558"/>
                <a:gd name="connsiteX7" fmla="*/ 2976 w 15417"/>
                <a:gd name="connsiteY7" fmla="*/ 9179 h 17558"/>
                <a:gd name="connsiteX8" fmla="*/ 15289 w 15417"/>
                <a:gd name="connsiteY8" fmla="*/ 9179 h 17558"/>
                <a:gd name="connsiteX9" fmla="*/ 15289 w 15417"/>
                <a:gd name="connsiteY9" fmla="*/ 8668 h 17558"/>
                <a:gd name="connsiteX10" fmla="*/ 7735 w 15417"/>
                <a:gd name="connsiteY10" fmla="*/ -103 h 17558"/>
                <a:gd name="connsiteX11" fmla="*/ 3147 w 15417"/>
                <a:gd name="connsiteY11" fmla="*/ 6774 h 17558"/>
                <a:gd name="connsiteX12" fmla="*/ 7735 w 15417"/>
                <a:gd name="connsiteY12" fmla="*/ 2644 h 17558"/>
                <a:gd name="connsiteX13" fmla="*/ 12186 w 15417"/>
                <a:gd name="connsiteY13" fmla="*/ 6774 h 1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17" h="17558">
                  <a:moveTo>
                    <a:pt x="7735" y="-103"/>
                  </a:moveTo>
                  <a:cubicBezTo>
                    <a:pt x="2527" y="-103"/>
                    <a:pt x="-129" y="3702"/>
                    <a:pt x="-129" y="8787"/>
                  </a:cubicBezTo>
                  <a:cubicBezTo>
                    <a:pt x="-129" y="13650"/>
                    <a:pt x="2870" y="17456"/>
                    <a:pt x="7805" y="17456"/>
                  </a:cubicBezTo>
                  <a:cubicBezTo>
                    <a:pt x="10950" y="17473"/>
                    <a:pt x="13842" y="15732"/>
                    <a:pt x="15289" y="12951"/>
                  </a:cubicBezTo>
                  <a:lnTo>
                    <a:pt x="12667" y="11432"/>
                  </a:lnTo>
                  <a:cubicBezTo>
                    <a:pt x="11843" y="13360"/>
                    <a:pt x="9943" y="14623"/>
                    <a:pt x="7837" y="14640"/>
                  </a:cubicBezTo>
                  <a:cubicBezTo>
                    <a:pt x="4997" y="14487"/>
                    <a:pt x="2819" y="12064"/>
                    <a:pt x="2973" y="9214"/>
                  </a:cubicBezTo>
                  <a:cubicBezTo>
                    <a:pt x="2974" y="9197"/>
                    <a:pt x="2974" y="9179"/>
                    <a:pt x="2976" y="9179"/>
                  </a:cubicBezTo>
                  <a:lnTo>
                    <a:pt x="15289" y="9179"/>
                  </a:lnTo>
                  <a:lnTo>
                    <a:pt x="15289" y="8668"/>
                  </a:lnTo>
                  <a:cubicBezTo>
                    <a:pt x="15289" y="3770"/>
                    <a:pt x="12874" y="-103"/>
                    <a:pt x="7735" y="-103"/>
                  </a:cubicBezTo>
                  <a:moveTo>
                    <a:pt x="3147" y="6774"/>
                  </a:moveTo>
                  <a:cubicBezTo>
                    <a:pt x="3415" y="4436"/>
                    <a:pt x="5383" y="2661"/>
                    <a:pt x="7735" y="2644"/>
                  </a:cubicBezTo>
                  <a:cubicBezTo>
                    <a:pt x="10082" y="2610"/>
                    <a:pt x="12041" y="4436"/>
                    <a:pt x="12186" y="6774"/>
                  </a:cubicBez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5" name="Freeform: Shape 1794">
              <a:extLst>
                <a:ext uri="{FF2B5EF4-FFF2-40B4-BE49-F238E27FC236}">
                  <a16:creationId xmlns:a16="http://schemas.microsoft.com/office/drawing/2014/main" id="{3EAB04ED-D725-FDF3-162F-A7825B220D56}"/>
                </a:ext>
              </a:extLst>
            </p:cNvPr>
            <p:cNvSpPr/>
            <p:nvPr/>
          </p:nvSpPr>
          <p:spPr>
            <a:xfrm>
              <a:off x="6262997" y="5029057"/>
              <a:ext cx="13109" cy="17562"/>
            </a:xfrm>
            <a:custGeom>
              <a:avLst/>
              <a:gdLst>
                <a:gd name="connsiteX0" fmla="*/ -126 w 13109"/>
                <a:gd name="connsiteY0" fmla="*/ 8788 h 17562"/>
                <a:gd name="connsiteX1" fmla="*/ 8374 w 13109"/>
                <a:gd name="connsiteY1" fmla="*/ 17457 h 17562"/>
                <a:gd name="connsiteX2" fmla="*/ 8531 w 13109"/>
                <a:gd name="connsiteY2" fmla="*/ 17457 h 17562"/>
                <a:gd name="connsiteX3" fmla="*/ 12981 w 13109"/>
                <a:gd name="connsiteY3" fmla="*/ 16365 h 17562"/>
                <a:gd name="connsiteX4" fmla="*/ 12981 w 13109"/>
                <a:gd name="connsiteY4" fmla="*/ 12304 h 17562"/>
                <a:gd name="connsiteX5" fmla="*/ 8565 w 13109"/>
                <a:gd name="connsiteY5" fmla="*/ 14505 h 17562"/>
                <a:gd name="connsiteX6" fmla="*/ 2968 w 13109"/>
                <a:gd name="connsiteY6" fmla="*/ 9062 h 17562"/>
                <a:gd name="connsiteX7" fmla="*/ 2979 w 13109"/>
                <a:gd name="connsiteY7" fmla="*/ 8652 h 17562"/>
                <a:gd name="connsiteX8" fmla="*/ 8359 w 13109"/>
                <a:gd name="connsiteY8" fmla="*/ 2867 h 17562"/>
                <a:gd name="connsiteX9" fmla="*/ 12981 w 13109"/>
                <a:gd name="connsiteY9" fmla="*/ 5086 h 17562"/>
                <a:gd name="connsiteX10" fmla="*/ 12981 w 13109"/>
                <a:gd name="connsiteY10" fmla="*/ 991 h 17562"/>
                <a:gd name="connsiteX11" fmla="*/ 8705 w 13109"/>
                <a:gd name="connsiteY11" fmla="*/ -102 h 17562"/>
                <a:gd name="connsiteX12" fmla="*/ -126 w 13109"/>
                <a:gd name="connsiteY12" fmla="*/ 8413 h 17562"/>
                <a:gd name="connsiteX13" fmla="*/ -126 w 13109"/>
                <a:gd name="connsiteY13" fmla="*/ 8788 h 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09" h="17562">
                  <a:moveTo>
                    <a:pt x="-126" y="8788"/>
                  </a:moveTo>
                  <a:cubicBezTo>
                    <a:pt x="-176" y="13532"/>
                    <a:pt x="3629" y="17406"/>
                    <a:pt x="8374" y="17457"/>
                  </a:cubicBezTo>
                  <a:cubicBezTo>
                    <a:pt x="8427" y="17457"/>
                    <a:pt x="8480" y="17457"/>
                    <a:pt x="8531" y="17457"/>
                  </a:cubicBezTo>
                  <a:cubicBezTo>
                    <a:pt x="10086" y="17491"/>
                    <a:pt x="11620" y="17116"/>
                    <a:pt x="12981" y="16365"/>
                  </a:cubicBezTo>
                  <a:lnTo>
                    <a:pt x="12981" y="12304"/>
                  </a:lnTo>
                  <a:cubicBezTo>
                    <a:pt x="11912" y="13669"/>
                    <a:pt x="10291" y="14471"/>
                    <a:pt x="8565" y="14505"/>
                  </a:cubicBezTo>
                  <a:cubicBezTo>
                    <a:pt x="5517" y="14539"/>
                    <a:pt x="3011" y="12099"/>
                    <a:pt x="2968" y="9062"/>
                  </a:cubicBezTo>
                  <a:cubicBezTo>
                    <a:pt x="2967" y="8925"/>
                    <a:pt x="2970" y="8788"/>
                    <a:pt x="2979" y="8652"/>
                  </a:cubicBezTo>
                  <a:cubicBezTo>
                    <a:pt x="2904" y="5581"/>
                    <a:pt x="5291" y="3004"/>
                    <a:pt x="8359" y="2867"/>
                  </a:cubicBezTo>
                  <a:cubicBezTo>
                    <a:pt x="10159" y="2850"/>
                    <a:pt x="11863" y="3669"/>
                    <a:pt x="12981" y="5086"/>
                  </a:cubicBezTo>
                  <a:lnTo>
                    <a:pt x="12981" y="991"/>
                  </a:lnTo>
                  <a:cubicBezTo>
                    <a:pt x="11675" y="257"/>
                    <a:pt x="10202" y="-119"/>
                    <a:pt x="8705" y="-102"/>
                  </a:cubicBezTo>
                  <a:cubicBezTo>
                    <a:pt x="3912" y="-187"/>
                    <a:pt x="-41" y="3618"/>
                    <a:pt x="-126" y="8413"/>
                  </a:cubicBezTo>
                  <a:cubicBezTo>
                    <a:pt x="-130" y="8533"/>
                    <a:pt x="-130" y="8669"/>
                    <a:pt x="-126" y="8788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6" name="Freeform: Shape 1795">
              <a:extLst>
                <a:ext uri="{FF2B5EF4-FFF2-40B4-BE49-F238E27FC236}">
                  <a16:creationId xmlns:a16="http://schemas.microsoft.com/office/drawing/2014/main" id="{2ED8B0A3-79EA-2725-C69E-0CFCE676780E}"/>
                </a:ext>
              </a:extLst>
            </p:cNvPr>
            <p:cNvSpPr/>
            <p:nvPr/>
          </p:nvSpPr>
          <p:spPr>
            <a:xfrm>
              <a:off x="6279866" y="5023243"/>
              <a:ext cx="7830" cy="22814"/>
            </a:xfrm>
            <a:custGeom>
              <a:avLst/>
              <a:gdLst>
                <a:gd name="connsiteX0" fmla="*/ 4794 w 7830"/>
                <a:gd name="connsiteY0" fmla="*/ 0 h 22814"/>
                <a:gd name="connsiteX1" fmla="*/ 1690 w 7830"/>
                <a:gd name="connsiteY1" fmla="*/ 0 h 22814"/>
                <a:gd name="connsiteX2" fmla="*/ 1690 w 7830"/>
                <a:gd name="connsiteY2" fmla="*/ 6314 h 22814"/>
                <a:gd name="connsiteX3" fmla="*/ 0 w 7830"/>
                <a:gd name="connsiteY3" fmla="*/ 6314 h 22814"/>
                <a:gd name="connsiteX4" fmla="*/ 0 w 7830"/>
                <a:gd name="connsiteY4" fmla="*/ 9266 h 22814"/>
                <a:gd name="connsiteX5" fmla="*/ 1690 w 7830"/>
                <a:gd name="connsiteY5" fmla="*/ 9266 h 22814"/>
                <a:gd name="connsiteX6" fmla="*/ 1690 w 7830"/>
                <a:gd name="connsiteY6" fmla="*/ 22815 h 22814"/>
                <a:gd name="connsiteX7" fmla="*/ 4794 w 7830"/>
                <a:gd name="connsiteY7" fmla="*/ 22815 h 22814"/>
                <a:gd name="connsiteX8" fmla="*/ 4794 w 7830"/>
                <a:gd name="connsiteY8" fmla="*/ 9266 h 22814"/>
                <a:gd name="connsiteX9" fmla="*/ 7831 w 7830"/>
                <a:gd name="connsiteY9" fmla="*/ 9266 h 22814"/>
                <a:gd name="connsiteX10" fmla="*/ 7831 w 7830"/>
                <a:gd name="connsiteY10" fmla="*/ 6314 h 22814"/>
                <a:gd name="connsiteX11" fmla="*/ 4794 w 7830"/>
                <a:gd name="connsiteY11" fmla="*/ 6314 h 22814"/>
                <a:gd name="connsiteX12" fmla="*/ 4794 w 7830"/>
                <a:gd name="connsiteY12" fmla="*/ 0 h 22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30" h="22814">
                  <a:moveTo>
                    <a:pt x="4794" y="0"/>
                  </a:moveTo>
                  <a:lnTo>
                    <a:pt x="1690" y="0"/>
                  </a:lnTo>
                  <a:lnTo>
                    <a:pt x="1690" y="6314"/>
                  </a:lnTo>
                  <a:lnTo>
                    <a:pt x="0" y="6314"/>
                  </a:lnTo>
                  <a:lnTo>
                    <a:pt x="0" y="9266"/>
                  </a:lnTo>
                  <a:lnTo>
                    <a:pt x="1690" y="9266"/>
                  </a:lnTo>
                  <a:lnTo>
                    <a:pt x="1690" y="22815"/>
                  </a:lnTo>
                  <a:lnTo>
                    <a:pt x="4794" y="22815"/>
                  </a:lnTo>
                  <a:lnTo>
                    <a:pt x="4794" y="9266"/>
                  </a:lnTo>
                  <a:lnTo>
                    <a:pt x="7831" y="9266"/>
                  </a:lnTo>
                  <a:lnTo>
                    <a:pt x="7831" y="6314"/>
                  </a:lnTo>
                  <a:lnTo>
                    <a:pt x="4794" y="6314"/>
                  </a:lnTo>
                  <a:lnTo>
                    <a:pt x="4794" y="0"/>
                  </a:ln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7" name="Freeform: Shape 1796">
              <a:extLst>
                <a:ext uri="{FF2B5EF4-FFF2-40B4-BE49-F238E27FC236}">
                  <a16:creationId xmlns:a16="http://schemas.microsoft.com/office/drawing/2014/main" id="{93DE6246-F609-BF09-DAF5-A9F6E40B3540}"/>
                </a:ext>
              </a:extLst>
            </p:cNvPr>
            <p:cNvSpPr/>
            <p:nvPr/>
          </p:nvSpPr>
          <p:spPr>
            <a:xfrm>
              <a:off x="6291248" y="5029058"/>
              <a:ext cx="10177" cy="16995"/>
            </a:xfrm>
            <a:custGeom>
              <a:avLst/>
              <a:gdLst>
                <a:gd name="connsiteX0" fmla="*/ 3080 w 10177"/>
                <a:gd name="connsiteY0" fmla="*/ 3071 h 16995"/>
                <a:gd name="connsiteX1" fmla="*/ 2978 w 10177"/>
                <a:gd name="connsiteY1" fmla="*/ 3071 h 16995"/>
                <a:gd name="connsiteX2" fmla="*/ 2978 w 10177"/>
                <a:gd name="connsiteY2" fmla="*/ 392 h 16995"/>
                <a:gd name="connsiteX3" fmla="*/ -129 w 10177"/>
                <a:gd name="connsiteY3" fmla="*/ 392 h 16995"/>
                <a:gd name="connsiteX4" fmla="*/ -129 w 10177"/>
                <a:gd name="connsiteY4" fmla="*/ 16892 h 16995"/>
                <a:gd name="connsiteX5" fmla="*/ 2978 w 10177"/>
                <a:gd name="connsiteY5" fmla="*/ 16892 h 16995"/>
                <a:gd name="connsiteX6" fmla="*/ 2978 w 10177"/>
                <a:gd name="connsiteY6" fmla="*/ 8787 h 16995"/>
                <a:gd name="connsiteX7" fmla="*/ 6738 w 10177"/>
                <a:gd name="connsiteY7" fmla="*/ 2934 h 16995"/>
                <a:gd name="connsiteX8" fmla="*/ 8632 w 10177"/>
                <a:gd name="connsiteY8" fmla="*/ 3600 h 16995"/>
                <a:gd name="connsiteX9" fmla="*/ 10049 w 10177"/>
                <a:gd name="connsiteY9" fmla="*/ 699 h 16995"/>
                <a:gd name="connsiteX10" fmla="*/ 7496 w 10177"/>
                <a:gd name="connsiteY10" fmla="*/ -103 h 16995"/>
                <a:gd name="connsiteX11" fmla="*/ 3080 w 10177"/>
                <a:gd name="connsiteY11" fmla="*/ 3071 h 1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77" h="16995">
                  <a:moveTo>
                    <a:pt x="3080" y="3071"/>
                  </a:moveTo>
                  <a:lnTo>
                    <a:pt x="2978" y="3071"/>
                  </a:lnTo>
                  <a:lnTo>
                    <a:pt x="2978" y="392"/>
                  </a:lnTo>
                  <a:lnTo>
                    <a:pt x="-129" y="392"/>
                  </a:lnTo>
                  <a:lnTo>
                    <a:pt x="-129" y="16892"/>
                  </a:lnTo>
                  <a:lnTo>
                    <a:pt x="2978" y="16892"/>
                  </a:lnTo>
                  <a:lnTo>
                    <a:pt x="2978" y="8787"/>
                  </a:lnTo>
                  <a:cubicBezTo>
                    <a:pt x="2978" y="6108"/>
                    <a:pt x="3389" y="2934"/>
                    <a:pt x="6738" y="2934"/>
                  </a:cubicBezTo>
                  <a:cubicBezTo>
                    <a:pt x="7433" y="2900"/>
                    <a:pt x="8112" y="3139"/>
                    <a:pt x="8632" y="3600"/>
                  </a:cubicBezTo>
                  <a:lnTo>
                    <a:pt x="10049" y="699"/>
                  </a:lnTo>
                  <a:cubicBezTo>
                    <a:pt x="9291" y="204"/>
                    <a:pt x="8407" y="-86"/>
                    <a:pt x="7496" y="-103"/>
                  </a:cubicBezTo>
                  <a:cubicBezTo>
                    <a:pt x="5494" y="-103"/>
                    <a:pt x="3713" y="1177"/>
                    <a:pt x="3080" y="3071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8" name="Freeform: Shape 1797">
              <a:extLst>
                <a:ext uri="{FF2B5EF4-FFF2-40B4-BE49-F238E27FC236}">
                  <a16:creationId xmlns:a16="http://schemas.microsoft.com/office/drawing/2014/main" id="{DF429410-B150-729B-58D3-A0BDEC48B90B}"/>
                </a:ext>
              </a:extLst>
            </p:cNvPr>
            <p:cNvSpPr/>
            <p:nvPr/>
          </p:nvSpPr>
          <p:spPr>
            <a:xfrm>
              <a:off x="6303028" y="5029057"/>
              <a:ext cx="17575" cy="17562"/>
            </a:xfrm>
            <a:custGeom>
              <a:avLst/>
              <a:gdLst>
                <a:gd name="connsiteX0" fmla="*/ 8822 w 17575"/>
                <a:gd name="connsiteY0" fmla="*/ -102 h 17562"/>
                <a:gd name="connsiteX1" fmla="*/ -127 w 17575"/>
                <a:gd name="connsiteY1" fmla="*/ 8516 h 17562"/>
                <a:gd name="connsiteX2" fmla="*/ 8494 w 17575"/>
                <a:gd name="connsiteY2" fmla="*/ 17457 h 17562"/>
                <a:gd name="connsiteX3" fmla="*/ 17443 w 17575"/>
                <a:gd name="connsiteY3" fmla="*/ 8840 h 17562"/>
                <a:gd name="connsiteX4" fmla="*/ 17445 w 17575"/>
                <a:gd name="connsiteY4" fmla="*/ 8686 h 17562"/>
                <a:gd name="connsiteX5" fmla="*/ 9057 w 17575"/>
                <a:gd name="connsiteY5" fmla="*/ -102 h 17562"/>
                <a:gd name="connsiteX6" fmla="*/ 8822 w 17575"/>
                <a:gd name="connsiteY6" fmla="*/ -102 h 17562"/>
                <a:gd name="connsiteX7" fmla="*/ 8822 w 17575"/>
                <a:gd name="connsiteY7" fmla="*/ 14437 h 17562"/>
                <a:gd name="connsiteX8" fmla="*/ 2834 w 17575"/>
                <a:gd name="connsiteY8" fmla="*/ 8925 h 17562"/>
                <a:gd name="connsiteX9" fmla="*/ 8349 w 17575"/>
                <a:gd name="connsiteY9" fmla="*/ 2936 h 17562"/>
                <a:gd name="connsiteX10" fmla="*/ 14335 w 17575"/>
                <a:gd name="connsiteY10" fmla="*/ 8447 h 17562"/>
                <a:gd name="connsiteX11" fmla="*/ 14340 w 17575"/>
                <a:gd name="connsiteY11" fmla="*/ 8686 h 17562"/>
                <a:gd name="connsiteX12" fmla="*/ 8822 w 17575"/>
                <a:gd name="connsiteY12" fmla="*/ 14437 h 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75" h="17562">
                  <a:moveTo>
                    <a:pt x="8822" y="-102"/>
                  </a:moveTo>
                  <a:cubicBezTo>
                    <a:pt x="3969" y="-187"/>
                    <a:pt x="-37" y="3669"/>
                    <a:pt x="-127" y="8516"/>
                  </a:cubicBezTo>
                  <a:cubicBezTo>
                    <a:pt x="-218" y="13362"/>
                    <a:pt x="3642" y="17372"/>
                    <a:pt x="8494" y="17457"/>
                  </a:cubicBezTo>
                  <a:cubicBezTo>
                    <a:pt x="13345" y="17559"/>
                    <a:pt x="17352" y="13686"/>
                    <a:pt x="17443" y="8840"/>
                  </a:cubicBezTo>
                  <a:cubicBezTo>
                    <a:pt x="17443" y="8788"/>
                    <a:pt x="17445" y="8738"/>
                    <a:pt x="17445" y="8686"/>
                  </a:cubicBezTo>
                  <a:cubicBezTo>
                    <a:pt x="17554" y="3943"/>
                    <a:pt x="13799" y="1"/>
                    <a:pt x="9057" y="-102"/>
                  </a:cubicBezTo>
                  <a:cubicBezTo>
                    <a:pt x="8979" y="-102"/>
                    <a:pt x="8900" y="-102"/>
                    <a:pt x="8822" y="-102"/>
                  </a:cubicBezTo>
                  <a:moveTo>
                    <a:pt x="8822" y="14437"/>
                  </a:moveTo>
                  <a:cubicBezTo>
                    <a:pt x="5645" y="14556"/>
                    <a:pt x="2966" y="12099"/>
                    <a:pt x="2834" y="8925"/>
                  </a:cubicBezTo>
                  <a:cubicBezTo>
                    <a:pt x="2704" y="5734"/>
                    <a:pt x="5173" y="3055"/>
                    <a:pt x="8349" y="2936"/>
                  </a:cubicBezTo>
                  <a:cubicBezTo>
                    <a:pt x="11524" y="2799"/>
                    <a:pt x="14205" y="5274"/>
                    <a:pt x="14335" y="8447"/>
                  </a:cubicBezTo>
                  <a:cubicBezTo>
                    <a:pt x="14338" y="8516"/>
                    <a:pt x="14340" y="8601"/>
                    <a:pt x="14340" y="8686"/>
                  </a:cubicBezTo>
                  <a:cubicBezTo>
                    <a:pt x="14386" y="11792"/>
                    <a:pt x="11926" y="14351"/>
                    <a:pt x="8822" y="14437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9" name="Freeform: Shape 1798">
              <a:extLst>
                <a:ext uri="{FF2B5EF4-FFF2-40B4-BE49-F238E27FC236}">
                  <a16:creationId xmlns:a16="http://schemas.microsoft.com/office/drawing/2014/main" id="{1604F250-F8D7-21CB-6BEF-00F344222EF4}"/>
                </a:ext>
              </a:extLst>
            </p:cNvPr>
            <p:cNvSpPr/>
            <p:nvPr/>
          </p:nvSpPr>
          <p:spPr>
            <a:xfrm>
              <a:off x="6325084" y="5029057"/>
              <a:ext cx="13762" cy="16997"/>
            </a:xfrm>
            <a:custGeom>
              <a:avLst/>
              <a:gdLst>
                <a:gd name="connsiteX0" fmla="*/ 7910 w 13762"/>
                <a:gd name="connsiteY0" fmla="*/ -101 h 16997"/>
                <a:gd name="connsiteX1" fmla="*/ 3046 w 13762"/>
                <a:gd name="connsiteY1" fmla="*/ 2612 h 16997"/>
                <a:gd name="connsiteX2" fmla="*/ 2978 w 13762"/>
                <a:gd name="connsiteY2" fmla="*/ 2612 h 16997"/>
                <a:gd name="connsiteX3" fmla="*/ 2978 w 13762"/>
                <a:gd name="connsiteY3" fmla="*/ 394 h 16997"/>
                <a:gd name="connsiteX4" fmla="*/ -129 w 13762"/>
                <a:gd name="connsiteY4" fmla="*/ 394 h 16997"/>
                <a:gd name="connsiteX5" fmla="*/ -129 w 13762"/>
                <a:gd name="connsiteY5" fmla="*/ 16894 h 16997"/>
                <a:gd name="connsiteX6" fmla="*/ 2978 w 13762"/>
                <a:gd name="connsiteY6" fmla="*/ 16894 h 16997"/>
                <a:gd name="connsiteX7" fmla="*/ 2978 w 13762"/>
                <a:gd name="connsiteY7" fmla="*/ 9318 h 16997"/>
                <a:gd name="connsiteX8" fmla="*/ 6977 w 13762"/>
                <a:gd name="connsiteY8" fmla="*/ 2714 h 16997"/>
                <a:gd name="connsiteX9" fmla="*/ 10529 w 13762"/>
                <a:gd name="connsiteY9" fmla="*/ 7441 h 16997"/>
                <a:gd name="connsiteX10" fmla="*/ 10529 w 13762"/>
                <a:gd name="connsiteY10" fmla="*/ 16894 h 16997"/>
                <a:gd name="connsiteX11" fmla="*/ 13633 w 13762"/>
                <a:gd name="connsiteY11" fmla="*/ 16894 h 16997"/>
                <a:gd name="connsiteX12" fmla="*/ 13633 w 13762"/>
                <a:gd name="connsiteY12" fmla="*/ 7065 h 16997"/>
                <a:gd name="connsiteX13" fmla="*/ 7910 w 13762"/>
                <a:gd name="connsiteY13" fmla="*/ -101 h 16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62" h="16997">
                  <a:moveTo>
                    <a:pt x="7910" y="-101"/>
                  </a:moveTo>
                  <a:cubicBezTo>
                    <a:pt x="5915" y="-153"/>
                    <a:pt x="4051" y="889"/>
                    <a:pt x="3046" y="2612"/>
                  </a:cubicBezTo>
                  <a:lnTo>
                    <a:pt x="2978" y="2612"/>
                  </a:lnTo>
                  <a:lnTo>
                    <a:pt x="2978" y="394"/>
                  </a:lnTo>
                  <a:lnTo>
                    <a:pt x="-129" y="394"/>
                  </a:lnTo>
                  <a:lnTo>
                    <a:pt x="-129" y="16894"/>
                  </a:lnTo>
                  <a:lnTo>
                    <a:pt x="2978" y="16894"/>
                  </a:lnTo>
                  <a:lnTo>
                    <a:pt x="2978" y="9318"/>
                  </a:lnTo>
                  <a:cubicBezTo>
                    <a:pt x="2978" y="6315"/>
                    <a:pt x="2978" y="2714"/>
                    <a:pt x="6977" y="2714"/>
                  </a:cubicBezTo>
                  <a:cubicBezTo>
                    <a:pt x="10151" y="2714"/>
                    <a:pt x="10529" y="4625"/>
                    <a:pt x="10529" y="7441"/>
                  </a:cubicBezTo>
                  <a:lnTo>
                    <a:pt x="10529" y="16894"/>
                  </a:lnTo>
                  <a:lnTo>
                    <a:pt x="13633" y="16894"/>
                  </a:lnTo>
                  <a:lnTo>
                    <a:pt x="13633" y="7065"/>
                  </a:lnTo>
                  <a:cubicBezTo>
                    <a:pt x="13633" y="3039"/>
                    <a:pt x="12462" y="-101"/>
                    <a:pt x="7910" y="-101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0" name="Freeform: Shape 1799">
              <a:extLst>
                <a:ext uri="{FF2B5EF4-FFF2-40B4-BE49-F238E27FC236}">
                  <a16:creationId xmlns:a16="http://schemas.microsoft.com/office/drawing/2014/main" id="{C10774D9-4E6E-ED9C-130E-F4642309D536}"/>
                </a:ext>
              </a:extLst>
            </p:cNvPr>
            <p:cNvSpPr/>
            <p:nvPr/>
          </p:nvSpPr>
          <p:spPr>
            <a:xfrm>
              <a:off x="6345470" y="5029557"/>
              <a:ext cx="3104" cy="16507"/>
            </a:xfrm>
            <a:custGeom>
              <a:avLst/>
              <a:gdLst>
                <a:gd name="connsiteX0" fmla="*/ 0 w 3104"/>
                <a:gd name="connsiteY0" fmla="*/ 0 h 16507"/>
                <a:gd name="connsiteX1" fmla="*/ 3104 w 3104"/>
                <a:gd name="connsiteY1" fmla="*/ 0 h 16507"/>
                <a:gd name="connsiteX2" fmla="*/ 3104 w 3104"/>
                <a:gd name="connsiteY2" fmla="*/ 16508 h 16507"/>
                <a:gd name="connsiteX3" fmla="*/ 0 w 3104"/>
                <a:gd name="connsiteY3" fmla="*/ 16508 h 1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4" h="16507">
                  <a:moveTo>
                    <a:pt x="0" y="0"/>
                  </a:moveTo>
                  <a:lnTo>
                    <a:pt x="3104" y="0"/>
                  </a:lnTo>
                  <a:lnTo>
                    <a:pt x="3104" y="16508"/>
                  </a:lnTo>
                  <a:lnTo>
                    <a:pt x="0" y="16508"/>
                  </a:ln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1" name="Freeform: Shape 1800">
              <a:extLst>
                <a:ext uri="{FF2B5EF4-FFF2-40B4-BE49-F238E27FC236}">
                  <a16:creationId xmlns:a16="http://schemas.microsoft.com/office/drawing/2014/main" id="{0AE364D8-3930-4EBA-8565-B2360A7AAF90}"/>
                </a:ext>
              </a:extLst>
            </p:cNvPr>
            <p:cNvSpPr/>
            <p:nvPr/>
          </p:nvSpPr>
          <p:spPr>
            <a:xfrm>
              <a:off x="6344882" y="5019776"/>
              <a:ext cx="4278" cy="4385"/>
            </a:xfrm>
            <a:custGeom>
              <a:avLst/>
              <a:gdLst>
                <a:gd name="connsiteX0" fmla="*/ 2010 w 4278"/>
                <a:gd name="connsiteY0" fmla="*/ -103 h 4385"/>
                <a:gd name="connsiteX1" fmla="*/ -128 w 4278"/>
                <a:gd name="connsiteY1" fmla="*/ 2132 h 4385"/>
                <a:gd name="connsiteX2" fmla="*/ 1992 w 4278"/>
                <a:gd name="connsiteY2" fmla="*/ 4282 h 4385"/>
                <a:gd name="connsiteX3" fmla="*/ 4149 w 4278"/>
                <a:gd name="connsiteY3" fmla="*/ 2166 h 4385"/>
                <a:gd name="connsiteX4" fmla="*/ 4149 w 4278"/>
                <a:gd name="connsiteY4" fmla="*/ 2132 h 4385"/>
                <a:gd name="connsiteX5" fmla="*/ 2010 w 4278"/>
                <a:gd name="connsiteY5" fmla="*/ -103 h 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" h="4385">
                  <a:moveTo>
                    <a:pt x="2010" y="-103"/>
                  </a:moveTo>
                  <a:cubicBezTo>
                    <a:pt x="807" y="-69"/>
                    <a:pt x="-150" y="921"/>
                    <a:pt x="-128" y="2132"/>
                  </a:cubicBezTo>
                  <a:cubicBezTo>
                    <a:pt x="-139" y="3310"/>
                    <a:pt x="810" y="4265"/>
                    <a:pt x="1992" y="4282"/>
                  </a:cubicBezTo>
                  <a:cubicBezTo>
                    <a:pt x="3173" y="4299"/>
                    <a:pt x="4139" y="3344"/>
                    <a:pt x="4149" y="2166"/>
                  </a:cubicBezTo>
                  <a:cubicBezTo>
                    <a:pt x="4149" y="2149"/>
                    <a:pt x="4149" y="2132"/>
                    <a:pt x="4149" y="2132"/>
                  </a:cubicBezTo>
                  <a:cubicBezTo>
                    <a:pt x="4171" y="921"/>
                    <a:pt x="3215" y="-69"/>
                    <a:pt x="2010" y="-103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2" name="Freeform: Shape 1801">
              <a:extLst>
                <a:ext uri="{FF2B5EF4-FFF2-40B4-BE49-F238E27FC236}">
                  <a16:creationId xmlns:a16="http://schemas.microsoft.com/office/drawing/2014/main" id="{271A2F04-6356-CA99-B178-5F6658329757}"/>
                </a:ext>
              </a:extLst>
            </p:cNvPr>
            <p:cNvSpPr/>
            <p:nvPr/>
          </p:nvSpPr>
          <p:spPr>
            <a:xfrm>
              <a:off x="6353954" y="5029055"/>
              <a:ext cx="13108" cy="17564"/>
            </a:xfrm>
            <a:custGeom>
              <a:avLst/>
              <a:gdLst>
                <a:gd name="connsiteX0" fmla="*/ -128 w 13108"/>
                <a:gd name="connsiteY0" fmla="*/ 8790 h 17564"/>
                <a:gd name="connsiteX1" fmla="*/ 8372 w 13108"/>
                <a:gd name="connsiteY1" fmla="*/ 17459 h 17564"/>
                <a:gd name="connsiteX2" fmla="*/ 8529 w 13108"/>
                <a:gd name="connsiteY2" fmla="*/ 17459 h 17564"/>
                <a:gd name="connsiteX3" fmla="*/ 12980 w 13108"/>
                <a:gd name="connsiteY3" fmla="*/ 16367 h 17564"/>
                <a:gd name="connsiteX4" fmla="*/ 12980 w 13108"/>
                <a:gd name="connsiteY4" fmla="*/ 12305 h 17564"/>
                <a:gd name="connsiteX5" fmla="*/ 8565 w 13108"/>
                <a:gd name="connsiteY5" fmla="*/ 14507 h 17564"/>
                <a:gd name="connsiteX6" fmla="*/ 2966 w 13108"/>
                <a:gd name="connsiteY6" fmla="*/ 9064 h 17564"/>
                <a:gd name="connsiteX7" fmla="*/ 2976 w 13108"/>
                <a:gd name="connsiteY7" fmla="*/ 8654 h 17564"/>
                <a:gd name="connsiteX8" fmla="*/ 8356 w 13108"/>
                <a:gd name="connsiteY8" fmla="*/ 2869 h 17564"/>
                <a:gd name="connsiteX9" fmla="*/ 12980 w 13108"/>
                <a:gd name="connsiteY9" fmla="*/ 5088 h 17564"/>
                <a:gd name="connsiteX10" fmla="*/ 12980 w 13108"/>
                <a:gd name="connsiteY10" fmla="*/ 992 h 17564"/>
                <a:gd name="connsiteX11" fmla="*/ 968 w 13108"/>
                <a:gd name="connsiteY11" fmla="*/ 4473 h 17564"/>
                <a:gd name="connsiteX12" fmla="*/ -128 w 13108"/>
                <a:gd name="connsiteY12" fmla="*/ 8790 h 17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08" h="17564">
                  <a:moveTo>
                    <a:pt x="-128" y="8790"/>
                  </a:moveTo>
                  <a:cubicBezTo>
                    <a:pt x="-178" y="13534"/>
                    <a:pt x="3627" y="17408"/>
                    <a:pt x="8372" y="17459"/>
                  </a:cubicBezTo>
                  <a:cubicBezTo>
                    <a:pt x="8425" y="17459"/>
                    <a:pt x="8478" y="17459"/>
                    <a:pt x="8529" y="17459"/>
                  </a:cubicBezTo>
                  <a:cubicBezTo>
                    <a:pt x="10084" y="17493"/>
                    <a:pt x="11618" y="17118"/>
                    <a:pt x="12980" y="16367"/>
                  </a:cubicBezTo>
                  <a:lnTo>
                    <a:pt x="12980" y="12305"/>
                  </a:lnTo>
                  <a:cubicBezTo>
                    <a:pt x="11912" y="13671"/>
                    <a:pt x="10290" y="14473"/>
                    <a:pt x="8565" y="14507"/>
                  </a:cubicBezTo>
                  <a:cubicBezTo>
                    <a:pt x="5516" y="14541"/>
                    <a:pt x="3009" y="12101"/>
                    <a:pt x="2966" y="9064"/>
                  </a:cubicBezTo>
                  <a:cubicBezTo>
                    <a:pt x="2965" y="8927"/>
                    <a:pt x="2968" y="8790"/>
                    <a:pt x="2976" y="8654"/>
                  </a:cubicBezTo>
                  <a:cubicBezTo>
                    <a:pt x="2901" y="5582"/>
                    <a:pt x="5289" y="3006"/>
                    <a:pt x="8356" y="2869"/>
                  </a:cubicBezTo>
                  <a:cubicBezTo>
                    <a:pt x="10157" y="2852"/>
                    <a:pt x="11860" y="3671"/>
                    <a:pt x="12980" y="5088"/>
                  </a:cubicBezTo>
                  <a:lnTo>
                    <a:pt x="12980" y="992"/>
                  </a:lnTo>
                  <a:cubicBezTo>
                    <a:pt x="8701" y="-1363"/>
                    <a:pt x="3323" y="208"/>
                    <a:pt x="968" y="4473"/>
                  </a:cubicBezTo>
                  <a:cubicBezTo>
                    <a:pt x="242" y="5804"/>
                    <a:pt x="-135" y="7272"/>
                    <a:pt x="-128" y="8790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3" name="Freeform: Shape 1802">
              <a:extLst>
                <a:ext uri="{FF2B5EF4-FFF2-40B4-BE49-F238E27FC236}">
                  <a16:creationId xmlns:a16="http://schemas.microsoft.com/office/drawing/2014/main" id="{7D443715-74EC-C667-D644-DAC4BA7C4730}"/>
                </a:ext>
              </a:extLst>
            </p:cNvPr>
            <p:cNvSpPr/>
            <p:nvPr/>
          </p:nvSpPr>
          <p:spPr>
            <a:xfrm>
              <a:off x="6383928" y="5019455"/>
              <a:ext cx="3242" cy="26594"/>
            </a:xfrm>
            <a:custGeom>
              <a:avLst/>
              <a:gdLst>
                <a:gd name="connsiteX0" fmla="*/ 0 w 3242"/>
                <a:gd name="connsiteY0" fmla="*/ 0 h 26594"/>
                <a:gd name="connsiteX1" fmla="*/ 3242 w 3242"/>
                <a:gd name="connsiteY1" fmla="*/ 0 h 26594"/>
                <a:gd name="connsiteX2" fmla="*/ 3242 w 3242"/>
                <a:gd name="connsiteY2" fmla="*/ 26594 h 26594"/>
                <a:gd name="connsiteX3" fmla="*/ 0 w 3242"/>
                <a:gd name="connsiteY3" fmla="*/ 26594 h 2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2" h="26594">
                  <a:moveTo>
                    <a:pt x="0" y="0"/>
                  </a:moveTo>
                  <a:lnTo>
                    <a:pt x="3242" y="0"/>
                  </a:lnTo>
                  <a:lnTo>
                    <a:pt x="3242" y="26594"/>
                  </a:lnTo>
                  <a:lnTo>
                    <a:pt x="0" y="26594"/>
                  </a:ln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4" name="Freeform: Shape 1803">
              <a:extLst>
                <a:ext uri="{FF2B5EF4-FFF2-40B4-BE49-F238E27FC236}">
                  <a16:creationId xmlns:a16="http://schemas.microsoft.com/office/drawing/2014/main" id="{F5A36852-1369-8C83-1CB0-1EFC9847091F}"/>
                </a:ext>
              </a:extLst>
            </p:cNvPr>
            <p:cNvSpPr/>
            <p:nvPr/>
          </p:nvSpPr>
          <p:spPr>
            <a:xfrm>
              <a:off x="6392102" y="5015441"/>
              <a:ext cx="16385" cy="31175"/>
            </a:xfrm>
            <a:custGeom>
              <a:avLst/>
              <a:gdLst>
                <a:gd name="connsiteX0" fmla="*/ 13150 w 16385"/>
                <a:gd name="connsiteY0" fmla="*/ 16756 h 31175"/>
                <a:gd name="connsiteX1" fmla="*/ 13082 w 16385"/>
                <a:gd name="connsiteY1" fmla="*/ 16756 h 31175"/>
                <a:gd name="connsiteX2" fmla="*/ 7460 w 16385"/>
                <a:gd name="connsiteY2" fmla="*/ 13514 h 31175"/>
                <a:gd name="connsiteX3" fmla="*/ -129 w 16385"/>
                <a:gd name="connsiteY3" fmla="*/ 22148 h 31175"/>
                <a:gd name="connsiteX4" fmla="*/ 7598 w 16385"/>
                <a:gd name="connsiteY4" fmla="*/ 31072 h 31175"/>
                <a:gd name="connsiteX5" fmla="*/ 13082 w 16385"/>
                <a:gd name="connsiteY5" fmla="*/ 27933 h 31175"/>
                <a:gd name="connsiteX6" fmla="*/ 13150 w 16385"/>
                <a:gd name="connsiteY6" fmla="*/ 27933 h 31175"/>
                <a:gd name="connsiteX7" fmla="*/ 13150 w 16385"/>
                <a:gd name="connsiteY7" fmla="*/ 30509 h 31175"/>
                <a:gd name="connsiteX8" fmla="*/ 16257 w 16385"/>
                <a:gd name="connsiteY8" fmla="*/ 30509 h 31175"/>
                <a:gd name="connsiteX9" fmla="*/ 16257 w 16385"/>
                <a:gd name="connsiteY9" fmla="*/ -103 h 31175"/>
                <a:gd name="connsiteX10" fmla="*/ 13150 w 16385"/>
                <a:gd name="connsiteY10" fmla="*/ -103 h 31175"/>
                <a:gd name="connsiteX11" fmla="*/ 8081 w 16385"/>
                <a:gd name="connsiteY11" fmla="*/ 28257 h 31175"/>
                <a:gd name="connsiteX12" fmla="*/ 2976 w 16385"/>
                <a:gd name="connsiteY12" fmla="*/ 22268 h 31175"/>
                <a:gd name="connsiteX13" fmla="*/ 8081 w 16385"/>
                <a:gd name="connsiteY13" fmla="*/ 16330 h 31175"/>
                <a:gd name="connsiteX14" fmla="*/ 13323 w 16385"/>
                <a:gd name="connsiteY14" fmla="*/ 22268 h 31175"/>
                <a:gd name="connsiteX15" fmla="*/ 8081 w 16385"/>
                <a:gd name="connsiteY15" fmla="*/ 28257 h 3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385" h="31175">
                  <a:moveTo>
                    <a:pt x="13150" y="16756"/>
                  </a:moveTo>
                  <a:lnTo>
                    <a:pt x="13082" y="16756"/>
                  </a:lnTo>
                  <a:cubicBezTo>
                    <a:pt x="11908" y="14759"/>
                    <a:pt x="9774" y="13531"/>
                    <a:pt x="7460" y="13514"/>
                  </a:cubicBezTo>
                  <a:cubicBezTo>
                    <a:pt x="2804" y="13514"/>
                    <a:pt x="-129" y="17643"/>
                    <a:pt x="-129" y="22148"/>
                  </a:cubicBezTo>
                  <a:cubicBezTo>
                    <a:pt x="-129" y="26875"/>
                    <a:pt x="2633" y="31072"/>
                    <a:pt x="7598" y="31072"/>
                  </a:cubicBezTo>
                  <a:cubicBezTo>
                    <a:pt x="9839" y="31021"/>
                    <a:pt x="11903" y="29844"/>
                    <a:pt x="13082" y="27933"/>
                  </a:cubicBezTo>
                  <a:lnTo>
                    <a:pt x="13150" y="27933"/>
                  </a:lnTo>
                  <a:lnTo>
                    <a:pt x="13150" y="30509"/>
                  </a:lnTo>
                  <a:lnTo>
                    <a:pt x="16257" y="30509"/>
                  </a:lnTo>
                  <a:lnTo>
                    <a:pt x="16257" y="-103"/>
                  </a:lnTo>
                  <a:lnTo>
                    <a:pt x="13150" y="-103"/>
                  </a:lnTo>
                  <a:close/>
                  <a:moveTo>
                    <a:pt x="8081" y="28257"/>
                  </a:moveTo>
                  <a:cubicBezTo>
                    <a:pt x="4806" y="28257"/>
                    <a:pt x="2976" y="25356"/>
                    <a:pt x="2976" y="22268"/>
                  </a:cubicBezTo>
                  <a:cubicBezTo>
                    <a:pt x="2976" y="19196"/>
                    <a:pt x="4874" y="16330"/>
                    <a:pt x="8081" y="16330"/>
                  </a:cubicBezTo>
                  <a:cubicBezTo>
                    <a:pt x="11427" y="16330"/>
                    <a:pt x="13323" y="19060"/>
                    <a:pt x="13323" y="22268"/>
                  </a:cubicBezTo>
                  <a:cubicBezTo>
                    <a:pt x="13323" y="25510"/>
                    <a:pt x="11461" y="28257"/>
                    <a:pt x="8081" y="28257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5" name="Freeform: Shape 1804">
              <a:extLst>
                <a:ext uri="{FF2B5EF4-FFF2-40B4-BE49-F238E27FC236}">
                  <a16:creationId xmlns:a16="http://schemas.microsoft.com/office/drawing/2014/main" id="{E23F009C-E0EA-E790-9DC1-31C549935F7C}"/>
                </a:ext>
              </a:extLst>
            </p:cNvPr>
            <p:cNvSpPr/>
            <p:nvPr/>
          </p:nvSpPr>
          <p:spPr>
            <a:xfrm>
              <a:off x="6412935" y="5029058"/>
              <a:ext cx="15419" cy="17558"/>
            </a:xfrm>
            <a:custGeom>
              <a:avLst/>
              <a:gdLst>
                <a:gd name="connsiteX0" fmla="*/ 7736 w 15419"/>
                <a:gd name="connsiteY0" fmla="*/ -103 h 17558"/>
                <a:gd name="connsiteX1" fmla="*/ -129 w 15419"/>
                <a:gd name="connsiteY1" fmla="*/ 8787 h 17558"/>
                <a:gd name="connsiteX2" fmla="*/ 7803 w 15419"/>
                <a:gd name="connsiteY2" fmla="*/ 17456 h 17558"/>
                <a:gd name="connsiteX3" fmla="*/ 15291 w 15419"/>
                <a:gd name="connsiteY3" fmla="*/ 12951 h 17558"/>
                <a:gd name="connsiteX4" fmla="*/ 12667 w 15419"/>
                <a:gd name="connsiteY4" fmla="*/ 11432 h 17558"/>
                <a:gd name="connsiteX5" fmla="*/ 7839 w 15419"/>
                <a:gd name="connsiteY5" fmla="*/ 14640 h 17558"/>
                <a:gd name="connsiteX6" fmla="*/ 2971 w 15419"/>
                <a:gd name="connsiteY6" fmla="*/ 9214 h 17558"/>
                <a:gd name="connsiteX7" fmla="*/ 2973 w 15419"/>
                <a:gd name="connsiteY7" fmla="*/ 9179 h 17558"/>
                <a:gd name="connsiteX8" fmla="*/ 15291 w 15419"/>
                <a:gd name="connsiteY8" fmla="*/ 9179 h 17558"/>
                <a:gd name="connsiteX9" fmla="*/ 15291 w 15419"/>
                <a:gd name="connsiteY9" fmla="*/ 8668 h 17558"/>
                <a:gd name="connsiteX10" fmla="*/ 7735 w 15419"/>
                <a:gd name="connsiteY10" fmla="*/ -103 h 17558"/>
                <a:gd name="connsiteX11" fmla="*/ 3148 w 15419"/>
                <a:gd name="connsiteY11" fmla="*/ 6774 h 17558"/>
                <a:gd name="connsiteX12" fmla="*/ 7735 w 15419"/>
                <a:gd name="connsiteY12" fmla="*/ 2644 h 17558"/>
                <a:gd name="connsiteX13" fmla="*/ 12184 w 15419"/>
                <a:gd name="connsiteY13" fmla="*/ 6774 h 1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19" h="17558">
                  <a:moveTo>
                    <a:pt x="7736" y="-103"/>
                  </a:moveTo>
                  <a:cubicBezTo>
                    <a:pt x="2526" y="-103"/>
                    <a:pt x="-129" y="3702"/>
                    <a:pt x="-129" y="8787"/>
                  </a:cubicBezTo>
                  <a:cubicBezTo>
                    <a:pt x="-129" y="13650"/>
                    <a:pt x="2872" y="17456"/>
                    <a:pt x="7803" y="17456"/>
                  </a:cubicBezTo>
                  <a:cubicBezTo>
                    <a:pt x="10950" y="17473"/>
                    <a:pt x="13842" y="15732"/>
                    <a:pt x="15291" y="12951"/>
                  </a:cubicBezTo>
                  <a:lnTo>
                    <a:pt x="12667" y="11432"/>
                  </a:lnTo>
                  <a:cubicBezTo>
                    <a:pt x="11843" y="13360"/>
                    <a:pt x="9945" y="14623"/>
                    <a:pt x="7839" y="14640"/>
                  </a:cubicBezTo>
                  <a:cubicBezTo>
                    <a:pt x="4997" y="14487"/>
                    <a:pt x="2817" y="12064"/>
                    <a:pt x="2971" y="9214"/>
                  </a:cubicBezTo>
                  <a:cubicBezTo>
                    <a:pt x="2971" y="9197"/>
                    <a:pt x="2973" y="9179"/>
                    <a:pt x="2973" y="9179"/>
                  </a:cubicBezTo>
                  <a:lnTo>
                    <a:pt x="15291" y="9179"/>
                  </a:lnTo>
                  <a:lnTo>
                    <a:pt x="15291" y="8668"/>
                  </a:lnTo>
                  <a:cubicBezTo>
                    <a:pt x="15291" y="3770"/>
                    <a:pt x="12874" y="-103"/>
                    <a:pt x="7735" y="-103"/>
                  </a:cubicBezTo>
                  <a:moveTo>
                    <a:pt x="3148" y="6774"/>
                  </a:moveTo>
                  <a:cubicBezTo>
                    <a:pt x="3415" y="4436"/>
                    <a:pt x="5383" y="2661"/>
                    <a:pt x="7735" y="2644"/>
                  </a:cubicBezTo>
                  <a:cubicBezTo>
                    <a:pt x="10082" y="2610"/>
                    <a:pt x="12041" y="4436"/>
                    <a:pt x="12184" y="6774"/>
                  </a:cubicBez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6" name="Freeform: Shape 1805">
              <a:extLst>
                <a:ext uri="{FF2B5EF4-FFF2-40B4-BE49-F238E27FC236}">
                  <a16:creationId xmlns:a16="http://schemas.microsoft.com/office/drawing/2014/main" id="{3B9497BE-C968-E017-D0C4-0536CE1B70C5}"/>
                </a:ext>
              </a:extLst>
            </p:cNvPr>
            <p:cNvSpPr/>
            <p:nvPr/>
          </p:nvSpPr>
          <p:spPr>
            <a:xfrm>
              <a:off x="6432664" y="5029057"/>
              <a:ext cx="13762" cy="16997"/>
            </a:xfrm>
            <a:custGeom>
              <a:avLst/>
              <a:gdLst>
                <a:gd name="connsiteX0" fmla="*/ 7907 w 13762"/>
                <a:gd name="connsiteY0" fmla="*/ -101 h 16997"/>
                <a:gd name="connsiteX1" fmla="*/ 3046 w 13762"/>
                <a:gd name="connsiteY1" fmla="*/ 2612 h 16997"/>
                <a:gd name="connsiteX2" fmla="*/ 2976 w 13762"/>
                <a:gd name="connsiteY2" fmla="*/ 2612 h 16997"/>
                <a:gd name="connsiteX3" fmla="*/ 2976 w 13762"/>
                <a:gd name="connsiteY3" fmla="*/ 394 h 16997"/>
                <a:gd name="connsiteX4" fmla="*/ -129 w 13762"/>
                <a:gd name="connsiteY4" fmla="*/ 394 h 16997"/>
                <a:gd name="connsiteX5" fmla="*/ -129 w 13762"/>
                <a:gd name="connsiteY5" fmla="*/ 16894 h 16997"/>
                <a:gd name="connsiteX6" fmla="*/ 2976 w 13762"/>
                <a:gd name="connsiteY6" fmla="*/ 16894 h 16997"/>
                <a:gd name="connsiteX7" fmla="*/ 2976 w 13762"/>
                <a:gd name="connsiteY7" fmla="*/ 9318 h 16997"/>
                <a:gd name="connsiteX8" fmla="*/ 6979 w 13762"/>
                <a:gd name="connsiteY8" fmla="*/ 2714 h 16997"/>
                <a:gd name="connsiteX9" fmla="*/ 10529 w 13762"/>
                <a:gd name="connsiteY9" fmla="*/ 7441 h 16997"/>
                <a:gd name="connsiteX10" fmla="*/ 10529 w 13762"/>
                <a:gd name="connsiteY10" fmla="*/ 16894 h 16997"/>
                <a:gd name="connsiteX11" fmla="*/ 13633 w 13762"/>
                <a:gd name="connsiteY11" fmla="*/ 16894 h 16997"/>
                <a:gd name="connsiteX12" fmla="*/ 13633 w 13762"/>
                <a:gd name="connsiteY12" fmla="*/ 7065 h 16997"/>
                <a:gd name="connsiteX13" fmla="*/ 7907 w 13762"/>
                <a:gd name="connsiteY13" fmla="*/ -101 h 16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62" h="16997">
                  <a:moveTo>
                    <a:pt x="7907" y="-101"/>
                  </a:moveTo>
                  <a:cubicBezTo>
                    <a:pt x="5912" y="-153"/>
                    <a:pt x="4050" y="889"/>
                    <a:pt x="3046" y="2612"/>
                  </a:cubicBezTo>
                  <a:lnTo>
                    <a:pt x="2976" y="2612"/>
                  </a:lnTo>
                  <a:lnTo>
                    <a:pt x="2976" y="394"/>
                  </a:lnTo>
                  <a:lnTo>
                    <a:pt x="-129" y="394"/>
                  </a:lnTo>
                  <a:lnTo>
                    <a:pt x="-129" y="16894"/>
                  </a:lnTo>
                  <a:lnTo>
                    <a:pt x="2976" y="16894"/>
                  </a:lnTo>
                  <a:lnTo>
                    <a:pt x="2976" y="9318"/>
                  </a:lnTo>
                  <a:cubicBezTo>
                    <a:pt x="2976" y="6315"/>
                    <a:pt x="2976" y="2714"/>
                    <a:pt x="6979" y="2714"/>
                  </a:cubicBezTo>
                  <a:cubicBezTo>
                    <a:pt x="10150" y="2714"/>
                    <a:pt x="10529" y="4625"/>
                    <a:pt x="10529" y="7441"/>
                  </a:cubicBezTo>
                  <a:lnTo>
                    <a:pt x="10529" y="16894"/>
                  </a:lnTo>
                  <a:lnTo>
                    <a:pt x="13633" y="16894"/>
                  </a:lnTo>
                  <a:lnTo>
                    <a:pt x="13633" y="7065"/>
                  </a:lnTo>
                  <a:cubicBezTo>
                    <a:pt x="13633" y="3039"/>
                    <a:pt x="12461" y="-101"/>
                    <a:pt x="7907" y="-101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7" name="Freeform: Shape 1806">
              <a:extLst>
                <a:ext uri="{FF2B5EF4-FFF2-40B4-BE49-F238E27FC236}">
                  <a16:creationId xmlns:a16="http://schemas.microsoft.com/office/drawing/2014/main" id="{07933113-DAF1-B4C5-501A-F2D4C56430FD}"/>
                </a:ext>
              </a:extLst>
            </p:cNvPr>
            <p:cNvSpPr/>
            <p:nvPr/>
          </p:nvSpPr>
          <p:spPr>
            <a:xfrm>
              <a:off x="6451117" y="5023243"/>
              <a:ext cx="7829" cy="22814"/>
            </a:xfrm>
            <a:custGeom>
              <a:avLst/>
              <a:gdLst>
                <a:gd name="connsiteX0" fmla="*/ 4794 w 7829"/>
                <a:gd name="connsiteY0" fmla="*/ 0 h 22814"/>
                <a:gd name="connsiteX1" fmla="*/ 1692 w 7829"/>
                <a:gd name="connsiteY1" fmla="*/ 0 h 22814"/>
                <a:gd name="connsiteX2" fmla="*/ 1692 w 7829"/>
                <a:gd name="connsiteY2" fmla="*/ 6314 h 22814"/>
                <a:gd name="connsiteX3" fmla="*/ 0 w 7829"/>
                <a:gd name="connsiteY3" fmla="*/ 6314 h 22814"/>
                <a:gd name="connsiteX4" fmla="*/ 0 w 7829"/>
                <a:gd name="connsiteY4" fmla="*/ 9266 h 22814"/>
                <a:gd name="connsiteX5" fmla="*/ 1692 w 7829"/>
                <a:gd name="connsiteY5" fmla="*/ 9266 h 22814"/>
                <a:gd name="connsiteX6" fmla="*/ 1692 w 7829"/>
                <a:gd name="connsiteY6" fmla="*/ 22815 h 22814"/>
                <a:gd name="connsiteX7" fmla="*/ 4794 w 7829"/>
                <a:gd name="connsiteY7" fmla="*/ 22815 h 22814"/>
                <a:gd name="connsiteX8" fmla="*/ 4794 w 7829"/>
                <a:gd name="connsiteY8" fmla="*/ 9266 h 22814"/>
                <a:gd name="connsiteX9" fmla="*/ 7829 w 7829"/>
                <a:gd name="connsiteY9" fmla="*/ 9266 h 22814"/>
                <a:gd name="connsiteX10" fmla="*/ 7829 w 7829"/>
                <a:gd name="connsiteY10" fmla="*/ 6314 h 22814"/>
                <a:gd name="connsiteX11" fmla="*/ 4794 w 7829"/>
                <a:gd name="connsiteY11" fmla="*/ 6314 h 22814"/>
                <a:gd name="connsiteX12" fmla="*/ 4794 w 7829"/>
                <a:gd name="connsiteY12" fmla="*/ 0 h 22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9" h="22814">
                  <a:moveTo>
                    <a:pt x="4794" y="0"/>
                  </a:moveTo>
                  <a:lnTo>
                    <a:pt x="1692" y="0"/>
                  </a:lnTo>
                  <a:lnTo>
                    <a:pt x="1692" y="6314"/>
                  </a:lnTo>
                  <a:lnTo>
                    <a:pt x="0" y="6314"/>
                  </a:lnTo>
                  <a:lnTo>
                    <a:pt x="0" y="9266"/>
                  </a:lnTo>
                  <a:lnTo>
                    <a:pt x="1692" y="9266"/>
                  </a:lnTo>
                  <a:lnTo>
                    <a:pt x="1692" y="22815"/>
                  </a:lnTo>
                  <a:lnTo>
                    <a:pt x="4794" y="22815"/>
                  </a:lnTo>
                  <a:lnTo>
                    <a:pt x="4794" y="9266"/>
                  </a:lnTo>
                  <a:lnTo>
                    <a:pt x="7829" y="9266"/>
                  </a:lnTo>
                  <a:lnTo>
                    <a:pt x="7829" y="6314"/>
                  </a:lnTo>
                  <a:lnTo>
                    <a:pt x="4794" y="6314"/>
                  </a:lnTo>
                  <a:lnTo>
                    <a:pt x="4794" y="0"/>
                  </a:ln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8" name="Freeform: Shape 1807">
              <a:extLst>
                <a:ext uri="{FF2B5EF4-FFF2-40B4-BE49-F238E27FC236}">
                  <a16:creationId xmlns:a16="http://schemas.microsoft.com/office/drawing/2014/main" id="{A2CAA093-493F-74B1-8720-E9555045AE90}"/>
                </a:ext>
              </a:extLst>
            </p:cNvPr>
            <p:cNvSpPr/>
            <p:nvPr/>
          </p:nvSpPr>
          <p:spPr>
            <a:xfrm>
              <a:off x="6462984" y="5029557"/>
              <a:ext cx="3100" cy="16507"/>
            </a:xfrm>
            <a:custGeom>
              <a:avLst/>
              <a:gdLst>
                <a:gd name="connsiteX0" fmla="*/ 0 w 3100"/>
                <a:gd name="connsiteY0" fmla="*/ 0 h 16507"/>
                <a:gd name="connsiteX1" fmla="*/ 3100 w 3100"/>
                <a:gd name="connsiteY1" fmla="*/ 0 h 16507"/>
                <a:gd name="connsiteX2" fmla="*/ 3100 w 3100"/>
                <a:gd name="connsiteY2" fmla="*/ 16508 h 16507"/>
                <a:gd name="connsiteX3" fmla="*/ 0 w 3100"/>
                <a:gd name="connsiteY3" fmla="*/ 16508 h 1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0" h="16507">
                  <a:moveTo>
                    <a:pt x="0" y="0"/>
                  </a:moveTo>
                  <a:lnTo>
                    <a:pt x="3100" y="0"/>
                  </a:lnTo>
                  <a:lnTo>
                    <a:pt x="3100" y="16508"/>
                  </a:lnTo>
                  <a:lnTo>
                    <a:pt x="0" y="16508"/>
                  </a:ln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9" name="Freeform: Shape 1808">
              <a:extLst>
                <a:ext uri="{FF2B5EF4-FFF2-40B4-BE49-F238E27FC236}">
                  <a16:creationId xmlns:a16="http://schemas.microsoft.com/office/drawing/2014/main" id="{43BCDED8-DEDD-EE0D-3FE8-63049376CD6D}"/>
                </a:ext>
              </a:extLst>
            </p:cNvPr>
            <p:cNvSpPr/>
            <p:nvPr/>
          </p:nvSpPr>
          <p:spPr>
            <a:xfrm>
              <a:off x="6462397" y="5019776"/>
              <a:ext cx="4276" cy="4368"/>
            </a:xfrm>
            <a:custGeom>
              <a:avLst/>
              <a:gdLst>
                <a:gd name="connsiteX0" fmla="*/ 2007 w 4276"/>
                <a:gd name="connsiteY0" fmla="*/ -103 h 4368"/>
                <a:gd name="connsiteX1" fmla="*/ -128 w 4276"/>
                <a:gd name="connsiteY1" fmla="*/ 2132 h 4368"/>
                <a:gd name="connsiteX2" fmla="*/ 2009 w 4276"/>
                <a:gd name="connsiteY2" fmla="*/ 4265 h 4368"/>
                <a:gd name="connsiteX3" fmla="*/ 4147 w 4276"/>
                <a:gd name="connsiteY3" fmla="*/ 2132 h 4368"/>
                <a:gd name="connsiteX4" fmla="*/ 2007 w 4276"/>
                <a:gd name="connsiteY4" fmla="*/ -103 h 4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6" h="4368">
                  <a:moveTo>
                    <a:pt x="2007" y="-103"/>
                  </a:moveTo>
                  <a:cubicBezTo>
                    <a:pt x="804" y="-69"/>
                    <a:pt x="-152" y="921"/>
                    <a:pt x="-128" y="2132"/>
                  </a:cubicBezTo>
                  <a:cubicBezTo>
                    <a:pt x="-128" y="3310"/>
                    <a:pt x="828" y="4265"/>
                    <a:pt x="2009" y="4265"/>
                  </a:cubicBezTo>
                  <a:cubicBezTo>
                    <a:pt x="3190" y="4265"/>
                    <a:pt x="4147" y="3310"/>
                    <a:pt x="4147" y="2132"/>
                  </a:cubicBezTo>
                  <a:cubicBezTo>
                    <a:pt x="4170" y="921"/>
                    <a:pt x="3212" y="-69"/>
                    <a:pt x="2007" y="-103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0" name="Freeform: Shape 1809">
              <a:extLst>
                <a:ext uri="{FF2B5EF4-FFF2-40B4-BE49-F238E27FC236}">
                  <a16:creationId xmlns:a16="http://schemas.microsoft.com/office/drawing/2014/main" id="{B956EB31-80C5-BCE9-855A-48D54EE0CF09}"/>
                </a:ext>
              </a:extLst>
            </p:cNvPr>
            <p:cNvSpPr/>
            <p:nvPr/>
          </p:nvSpPr>
          <p:spPr>
            <a:xfrm>
              <a:off x="6471916" y="5015015"/>
              <a:ext cx="8795" cy="31038"/>
            </a:xfrm>
            <a:custGeom>
              <a:avLst/>
              <a:gdLst>
                <a:gd name="connsiteX0" fmla="*/ 1285 w 8795"/>
                <a:gd name="connsiteY0" fmla="*/ 6398 h 31038"/>
                <a:gd name="connsiteX1" fmla="*/ 1285 w 8795"/>
                <a:gd name="connsiteY1" fmla="*/ 14435 h 31038"/>
                <a:gd name="connsiteX2" fmla="*/ -129 w 8795"/>
                <a:gd name="connsiteY2" fmla="*/ 14435 h 31038"/>
                <a:gd name="connsiteX3" fmla="*/ -129 w 8795"/>
                <a:gd name="connsiteY3" fmla="*/ 17404 h 31038"/>
                <a:gd name="connsiteX4" fmla="*/ 1285 w 8795"/>
                <a:gd name="connsiteY4" fmla="*/ 17404 h 31038"/>
                <a:gd name="connsiteX5" fmla="*/ 1285 w 8795"/>
                <a:gd name="connsiteY5" fmla="*/ 30936 h 31038"/>
                <a:gd name="connsiteX6" fmla="*/ 4389 w 8795"/>
                <a:gd name="connsiteY6" fmla="*/ 30936 h 31038"/>
                <a:gd name="connsiteX7" fmla="*/ 4389 w 8795"/>
                <a:gd name="connsiteY7" fmla="*/ 17404 h 31038"/>
                <a:gd name="connsiteX8" fmla="*/ 8667 w 8795"/>
                <a:gd name="connsiteY8" fmla="*/ 17404 h 31038"/>
                <a:gd name="connsiteX9" fmla="*/ 8667 w 8795"/>
                <a:gd name="connsiteY9" fmla="*/ 14435 h 31038"/>
                <a:gd name="connsiteX10" fmla="*/ 4389 w 8795"/>
                <a:gd name="connsiteY10" fmla="*/ 14435 h 31038"/>
                <a:gd name="connsiteX11" fmla="*/ 4389 w 8795"/>
                <a:gd name="connsiteY11" fmla="*/ 7337 h 31038"/>
                <a:gd name="connsiteX12" fmla="*/ 6594 w 8795"/>
                <a:gd name="connsiteY12" fmla="*/ 2866 h 31038"/>
                <a:gd name="connsiteX13" fmla="*/ 8667 w 8795"/>
                <a:gd name="connsiteY13" fmla="*/ 3532 h 31038"/>
                <a:gd name="connsiteX14" fmla="*/ 8667 w 8795"/>
                <a:gd name="connsiteY14" fmla="*/ 323 h 31038"/>
                <a:gd name="connsiteX15" fmla="*/ 6494 w 8795"/>
                <a:gd name="connsiteY15" fmla="*/ -103 h 31038"/>
                <a:gd name="connsiteX16" fmla="*/ 1285 w 8795"/>
                <a:gd name="connsiteY16" fmla="*/ 6398 h 3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95" h="31038">
                  <a:moveTo>
                    <a:pt x="1285" y="6398"/>
                  </a:moveTo>
                  <a:lnTo>
                    <a:pt x="1285" y="14435"/>
                  </a:lnTo>
                  <a:lnTo>
                    <a:pt x="-129" y="14435"/>
                  </a:lnTo>
                  <a:lnTo>
                    <a:pt x="-129" y="17404"/>
                  </a:lnTo>
                  <a:lnTo>
                    <a:pt x="1285" y="17404"/>
                  </a:lnTo>
                  <a:lnTo>
                    <a:pt x="1285" y="30936"/>
                  </a:lnTo>
                  <a:lnTo>
                    <a:pt x="4389" y="30936"/>
                  </a:lnTo>
                  <a:lnTo>
                    <a:pt x="4389" y="17404"/>
                  </a:lnTo>
                  <a:lnTo>
                    <a:pt x="8667" y="17404"/>
                  </a:lnTo>
                  <a:lnTo>
                    <a:pt x="8667" y="14435"/>
                  </a:lnTo>
                  <a:lnTo>
                    <a:pt x="4389" y="14435"/>
                  </a:lnTo>
                  <a:lnTo>
                    <a:pt x="4389" y="7337"/>
                  </a:lnTo>
                  <a:cubicBezTo>
                    <a:pt x="4389" y="5716"/>
                    <a:pt x="4389" y="2866"/>
                    <a:pt x="6594" y="2866"/>
                  </a:cubicBezTo>
                  <a:cubicBezTo>
                    <a:pt x="7322" y="2951"/>
                    <a:pt x="8027" y="3173"/>
                    <a:pt x="8667" y="3532"/>
                  </a:cubicBezTo>
                  <a:lnTo>
                    <a:pt x="8667" y="323"/>
                  </a:lnTo>
                  <a:cubicBezTo>
                    <a:pt x="7977" y="51"/>
                    <a:pt x="7240" y="-103"/>
                    <a:pt x="6494" y="-103"/>
                  </a:cubicBezTo>
                  <a:cubicBezTo>
                    <a:pt x="2491" y="-103"/>
                    <a:pt x="1285" y="2798"/>
                    <a:pt x="1285" y="6398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1" name="Freeform: Shape 1810">
              <a:extLst>
                <a:ext uri="{FF2B5EF4-FFF2-40B4-BE49-F238E27FC236}">
                  <a16:creationId xmlns:a16="http://schemas.microsoft.com/office/drawing/2014/main" id="{4632BC8A-3C05-2E08-3289-D84CD9EE3937}"/>
                </a:ext>
              </a:extLst>
            </p:cNvPr>
            <p:cNvSpPr/>
            <p:nvPr/>
          </p:nvSpPr>
          <p:spPr>
            <a:xfrm>
              <a:off x="6484540" y="5029557"/>
              <a:ext cx="3104" cy="16507"/>
            </a:xfrm>
            <a:custGeom>
              <a:avLst/>
              <a:gdLst>
                <a:gd name="connsiteX0" fmla="*/ 0 w 3104"/>
                <a:gd name="connsiteY0" fmla="*/ 0 h 16507"/>
                <a:gd name="connsiteX1" fmla="*/ 3104 w 3104"/>
                <a:gd name="connsiteY1" fmla="*/ 0 h 16507"/>
                <a:gd name="connsiteX2" fmla="*/ 3104 w 3104"/>
                <a:gd name="connsiteY2" fmla="*/ 16508 h 16507"/>
                <a:gd name="connsiteX3" fmla="*/ 0 w 3104"/>
                <a:gd name="connsiteY3" fmla="*/ 16508 h 1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4" h="16507">
                  <a:moveTo>
                    <a:pt x="0" y="0"/>
                  </a:moveTo>
                  <a:lnTo>
                    <a:pt x="3104" y="0"/>
                  </a:lnTo>
                  <a:lnTo>
                    <a:pt x="3104" y="16508"/>
                  </a:lnTo>
                  <a:lnTo>
                    <a:pt x="0" y="16508"/>
                  </a:ln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9D1240AC-F98F-3F2A-3A63-0C55CF652CCF}"/>
                </a:ext>
              </a:extLst>
            </p:cNvPr>
            <p:cNvSpPr/>
            <p:nvPr/>
          </p:nvSpPr>
          <p:spPr>
            <a:xfrm>
              <a:off x="6483952" y="5019776"/>
              <a:ext cx="4279" cy="4368"/>
            </a:xfrm>
            <a:custGeom>
              <a:avLst/>
              <a:gdLst>
                <a:gd name="connsiteX0" fmla="*/ 2012 w 4279"/>
                <a:gd name="connsiteY0" fmla="*/ -103 h 4368"/>
                <a:gd name="connsiteX1" fmla="*/ -128 w 4279"/>
                <a:gd name="connsiteY1" fmla="*/ 2132 h 4368"/>
                <a:gd name="connsiteX2" fmla="*/ 2012 w 4279"/>
                <a:gd name="connsiteY2" fmla="*/ 4265 h 4368"/>
                <a:gd name="connsiteX3" fmla="*/ 4151 w 4279"/>
                <a:gd name="connsiteY3" fmla="*/ 2132 h 4368"/>
                <a:gd name="connsiteX4" fmla="*/ 2012 w 4279"/>
                <a:gd name="connsiteY4" fmla="*/ -103 h 4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9" h="4368">
                  <a:moveTo>
                    <a:pt x="2012" y="-103"/>
                  </a:moveTo>
                  <a:cubicBezTo>
                    <a:pt x="809" y="-69"/>
                    <a:pt x="-149" y="921"/>
                    <a:pt x="-128" y="2132"/>
                  </a:cubicBezTo>
                  <a:cubicBezTo>
                    <a:pt x="-128" y="3310"/>
                    <a:pt x="831" y="4265"/>
                    <a:pt x="2012" y="4265"/>
                  </a:cubicBezTo>
                  <a:cubicBezTo>
                    <a:pt x="3193" y="4265"/>
                    <a:pt x="4151" y="3310"/>
                    <a:pt x="4151" y="2132"/>
                  </a:cubicBezTo>
                  <a:cubicBezTo>
                    <a:pt x="4173" y="921"/>
                    <a:pt x="3217" y="-69"/>
                    <a:pt x="2012" y="-103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3" name="Freeform: Shape 1812">
              <a:extLst>
                <a:ext uri="{FF2B5EF4-FFF2-40B4-BE49-F238E27FC236}">
                  <a16:creationId xmlns:a16="http://schemas.microsoft.com/office/drawing/2014/main" id="{794BAF36-6940-22B1-3C88-2A4C145A7E69}"/>
                </a:ext>
              </a:extLst>
            </p:cNvPr>
            <p:cNvSpPr/>
            <p:nvPr/>
          </p:nvSpPr>
          <p:spPr>
            <a:xfrm>
              <a:off x="6493024" y="5029055"/>
              <a:ext cx="13110" cy="17564"/>
            </a:xfrm>
            <a:custGeom>
              <a:avLst/>
              <a:gdLst>
                <a:gd name="connsiteX0" fmla="*/ -128 w 13110"/>
                <a:gd name="connsiteY0" fmla="*/ 8790 h 17564"/>
                <a:gd name="connsiteX1" fmla="*/ 8372 w 13110"/>
                <a:gd name="connsiteY1" fmla="*/ 17459 h 17564"/>
                <a:gd name="connsiteX2" fmla="*/ 8530 w 13110"/>
                <a:gd name="connsiteY2" fmla="*/ 17459 h 17564"/>
                <a:gd name="connsiteX3" fmla="*/ 12982 w 13110"/>
                <a:gd name="connsiteY3" fmla="*/ 16367 h 17564"/>
                <a:gd name="connsiteX4" fmla="*/ 12982 w 13110"/>
                <a:gd name="connsiteY4" fmla="*/ 12305 h 17564"/>
                <a:gd name="connsiteX5" fmla="*/ 8565 w 13110"/>
                <a:gd name="connsiteY5" fmla="*/ 14507 h 17564"/>
                <a:gd name="connsiteX6" fmla="*/ 2966 w 13110"/>
                <a:gd name="connsiteY6" fmla="*/ 9064 h 17564"/>
                <a:gd name="connsiteX7" fmla="*/ 2976 w 13110"/>
                <a:gd name="connsiteY7" fmla="*/ 8654 h 17564"/>
                <a:gd name="connsiteX8" fmla="*/ 8358 w 13110"/>
                <a:gd name="connsiteY8" fmla="*/ 2869 h 17564"/>
                <a:gd name="connsiteX9" fmla="*/ 12982 w 13110"/>
                <a:gd name="connsiteY9" fmla="*/ 5088 h 17564"/>
                <a:gd name="connsiteX10" fmla="*/ 12982 w 13110"/>
                <a:gd name="connsiteY10" fmla="*/ 992 h 17564"/>
                <a:gd name="connsiteX11" fmla="*/ 968 w 13110"/>
                <a:gd name="connsiteY11" fmla="*/ 4473 h 17564"/>
                <a:gd name="connsiteX12" fmla="*/ -127 w 13110"/>
                <a:gd name="connsiteY12" fmla="*/ 8790 h 17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0" h="17564">
                  <a:moveTo>
                    <a:pt x="-128" y="8790"/>
                  </a:moveTo>
                  <a:cubicBezTo>
                    <a:pt x="-178" y="13534"/>
                    <a:pt x="3628" y="17408"/>
                    <a:pt x="8372" y="17459"/>
                  </a:cubicBezTo>
                  <a:cubicBezTo>
                    <a:pt x="8425" y="17459"/>
                    <a:pt x="8478" y="17459"/>
                    <a:pt x="8530" y="17459"/>
                  </a:cubicBezTo>
                  <a:cubicBezTo>
                    <a:pt x="10084" y="17493"/>
                    <a:pt x="11618" y="17118"/>
                    <a:pt x="12982" y="16367"/>
                  </a:cubicBezTo>
                  <a:lnTo>
                    <a:pt x="12982" y="12305"/>
                  </a:lnTo>
                  <a:cubicBezTo>
                    <a:pt x="11912" y="13671"/>
                    <a:pt x="10290" y="14473"/>
                    <a:pt x="8565" y="14507"/>
                  </a:cubicBezTo>
                  <a:cubicBezTo>
                    <a:pt x="5516" y="14541"/>
                    <a:pt x="3009" y="12101"/>
                    <a:pt x="2966" y="9064"/>
                  </a:cubicBezTo>
                  <a:cubicBezTo>
                    <a:pt x="2965" y="8927"/>
                    <a:pt x="2968" y="8790"/>
                    <a:pt x="2976" y="8654"/>
                  </a:cubicBezTo>
                  <a:cubicBezTo>
                    <a:pt x="2901" y="5582"/>
                    <a:pt x="5291" y="3006"/>
                    <a:pt x="8358" y="2869"/>
                  </a:cubicBezTo>
                  <a:cubicBezTo>
                    <a:pt x="10159" y="2852"/>
                    <a:pt x="11862" y="3671"/>
                    <a:pt x="12982" y="5088"/>
                  </a:cubicBezTo>
                  <a:lnTo>
                    <a:pt x="12982" y="992"/>
                  </a:lnTo>
                  <a:cubicBezTo>
                    <a:pt x="8701" y="-1363"/>
                    <a:pt x="3323" y="208"/>
                    <a:pt x="968" y="4473"/>
                  </a:cubicBezTo>
                  <a:cubicBezTo>
                    <a:pt x="242" y="5804"/>
                    <a:pt x="-135" y="7272"/>
                    <a:pt x="-127" y="8790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4" name="Freeform: Shape 1813">
              <a:extLst>
                <a:ext uri="{FF2B5EF4-FFF2-40B4-BE49-F238E27FC236}">
                  <a16:creationId xmlns:a16="http://schemas.microsoft.com/office/drawing/2014/main" id="{0684C6A4-9B27-734A-8B99-2E9512B3ABA0}"/>
                </a:ext>
              </a:extLst>
            </p:cNvPr>
            <p:cNvSpPr/>
            <p:nvPr/>
          </p:nvSpPr>
          <p:spPr>
            <a:xfrm>
              <a:off x="6509891" y="5029058"/>
              <a:ext cx="16383" cy="17558"/>
            </a:xfrm>
            <a:custGeom>
              <a:avLst/>
              <a:gdLst>
                <a:gd name="connsiteX0" fmla="*/ 13154 w 16383"/>
                <a:gd name="connsiteY0" fmla="*/ 3139 h 17558"/>
                <a:gd name="connsiteX1" fmla="*/ 13080 w 16383"/>
                <a:gd name="connsiteY1" fmla="*/ 3139 h 17558"/>
                <a:gd name="connsiteX2" fmla="*/ 7494 w 16383"/>
                <a:gd name="connsiteY2" fmla="*/ -103 h 17558"/>
                <a:gd name="connsiteX3" fmla="*/ -129 w 16383"/>
                <a:gd name="connsiteY3" fmla="*/ 8531 h 17558"/>
                <a:gd name="connsiteX4" fmla="*/ 7598 w 16383"/>
                <a:gd name="connsiteY4" fmla="*/ 17456 h 17558"/>
                <a:gd name="connsiteX5" fmla="*/ 13080 w 16383"/>
                <a:gd name="connsiteY5" fmla="*/ 14316 h 17558"/>
                <a:gd name="connsiteX6" fmla="*/ 13154 w 16383"/>
                <a:gd name="connsiteY6" fmla="*/ 14316 h 17558"/>
                <a:gd name="connsiteX7" fmla="*/ 13154 w 16383"/>
                <a:gd name="connsiteY7" fmla="*/ 16892 h 17558"/>
                <a:gd name="connsiteX8" fmla="*/ 16255 w 16383"/>
                <a:gd name="connsiteY8" fmla="*/ 16892 h 17558"/>
                <a:gd name="connsiteX9" fmla="*/ 16255 w 16383"/>
                <a:gd name="connsiteY9" fmla="*/ 392 h 17558"/>
                <a:gd name="connsiteX10" fmla="*/ 13154 w 16383"/>
                <a:gd name="connsiteY10" fmla="*/ 392 h 17558"/>
                <a:gd name="connsiteX11" fmla="*/ 8079 w 16383"/>
                <a:gd name="connsiteY11" fmla="*/ 14640 h 17558"/>
                <a:gd name="connsiteX12" fmla="*/ 2976 w 16383"/>
                <a:gd name="connsiteY12" fmla="*/ 8651 h 17558"/>
                <a:gd name="connsiteX13" fmla="*/ 8079 w 16383"/>
                <a:gd name="connsiteY13" fmla="*/ 2713 h 17558"/>
                <a:gd name="connsiteX14" fmla="*/ 13323 w 16383"/>
                <a:gd name="connsiteY14" fmla="*/ 8651 h 17558"/>
                <a:gd name="connsiteX15" fmla="*/ 8079 w 16383"/>
                <a:gd name="connsiteY15" fmla="*/ 14640 h 1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383" h="17558">
                  <a:moveTo>
                    <a:pt x="13154" y="3139"/>
                  </a:moveTo>
                  <a:lnTo>
                    <a:pt x="13080" y="3139"/>
                  </a:lnTo>
                  <a:cubicBezTo>
                    <a:pt x="11916" y="1160"/>
                    <a:pt x="9796" y="-69"/>
                    <a:pt x="7494" y="-103"/>
                  </a:cubicBezTo>
                  <a:cubicBezTo>
                    <a:pt x="2802" y="-103"/>
                    <a:pt x="-129" y="4027"/>
                    <a:pt x="-129" y="8531"/>
                  </a:cubicBezTo>
                  <a:cubicBezTo>
                    <a:pt x="-129" y="13258"/>
                    <a:pt x="2664" y="17456"/>
                    <a:pt x="7598" y="17456"/>
                  </a:cubicBezTo>
                  <a:cubicBezTo>
                    <a:pt x="9841" y="17421"/>
                    <a:pt x="11908" y="16227"/>
                    <a:pt x="13080" y="14316"/>
                  </a:cubicBezTo>
                  <a:lnTo>
                    <a:pt x="13154" y="14316"/>
                  </a:lnTo>
                  <a:lnTo>
                    <a:pt x="13154" y="16892"/>
                  </a:lnTo>
                  <a:lnTo>
                    <a:pt x="16255" y="16892"/>
                  </a:lnTo>
                  <a:lnTo>
                    <a:pt x="16255" y="392"/>
                  </a:lnTo>
                  <a:lnTo>
                    <a:pt x="13154" y="392"/>
                  </a:lnTo>
                  <a:close/>
                  <a:moveTo>
                    <a:pt x="8079" y="14640"/>
                  </a:moveTo>
                  <a:cubicBezTo>
                    <a:pt x="4802" y="14640"/>
                    <a:pt x="2976" y="11739"/>
                    <a:pt x="2976" y="8651"/>
                  </a:cubicBezTo>
                  <a:cubicBezTo>
                    <a:pt x="2976" y="5579"/>
                    <a:pt x="4874" y="2713"/>
                    <a:pt x="8079" y="2713"/>
                  </a:cubicBezTo>
                  <a:cubicBezTo>
                    <a:pt x="11426" y="2713"/>
                    <a:pt x="13323" y="5443"/>
                    <a:pt x="13323" y="8651"/>
                  </a:cubicBezTo>
                  <a:cubicBezTo>
                    <a:pt x="13323" y="11893"/>
                    <a:pt x="11462" y="14640"/>
                    <a:pt x="8079" y="14640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5" name="Freeform: Shape 1814">
              <a:extLst>
                <a:ext uri="{FF2B5EF4-FFF2-40B4-BE49-F238E27FC236}">
                  <a16:creationId xmlns:a16="http://schemas.microsoft.com/office/drawing/2014/main" id="{15780B0A-0965-3EAD-3FC2-0C00B55FF888}"/>
                </a:ext>
              </a:extLst>
            </p:cNvPr>
            <p:cNvSpPr/>
            <p:nvPr/>
          </p:nvSpPr>
          <p:spPr>
            <a:xfrm>
              <a:off x="6530725" y="5023243"/>
              <a:ext cx="7827" cy="22814"/>
            </a:xfrm>
            <a:custGeom>
              <a:avLst/>
              <a:gdLst>
                <a:gd name="connsiteX0" fmla="*/ 4793 w 7827"/>
                <a:gd name="connsiteY0" fmla="*/ 0 h 22814"/>
                <a:gd name="connsiteX1" fmla="*/ 1692 w 7827"/>
                <a:gd name="connsiteY1" fmla="*/ 0 h 22814"/>
                <a:gd name="connsiteX2" fmla="*/ 1692 w 7827"/>
                <a:gd name="connsiteY2" fmla="*/ 6314 h 22814"/>
                <a:gd name="connsiteX3" fmla="*/ 0 w 7827"/>
                <a:gd name="connsiteY3" fmla="*/ 6314 h 22814"/>
                <a:gd name="connsiteX4" fmla="*/ 0 w 7827"/>
                <a:gd name="connsiteY4" fmla="*/ 9266 h 22814"/>
                <a:gd name="connsiteX5" fmla="*/ 1692 w 7827"/>
                <a:gd name="connsiteY5" fmla="*/ 9266 h 22814"/>
                <a:gd name="connsiteX6" fmla="*/ 1692 w 7827"/>
                <a:gd name="connsiteY6" fmla="*/ 22815 h 22814"/>
                <a:gd name="connsiteX7" fmla="*/ 4793 w 7827"/>
                <a:gd name="connsiteY7" fmla="*/ 22815 h 22814"/>
                <a:gd name="connsiteX8" fmla="*/ 4793 w 7827"/>
                <a:gd name="connsiteY8" fmla="*/ 9266 h 22814"/>
                <a:gd name="connsiteX9" fmla="*/ 7827 w 7827"/>
                <a:gd name="connsiteY9" fmla="*/ 9266 h 22814"/>
                <a:gd name="connsiteX10" fmla="*/ 7827 w 7827"/>
                <a:gd name="connsiteY10" fmla="*/ 6314 h 22814"/>
                <a:gd name="connsiteX11" fmla="*/ 4793 w 7827"/>
                <a:gd name="connsiteY11" fmla="*/ 6314 h 22814"/>
                <a:gd name="connsiteX12" fmla="*/ 4793 w 7827"/>
                <a:gd name="connsiteY12" fmla="*/ 0 h 22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" h="22814">
                  <a:moveTo>
                    <a:pt x="4793" y="0"/>
                  </a:moveTo>
                  <a:lnTo>
                    <a:pt x="1692" y="0"/>
                  </a:lnTo>
                  <a:lnTo>
                    <a:pt x="1692" y="6314"/>
                  </a:lnTo>
                  <a:lnTo>
                    <a:pt x="0" y="6314"/>
                  </a:lnTo>
                  <a:lnTo>
                    <a:pt x="0" y="9266"/>
                  </a:lnTo>
                  <a:lnTo>
                    <a:pt x="1692" y="9266"/>
                  </a:lnTo>
                  <a:lnTo>
                    <a:pt x="1692" y="22815"/>
                  </a:lnTo>
                  <a:lnTo>
                    <a:pt x="4793" y="22815"/>
                  </a:lnTo>
                  <a:lnTo>
                    <a:pt x="4793" y="9266"/>
                  </a:lnTo>
                  <a:lnTo>
                    <a:pt x="7827" y="9266"/>
                  </a:lnTo>
                  <a:lnTo>
                    <a:pt x="7827" y="6314"/>
                  </a:lnTo>
                  <a:lnTo>
                    <a:pt x="4793" y="6314"/>
                  </a:lnTo>
                  <a:lnTo>
                    <a:pt x="4793" y="0"/>
                  </a:ln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6" name="Freeform: Shape 1815">
              <a:extLst>
                <a:ext uri="{FF2B5EF4-FFF2-40B4-BE49-F238E27FC236}">
                  <a16:creationId xmlns:a16="http://schemas.microsoft.com/office/drawing/2014/main" id="{8D68E3EB-838D-09B2-5141-91EF788B928B}"/>
                </a:ext>
              </a:extLst>
            </p:cNvPr>
            <p:cNvSpPr/>
            <p:nvPr/>
          </p:nvSpPr>
          <p:spPr>
            <a:xfrm>
              <a:off x="6542001" y="5019776"/>
              <a:ext cx="4279" cy="4368"/>
            </a:xfrm>
            <a:custGeom>
              <a:avLst/>
              <a:gdLst>
                <a:gd name="connsiteX0" fmla="*/ 2012 w 4279"/>
                <a:gd name="connsiteY0" fmla="*/ -103 h 4368"/>
                <a:gd name="connsiteX1" fmla="*/ -128 w 4279"/>
                <a:gd name="connsiteY1" fmla="*/ 2132 h 4368"/>
                <a:gd name="connsiteX2" fmla="*/ 2010 w 4279"/>
                <a:gd name="connsiteY2" fmla="*/ 4265 h 4368"/>
                <a:gd name="connsiteX3" fmla="*/ 4151 w 4279"/>
                <a:gd name="connsiteY3" fmla="*/ 2132 h 4368"/>
                <a:gd name="connsiteX4" fmla="*/ 2012 w 4279"/>
                <a:gd name="connsiteY4" fmla="*/ -103 h 4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9" h="4368">
                  <a:moveTo>
                    <a:pt x="2012" y="-103"/>
                  </a:moveTo>
                  <a:cubicBezTo>
                    <a:pt x="809" y="-69"/>
                    <a:pt x="-149" y="921"/>
                    <a:pt x="-128" y="2132"/>
                  </a:cubicBezTo>
                  <a:cubicBezTo>
                    <a:pt x="-128" y="3310"/>
                    <a:pt x="829" y="4265"/>
                    <a:pt x="2010" y="4265"/>
                  </a:cubicBezTo>
                  <a:cubicBezTo>
                    <a:pt x="3193" y="4265"/>
                    <a:pt x="4151" y="3310"/>
                    <a:pt x="4151" y="2132"/>
                  </a:cubicBezTo>
                  <a:cubicBezTo>
                    <a:pt x="4171" y="921"/>
                    <a:pt x="3215" y="-69"/>
                    <a:pt x="2012" y="-103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7" name="Freeform: Shape 1816">
              <a:extLst>
                <a:ext uri="{FF2B5EF4-FFF2-40B4-BE49-F238E27FC236}">
                  <a16:creationId xmlns:a16="http://schemas.microsoft.com/office/drawing/2014/main" id="{59FA1166-9661-6C4E-2967-88A627D47899}"/>
                </a:ext>
              </a:extLst>
            </p:cNvPr>
            <p:cNvSpPr/>
            <p:nvPr/>
          </p:nvSpPr>
          <p:spPr>
            <a:xfrm>
              <a:off x="6542590" y="5029557"/>
              <a:ext cx="3104" cy="16507"/>
            </a:xfrm>
            <a:custGeom>
              <a:avLst/>
              <a:gdLst>
                <a:gd name="connsiteX0" fmla="*/ 0 w 3104"/>
                <a:gd name="connsiteY0" fmla="*/ 0 h 16507"/>
                <a:gd name="connsiteX1" fmla="*/ 3104 w 3104"/>
                <a:gd name="connsiteY1" fmla="*/ 0 h 16507"/>
                <a:gd name="connsiteX2" fmla="*/ 3104 w 3104"/>
                <a:gd name="connsiteY2" fmla="*/ 16508 h 16507"/>
                <a:gd name="connsiteX3" fmla="*/ 0 w 3104"/>
                <a:gd name="connsiteY3" fmla="*/ 16508 h 1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4" h="16507">
                  <a:moveTo>
                    <a:pt x="0" y="0"/>
                  </a:moveTo>
                  <a:lnTo>
                    <a:pt x="3104" y="0"/>
                  </a:lnTo>
                  <a:lnTo>
                    <a:pt x="3104" y="16508"/>
                  </a:lnTo>
                  <a:lnTo>
                    <a:pt x="0" y="16508"/>
                  </a:lnTo>
                  <a:close/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8" name="Freeform: Shape 1817">
              <a:extLst>
                <a:ext uri="{FF2B5EF4-FFF2-40B4-BE49-F238E27FC236}">
                  <a16:creationId xmlns:a16="http://schemas.microsoft.com/office/drawing/2014/main" id="{D1703985-4689-2BB4-9D94-A00573700CB3}"/>
                </a:ext>
              </a:extLst>
            </p:cNvPr>
            <p:cNvSpPr/>
            <p:nvPr/>
          </p:nvSpPr>
          <p:spPr>
            <a:xfrm>
              <a:off x="6550541" y="5029057"/>
              <a:ext cx="17575" cy="17562"/>
            </a:xfrm>
            <a:custGeom>
              <a:avLst/>
              <a:gdLst>
                <a:gd name="connsiteX0" fmla="*/ 8820 w 17575"/>
                <a:gd name="connsiteY0" fmla="*/ -102 h 17562"/>
                <a:gd name="connsiteX1" fmla="*/ -127 w 17575"/>
                <a:gd name="connsiteY1" fmla="*/ 8516 h 17562"/>
                <a:gd name="connsiteX2" fmla="*/ 8496 w 17575"/>
                <a:gd name="connsiteY2" fmla="*/ 17457 h 17562"/>
                <a:gd name="connsiteX3" fmla="*/ 17443 w 17575"/>
                <a:gd name="connsiteY3" fmla="*/ 8840 h 17562"/>
                <a:gd name="connsiteX4" fmla="*/ 17445 w 17575"/>
                <a:gd name="connsiteY4" fmla="*/ 8686 h 17562"/>
                <a:gd name="connsiteX5" fmla="*/ 9057 w 17575"/>
                <a:gd name="connsiteY5" fmla="*/ -102 h 17562"/>
                <a:gd name="connsiteX6" fmla="*/ 8820 w 17575"/>
                <a:gd name="connsiteY6" fmla="*/ -102 h 17562"/>
                <a:gd name="connsiteX7" fmla="*/ 8820 w 17575"/>
                <a:gd name="connsiteY7" fmla="*/ 14437 h 17562"/>
                <a:gd name="connsiteX8" fmla="*/ 2833 w 17575"/>
                <a:gd name="connsiteY8" fmla="*/ 8925 h 17562"/>
                <a:gd name="connsiteX9" fmla="*/ 8347 w 17575"/>
                <a:gd name="connsiteY9" fmla="*/ 2936 h 17562"/>
                <a:gd name="connsiteX10" fmla="*/ 14333 w 17575"/>
                <a:gd name="connsiteY10" fmla="*/ 8447 h 17562"/>
                <a:gd name="connsiteX11" fmla="*/ 14338 w 17575"/>
                <a:gd name="connsiteY11" fmla="*/ 8686 h 17562"/>
                <a:gd name="connsiteX12" fmla="*/ 8820 w 17575"/>
                <a:gd name="connsiteY12" fmla="*/ 14437 h 1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75" h="17562">
                  <a:moveTo>
                    <a:pt x="8820" y="-102"/>
                  </a:moveTo>
                  <a:cubicBezTo>
                    <a:pt x="3968" y="-187"/>
                    <a:pt x="-38" y="3669"/>
                    <a:pt x="-127" y="8516"/>
                  </a:cubicBezTo>
                  <a:cubicBezTo>
                    <a:pt x="-218" y="13362"/>
                    <a:pt x="3643" y="17372"/>
                    <a:pt x="8496" y="17457"/>
                  </a:cubicBezTo>
                  <a:cubicBezTo>
                    <a:pt x="13348" y="17559"/>
                    <a:pt x="17354" y="13686"/>
                    <a:pt x="17443" y="8840"/>
                  </a:cubicBezTo>
                  <a:cubicBezTo>
                    <a:pt x="17445" y="8788"/>
                    <a:pt x="17445" y="8738"/>
                    <a:pt x="17445" y="8686"/>
                  </a:cubicBezTo>
                  <a:cubicBezTo>
                    <a:pt x="17554" y="3943"/>
                    <a:pt x="13799" y="1"/>
                    <a:pt x="9057" y="-102"/>
                  </a:cubicBezTo>
                  <a:cubicBezTo>
                    <a:pt x="8979" y="-102"/>
                    <a:pt x="8899" y="-102"/>
                    <a:pt x="8820" y="-102"/>
                  </a:cubicBezTo>
                  <a:moveTo>
                    <a:pt x="8820" y="14437"/>
                  </a:moveTo>
                  <a:cubicBezTo>
                    <a:pt x="5644" y="14556"/>
                    <a:pt x="2964" y="12099"/>
                    <a:pt x="2833" y="8925"/>
                  </a:cubicBezTo>
                  <a:cubicBezTo>
                    <a:pt x="2703" y="5734"/>
                    <a:pt x="5171" y="3055"/>
                    <a:pt x="8347" y="2936"/>
                  </a:cubicBezTo>
                  <a:cubicBezTo>
                    <a:pt x="11522" y="2799"/>
                    <a:pt x="14203" y="5274"/>
                    <a:pt x="14333" y="8447"/>
                  </a:cubicBezTo>
                  <a:cubicBezTo>
                    <a:pt x="14336" y="8516"/>
                    <a:pt x="14338" y="8601"/>
                    <a:pt x="14338" y="8686"/>
                  </a:cubicBezTo>
                  <a:cubicBezTo>
                    <a:pt x="14384" y="11792"/>
                    <a:pt x="11925" y="14351"/>
                    <a:pt x="8820" y="14437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9" name="Freeform: Shape 1818">
              <a:extLst>
                <a:ext uri="{FF2B5EF4-FFF2-40B4-BE49-F238E27FC236}">
                  <a16:creationId xmlns:a16="http://schemas.microsoft.com/office/drawing/2014/main" id="{2A7D6D79-F10A-F512-44EA-16976DFFAD1B}"/>
                </a:ext>
              </a:extLst>
            </p:cNvPr>
            <p:cNvSpPr/>
            <p:nvPr/>
          </p:nvSpPr>
          <p:spPr>
            <a:xfrm>
              <a:off x="6572598" y="5029057"/>
              <a:ext cx="13762" cy="16997"/>
            </a:xfrm>
            <a:custGeom>
              <a:avLst/>
              <a:gdLst>
                <a:gd name="connsiteX0" fmla="*/ 7909 w 13762"/>
                <a:gd name="connsiteY0" fmla="*/ -101 h 16997"/>
                <a:gd name="connsiteX1" fmla="*/ 3043 w 13762"/>
                <a:gd name="connsiteY1" fmla="*/ 2612 h 16997"/>
                <a:gd name="connsiteX2" fmla="*/ 2973 w 13762"/>
                <a:gd name="connsiteY2" fmla="*/ 2612 h 16997"/>
                <a:gd name="connsiteX3" fmla="*/ 2973 w 13762"/>
                <a:gd name="connsiteY3" fmla="*/ 394 h 16997"/>
                <a:gd name="connsiteX4" fmla="*/ -129 w 13762"/>
                <a:gd name="connsiteY4" fmla="*/ 394 h 16997"/>
                <a:gd name="connsiteX5" fmla="*/ -129 w 13762"/>
                <a:gd name="connsiteY5" fmla="*/ 16894 h 16997"/>
                <a:gd name="connsiteX6" fmla="*/ 2973 w 13762"/>
                <a:gd name="connsiteY6" fmla="*/ 16894 h 16997"/>
                <a:gd name="connsiteX7" fmla="*/ 2973 w 13762"/>
                <a:gd name="connsiteY7" fmla="*/ 9318 h 16997"/>
                <a:gd name="connsiteX8" fmla="*/ 6979 w 13762"/>
                <a:gd name="connsiteY8" fmla="*/ 2714 h 16997"/>
                <a:gd name="connsiteX9" fmla="*/ 10530 w 13762"/>
                <a:gd name="connsiteY9" fmla="*/ 7441 h 16997"/>
                <a:gd name="connsiteX10" fmla="*/ 10530 w 13762"/>
                <a:gd name="connsiteY10" fmla="*/ 16894 h 16997"/>
                <a:gd name="connsiteX11" fmla="*/ 13633 w 13762"/>
                <a:gd name="connsiteY11" fmla="*/ 16894 h 16997"/>
                <a:gd name="connsiteX12" fmla="*/ 13633 w 13762"/>
                <a:gd name="connsiteY12" fmla="*/ 7065 h 16997"/>
                <a:gd name="connsiteX13" fmla="*/ 7909 w 13762"/>
                <a:gd name="connsiteY13" fmla="*/ -101 h 16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62" h="16997">
                  <a:moveTo>
                    <a:pt x="7909" y="-101"/>
                  </a:moveTo>
                  <a:cubicBezTo>
                    <a:pt x="5914" y="-153"/>
                    <a:pt x="4050" y="889"/>
                    <a:pt x="3043" y="2612"/>
                  </a:cubicBezTo>
                  <a:lnTo>
                    <a:pt x="2973" y="2612"/>
                  </a:lnTo>
                  <a:lnTo>
                    <a:pt x="2973" y="394"/>
                  </a:lnTo>
                  <a:lnTo>
                    <a:pt x="-129" y="394"/>
                  </a:lnTo>
                  <a:lnTo>
                    <a:pt x="-129" y="16894"/>
                  </a:lnTo>
                  <a:lnTo>
                    <a:pt x="2973" y="16894"/>
                  </a:lnTo>
                  <a:lnTo>
                    <a:pt x="2973" y="9318"/>
                  </a:lnTo>
                  <a:cubicBezTo>
                    <a:pt x="2973" y="6315"/>
                    <a:pt x="2973" y="2714"/>
                    <a:pt x="6979" y="2714"/>
                  </a:cubicBezTo>
                  <a:cubicBezTo>
                    <a:pt x="10150" y="2714"/>
                    <a:pt x="10530" y="4625"/>
                    <a:pt x="10530" y="7441"/>
                  </a:cubicBezTo>
                  <a:lnTo>
                    <a:pt x="10530" y="16894"/>
                  </a:lnTo>
                  <a:lnTo>
                    <a:pt x="13633" y="16894"/>
                  </a:lnTo>
                  <a:lnTo>
                    <a:pt x="13633" y="7065"/>
                  </a:lnTo>
                  <a:cubicBezTo>
                    <a:pt x="13633" y="3039"/>
                    <a:pt x="12461" y="-101"/>
                    <a:pt x="7909" y="-101"/>
                  </a:cubicBezTo>
                </a:path>
              </a:pathLst>
            </a:custGeom>
            <a:solidFill>
              <a:srgbClr val="1D63A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0" name="Freeform: Shape 1819">
              <a:extLst>
                <a:ext uri="{FF2B5EF4-FFF2-40B4-BE49-F238E27FC236}">
                  <a16:creationId xmlns:a16="http://schemas.microsoft.com/office/drawing/2014/main" id="{9AC32E99-D3E0-7062-2355-1E4CF8F170E3}"/>
                </a:ext>
              </a:extLst>
            </p:cNvPr>
            <p:cNvSpPr/>
            <p:nvPr/>
          </p:nvSpPr>
          <p:spPr>
            <a:xfrm>
              <a:off x="9286827" y="4447839"/>
              <a:ext cx="44358" cy="66659"/>
            </a:xfrm>
            <a:custGeom>
              <a:avLst/>
              <a:gdLst>
                <a:gd name="connsiteX0" fmla="*/ 100 w 44358"/>
                <a:gd name="connsiteY0" fmla="*/ 50022 h 66659"/>
                <a:gd name="connsiteX1" fmla="*/ 31 w 44358"/>
                <a:gd name="connsiteY1" fmla="*/ 64782 h 66659"/>
                <a:gd name="connsiteX2" fmla="*/ 1124 w 44358"/>
                <a:gd name="connsiteY2" fmla="*/ 64970 h 66659"/>
                <a:gd name="connsiteX3" fmla="*/ 11364 w 44358"/>
                <a:gd name="connsiteY3" fmla="*/ 66284 h 66659"/>
                <a:gd name="connsiteX4" fmla="*/ 20428 w 44358"/>
                <a:gd name="connsiteY4" fmla="*/ 66472 h 66659"/>
                <a:gd name="connsiteX5" fmla="*/ 28928 w 44358"/>
                <a:gd name="connsiteY5" fmla="*/ 64868 h 66659"/>
                <a:gd name="connsiteX6" fmla="*/ 37735 w 44358"/>
                <a:gd name="connsiteY6" fmla="*/ 60158 h 66659"/>
                <a:gd name="connsiteX7" fmla="*/ 42873 w 44358"/>
                <a:gd name="connsiteY7" fmla="*/ 52804 h 66659"/>
                <a:gd name="connsiteX8" fmla="*/ 42770 w 44358"/>
                <a:gd name="connsiteY8" fmla="*/ 37992 h 66659"/>
                <a:gd name="connsiteX9" fmla="*/ 38162 w 44358"/>
                <a:gd name="connsiteY9" fmla="*/ 31610 h 66659"/>
                <a:gd name="connsiteX10" fmla="*/ 31403 w 44358"/>
                <a:gd name="connsiteY10" fmla="*/ 27686 h 66659"/>
                <a:gd name="connsiteX11" fmla="*/ 20274 w 44358"/>
                <a:gd name="connsiteY11" fmla="*/ 23556 h 66659"/>
                <a:gd name="connsiteX12" fmla="*/ 17236 w 44358"/>
                <a:gd name="connsiteY12" fmla="*/ 20655 h 66659"/>
                <a:gd name="connsiteX13" fmla="*/ 17355 w 44358"/>
                <a:gd name="connsiteY13" fmla="*/ 17277 h 66659"/>
                <a:gd name="connsiteX14" fmla="*/ 18107 w 44358"/>
                <a:gd name="connsiteY14" fmla="*/ 16270 h 66659"/>
                <a:gd name="connsiteX15" fmla="*/ 19233 w 44358"/>
                <a:gd name="connsiteY15" fmla="*/ 15366 h 66659"/>
                <a:gd name="connsiteX16" fmla="*/ 19745 w 44358"/>
                <a:gd name="connsiteY16" fmla="*/ 15093 h 66659"/>
                <a:gd name="connsiteX17" fmla="*/ 23722 w 44358"/>
                <a:gd name="connsiteY17" fmla="*/ 13932 h 66659"/>
                <a:gd name="connsiteX18" fmla="*/ 30822 w 44358"/>
                <a:gd name="connsiteY18" fmla="*/ 14018 h 66659"/>
                <a:gd name="connsiteX19" fmla="*/ 39049 w 44358"/>
                <a:gd name="connsiteY19" fmla="*/ 15485 h 66659"/>
                <a:gd name="connsiteX20" fmla="*/ 39630 w 44358"/>
                <a:gd name="connsiteY20" fmla="*/ 15605 h 66659"/>
                <a:gd name="connsiteX21" fmla="*/ 39630 w 44358"/>
                <a:gd name="connsiteY21" fmla="*/ 1988 h 66659"/>
                <a:gd name="connsiteX22" fmla="*/ 38554 w 44358"/>
                <a:gd name="connsiteY22" fmla="*/ 1766 h 66659"/>
                <a:gd name="connsiteX23" fmla="*/ 30191 w 44358"/>
                <a:gd name="connsiteY23" fmla="*/ 281 h 66659"/>
                <a:gd name="connsiteX24" fmla="*/ 19182 w 44358"/>
                <a:gd name="connsiteY24" fmla="*/ 230 h 66659"/>
                <a:gd name="connsiteX25" fmla="*/ 6500 w 44358"/>
                <a:gd name="connsiteY25" fmla="*/ 5315 h 66659"/>
                <a:gd name="connsiteX26" fmla="*/ 1090 w 44358"/>
                <a:gd name="connsiteY26" fmla="*/ 12789 h 66659"/>
                <a:gd name="connsiteX27" fmla="*/ 1073 w 44358"/>
                <a:gd name="connsiteY27" fmla="*/ 26662 h 66659"/>
                <a:gd name="connsiteX28" fmla="*/ 4964 w 44358"/>
                <a:gd name="connsiteY28" fmla="*/ 32532 h 66659"/>
                <a:gd name="connsiteX29" fmla="*/ 9999 w 44358"/>
                <a:gd name="connsiteY29" fmla="*/ 36183 h 66659"/>
                <a:gd name="connsiteX30" fmla="*/ 17663 w 44358"/>
                <a:gd name="connsiteY30" fmla="*/ 39187 h 66659"/>
                <a:gd name="connsiteX31" fmla="*/ 20292 w 44358"/>
                <a:gd name="connsiteY31" fmla="*/ 40023 h 66659"/>
                <a:gd name="connsiteX32" fmla="*/ 21605 w 44358"/>
                <a:gd name="connsiteY32" fmla="*/ 40501 h 66659"/>
                <a:gd name="connsiteX33" fmla="*/ 21981 w 44358"/>
                <a:gd name="connsiteY33" fmla="*/ 40654 h 66659"/>
                <a:gd name="connsiteX34" fmla="*/ 25480 w 44358"/>
                <a:gd name="connsiteY34" fmla="*/ 42821 h 66659"/>
                <a:gd name="connsiteX35" fmla="*/ 27033 w 44358"/>
                <a:gd name="connsiteY35" fmla="*/ 45159 h 66659"/>
                <a:gd name="connsiteX36" fmla="*/ 27050 w 44358"/>
                <a:gd name="connsiteY36" fmla="*/ 47633 h 66659"/>
                <a:gd name="connsiteX37" fmla="*/ 24490 w 44358"/>
                <a:gd name="connsiteY37" fmla="*/ 50688 h 66659"/>
                <a:gd name="connsiteX38" fmla="*/ 20240 w 44358"/>
                <a:gd name="connsiteY38" fmla="*/ 52019 h 66659"/>
                <a:gd name="connsiteX39" fmla="*/ 13669 w 44358"/>
                <a:gd name="connsiteY39" fmla="*/ 52343 h 66659"/>
                <a:gd name="connsiteX40" fmla="*/ 5084 w 44358"/>
                <a:gd name="connsiteY40" fmla="*/ 51200 h 66659"/>
                <a:gd name="connsiteX41" fmla="*/ 646 w 44358"/>
                <a:gd name="connsiteY41" fmla="*/ 50159 h 66659"/>
                <a:gd name="connsiteX42" fmla="*/ 100 w 44358"/>
                <a:gd name="connsiteY42" fmla="*/ 50022 h 6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4358" h="66659">
                  <a:moveTo>
                    <a:pt x="100" y="50022"/>
                  </a:moveTo>
                  <a:lnTo>
                    <a:pt x="31" y="64782"/>
                  </a:lnTo>
                  <a:lnTo>
                    <a:pt x="1124" y="64970"/>
                  </a:lnTo>
                  <a:cubicBezTo>
                    <a:pt x="4503" y="65601"/>
                    <a:pt x="7934" y="66045"/>
                    <a:pt x="11364" y="66284"/>
                  </a:cubicBezTo>
                  <a:cubicBezTo>
                    <a:pt x="14369" y="66574"/>
                    <a:pt x="17407" y="66625"/>
                    <a:pt x="20428" y="66472"/>
                  </a:cubicBezTo>
                  <a:cubicBezTo>
                    <a:pt x="23312" y="66250"/>
                    <a:pt x="26163" y="65721"/>
                    <a:pt x="28928" y="64868"/>
                  </a:cubicBezTo>
                  <a:cubicBezTo>
                    <a:pt x="32171" y="63946"/>
                    <a:pt x="35175" y="62342"/>
                    <a:pt x="37735" y="60158"/>
                  </a:cubicBezTo>
                  <a:cubicBezTo>
                    <a:pt x="40056" y="58196"/>
                    <a:pt x="41814" y="55653"/>
                    <a:pt x="42873" y="52804"/>
                  </a:cubicBezTo>
                  <a:cubicBezTo>
                    <a:pt x="44716" y="48026"/>
                    <a:pt x="44682" y="42736"/>
                    <a:pt x="42770" y="37992"/>
                  </a:cubicBezTo>
                  <a:cubicBezTo>
                    <a:pt x="41763" y="35518"/>
                    <a:pt x="40193" y="33334"/>
                    <a:pt x="38162" y="31610"/>
                  </a:cubicBezTo>
                  <a:cubicBezTo>
                    <a:pt x="36216" y="29853"/>
                    <a:pt x="33912" y="28505"/>
                    <a:pt x="31403" y="27686"/>
                  </a:cubicBezTo>
                  <a:lnTo>
                    <a:pt x="20274" y="23556"/>
                  </a:lnTo>
                  <a:cubicBezTo>
                    <a:pt x="18943" y="22976"/>
                    <a:pt x="17868" y="21952"/>
                    <a:pt x="17236" y="20655"/>
                  </a:cubicBezTo>
                  <a:cubicBezTo>
                    <a:pt x="16741" y="19563"/>
                    <a:pt x="16792" y="18318"/>
                    <a:pt x="17355" y="17277"/>
                  </a:cubicBezTo>
                  <a:cubicBezTo>
                    <a:pt x="17560" y="16901"/>
                    <a:pt x="17816" y="16577"/>
                    <a:pt x="18107" y="16270"/>
                  </a:cubicBezTo>
                  <a:cubicBezTo>
                    <a:pt x="18448" y="15929"/>
                    <a:pt x="18823" y="15622"/>
                    <a:pt x="19233" y="15366"/>
                  </a:cubicBezTo>
                  <a:cubicBezTo>
                    <a:pt x="19404" y="15280"/>
                    <a:pt x="19574" y="15178"/>
                    <a:pt x="19745" y="15093"/>
                  </a:cubicBezTo>
                  <a:cubicBezTo>
                    <a:pt x="20991" y="14478"/>
                    <a:pt x="22340" y="14086"/>
                    <a:pt x="23722" y="13932"/>
                  </a:cubicBezTo>
                  <a:cubicBezTo>
                    <a:pt x="26077" y="13591"/>
                    <a:pt x="28467" y="13625"/>
                    <a:pt x="30822" y="14018"/>
                  </a:cubicBezTo>
                  <a:cubicBezTo>
                    <a:pt x="33587" y="14308"/>
                    <a:pt x="36335" y="14803"/>
                    <a:pt x="39049" y="15485"/>
                  </a:cubicBezTo>
                  <a:lnTo>
                    <a:pt x="39630" y="15605"/>
                  </a:lnTo>
                  <a:lnTo>
                    <a:pt x="39630" y="1988"/>
                  </a:lnTo>
                  <a:lnTo>
                    <a:pt x="38554" y="1766"/>
                  </a:lnTo>
                  <a:cubicBezTo>
                    <a:pt x="35806" y="1100"/>
                    <a:pt x="33007" y="605"/>
                    <a:pt x="30191" y="281"/>
                  </a:cubicBezTo>
                  <a:cubicBezTo>
                    <a:pt x="26538" y="-214"/>
                    <a:pt x="22835" y="-231"/>
                    <a:pt x="19182" y="230"/>
                  </a:cubicBezTo>
                  <a:cubicBezTo>
                    <a:pt x="14539" y="657"/>
                    <a:pt x="10136" y="2414"/>
                    <a:pt x="6500" y="5315"/>
                  </a:cubicBezTo>
                  <a:cubicBezTo>
                    <a:pt x="4043" y="7260"/>
                    <a:pt x="2165" y="9837"/>
                    <a:pt x="1090" y="12789"/>
                  </a:cubicBezTo>
                  <a:cubicBezTo>
                    <a:pt x="-532" y="17277"/>
                    <a:pt x="-532" y="22174"/>
                    <a:pt x="1073" y="26662"/>
                  </a:cubicBezTo>
                  <a:cubicBezTo>
                    <a:pt x="1909" y="28897"/>
                    <a:pt x="3240" y="30894"/>
                    <a:pt x="4964" y="32532"/>
                  </a:cubicBezTo>
                  <a:cubicBezTo>
                    <a:pt x="6466" y="33982"/>
                    <a:pt x="8156" y="35211"/>
                    <a:pt x="9999" y="36183"/>
                  </a:cubicBezTo>
                  <a:cubicBezTo>
                    <a:pt x="12423" y="37480"/>
                    <a:pt x="15000" y="38504"/>
                    <a:pt x="17663" y="39187"/>
                  </a:cubicBezTo>
                  <a:cubicBezTo>
                    <a:pt x="18551" y="39460"/>
                    <a:pt x="19421" y="39733"/>
                    <a:pt x="20292" y="40023"/>
                  </a:cubicBezTo>
                  <a:lnTo>
                    <a:pt x="21605" y="40501"/>
                  </a:lnTo>
                  <a:cubicBezTo>
                    <a:pt x="21742" y="40552"/>
                    <a:pt x="21862" y="40603"/>
                    <a:pt x="21981" y="40654"/>
                  </a:cubicBezTo>
                  <a:cubicBezTo>
                    <a:pt x="23278" y="41132"/>
                    <a:pt x="24473" y="41866"/>
                    <a:pt x="25480" y="42821"/>
                  </a:cubicBezTo>
                  <a:cubicBezTo>
                    <a:pt x="26163" y="43470"/>
                    <a:pt x="26709" y="44272"/>
                    <a:pt x="27033" y="45159"/>
                  </a:cubicBezTo>
                  <a:cubicBezTo>
                    <a:pt x="27238" y="45961"/>
                    <a:pt x="27238" y="46814"/>
                    <a:pt x="27050" y="47633"/>
                  </a:cubicBezTo>
                  <a:cubicBezTo>
                    <a:pt x="26624" y="48947"/>
                    <a:pt x="25719" y="50039"/>
                    <a:pt x="24490" y="50688"/>
                  </a:cubicBezTo>
                  <a:cubicBezTo>
                    <a:pt x="23176" y="51370"/>
                    <a:pt x="21725" y="51831"/>
                    <a:pt x="20240" y="52019"/>
                  </a:cubicBezTo>
                  <a:cubicBezTo>
                    <a:pt x="18073" y="52360"/>
                    <a:pt x="15871" y="52462"/>
                    <a:pt x="13669" y="52343"/>
                  </a:cubicBezTo>
                  <a:cubicBezTo>
                    <a:pt x="10784" y="52121"/>
                    <a:pt x="7917" y="51746"/>
                    <a:pt x="5084" y="51200"/>
                  </a:cubicBezTo>
                  <a:cubicBezTo>
                    <a:pt x="3599" y="50892"/>
                    <a:pt x="2114" y="50551"/>
                    <a:pt x="646" y="50159"/>
                  </a:cubicBezTo>
                  <a:lnTo>
                    <a:pt x="100" y="50022"/>
                  </a:lnTo>
                </a:path>
              </a:pathLst>
            </a:custGeom>
            <a:solidFill>
              <a:srgbClr val="C7161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1" name="Freeform: Shape 1820">
              <a:extLst>
                <a:ext uri="{FF2B5EF4-FFF2-40B4-BE49-F238E27FC236}">
                  <a16:creationId xmlns:a16="http://schemas.microsoft.com/office/drawing/2014/main" id="{87955A52-48DD-396C-F0B4-44FD2E20ED38}"/>
                </a:ext>
              </a:extLst>
            </p:cNvPr>
            <p:cNvSpPr/>
            <p:nvPr/>
          </p:nvSpPr>
          <p:spPr>
            <a:xfrm>
              <a:off x="9177401" y="4447893"/>
              <a:ext cx="49113" cy="66651"/>
            </a:xfrm>
            <a:custGeom>
              <a:avLst/>
              <a:gdLst>
                <a:gd name="connsiteX0" fmla="*/ 48985 w 49113"/>
                <a:gd name="connsiteY0" fmla="*/ 64200 h 66651"/>
                <a:gd name="connsiteX1" fmla="*/ 48985 w 49113"/>
                <a:gd name="connsiteY1" fmla="*/ 47051 h 66651"/>
                <a:gd name="connsiteX2" fmla="*/ 48661 w 49113"/>
                <a:gd name="connsiteY2" fmla="*/ 47204 h 66651"/>
                <a:gd name="connsiteX3" fmla="*/ 36303 w 49113"/>
                <a:gd name="connsiteY3" fmla="*/ 50344 h 66651"/>
                <a:gd name="connsiteX4" fmla="*/ 23860 w 49113"/>
                <a:gd name="connsiteY4" fmla="*/ 46675 h 66651"/>
                <a:gd name="connsiteX5" fmla="*/ 18450 w 49113"/>
                <a:gd name="connsiteY5" fmla="*/ 38979 h 66651"/>
                <a:gd name="connsiteX6" fmla="*/ 18091 w 49113"/>
                <a:gd name="connsiteY6" fmla="*/ 28707 h 66651"/>
                <a:gd name="connsiteX7" fmla="*/ 23604 w 49113"/>
                <a:gd name="connsiteY7" fmla="*/ 19919 h 66651"/>
                <a:gd name="connsiteX8" fmla="*/ 32258 w 49113"/>
                <a:gd name="connsiteY8" fmla="*/ 16182 h 66651"/>
                <a:gd name="connsiteX9" fmla="*/ 48626 w 49113"/>
                <a:gd name="connsiteY9" fmla="*/ 19254 h 66651"/>
                <a:gd name="connsiteX10" fmla="*/ 48985 w 49113"/>
                <a:gd name="connsiteY10" fmla="*/ 19441 h 66651"/>
                <a:gd name="connsiteX11" fmla="*/ 48985 w 49113"/>
                <a:gd name="connsiteY11" fmla="*/ 2207 h 66651"/>
                <a:gd name="connsiteX12" fmla="*/ 48217 w 49113"/>
                <a:gd name="connsiteY12" fmla="*/ 2002 h 66651"/>
                <a:gd name="connsiteX13" fmla="*/ 32616 w 49113"/>
                <a:gd name="connsiteY13" fmla="*/ -45 h 66651"/>
                <a:gd name="connsiteX14" fmla="*/ 18672 w 49113"/>
                <a:gd name="connsiteY14" fmla="*/ 3145 h 66651"/>
                <a:gd name="connsiteX15" fmla="*/ 7270 w 49113"/>
                <a:gd name="connsiteY15" fmla="*/ 11950 h 66651"/>
                <a:gd name="connsiteX16" fmla="*/ 6638 w 49113"/>
                <a:gd name="connsiteY16" fmla="*/ 53688 h 66651"/>
                <a:gd name="connsiteX17" fmla="*/ 24782 w 49113"/>
                <a:gd name="connsiteY17" fmla="*/ 65343 h 66651"/>
                <a:gd name="connsiteX18" fmla="*/ 47739 w 49113"/>
                <a:gd name="connsiteY18" fmla="*/ 64541 h 66651"/>
                <a:gd name="connsiteX19" fmla="*/ 48985 w 49113"/>
                <a:gd name="connsiteY19" fmla="*/ 64200 h 66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113" h="66651">
                  <a:moveTo>
                    <a:pt x="48985" y="64200"/>
                  </a:moveTo>
                  <a:lnTo>
                    <a:pt x="48985" y="47051"/>
                  </a:lnTo>
                  <a:lnTo>
                    <a:pt x="48661" y="47204"/>
                  </a:lnTo>
                  <a:cubicBezTo>
                    <a:pt x="44786" y="49081"/>
                    <a:pt x="40587" y="50139"/>
                    <a:pt x="36303" y="50344"/>
                  </a:cubicBezTo>
                  <a:cubicBezTo>
                    <a:pt x="31848" y="50685"/>
                    <a:pt x="27410" y="49388"/>
                    <a:pt x="23860" y="46675"/>
                  </a:cubicBezTo>
                  <a:cubicBezTo>
                    <a:pt x="21317" y="44713"/>
                    <a:pt x="19440" y="42034"/>
                    <a:pt x="18450" y="38979"/>
                  </a:cubicBezTo>
                  <a:cubicBezTo>
                    <a:pt x="17357" y="35669"/>
                    <a:pt x="17238" y="32103"/>
                    <a:pt x="18091" y="28707"/>
                  </a:cubicBezTo>
                  <a:cubicBezTo>
                    <a:pt x="18876" y="25243"/>
                    <a:pt x="20822" y="22137"/>
                    <a:pt x="23604" y="19919"/>
                  </a:cubicBezTo>
                  <a:cubicBezTo>
                    <a:pt x="26062" y="17854"/>
                    <a:pt x="29066" y="16558"/>
                    <a:pt x="32258" y="16182"/>
                  </a:cubicBezTo>
                  <a:cubicBezTo>
                    <a:pt x="37890" y="15551"/>
                    <a:pt x="43591" y="16626"/>
                    <a:pt x="48626" y="19254"/>
                  </a:cubicBezTo>
                  <a:lnTo>
                    <a:pt x="48985" y="19441"/>
                  </a:lnTo>
                  <a:lnTo>
                    <a:pt x="48985" y="2207"/>
                  </a:lnTo>
                  <a:lnTo>
                    <a:pt x="48217" y="2002"/>
                  </a:lnTo>
                  <a:cubicBezTo>
                    <a:pt x="43181" y="381"/>
                    <a:pt x="37890" y="-319"/>
                    <a:pt x="32616" y="-45"/>
                  </a:cubicBezTo>
                  <a:cubicBezTo>
                    <a:pt x="27803" y="74"/>
                    <a:pt x="23058" y="1166"/>
                    <a:pt x="18672" y="3145"/>
                  </a:cubicBezTo>
                  <a:cubicBezTo>
                    <a:pt x="14251" y="5159"/>
                    <a:pt x="10342" y="8179"/>
                    <a:pt x="7270" y="11950"/>
                  </a:cubicBezTo>
                  <a:cubicBezTo>
                    <a:pt x="-2357" y="24117"/>
                    <a:pt x="-2612" y="41232"/>
                    <a:pt x="6638" y="53688"/>
                  </a:cubicBezTo>
                  <a:cubicBezTo>
                    <a:pt x="11196" y="59507"/>
                    <a:pt x="17596" y="63619"/>
                    <a:pt x="24782" y="65343"/>
                  </a:cubicBezTo>
                  <a:cubicBezTo>
                    <a:pt x="32360" y="67186"/>
                    <a:pt x="40297" y="66913"/>
                    <a:pt x="47739" y="64541"/>
                  </a:cubicBezTo>
                  <a:lnTo>
                    <a:pt x="48985" y="64200"/>
                  </a:lnTo>
                </a:path>
              </a:pathLst>
            </a:custGeom>
            <a:solidFill>
              <a:srgbClr val="C7161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2" name="Freeform: Shape 1821">
              <a:extLst>
                <a:ext uri="{FF2B5EF4-FFF2-40B4-BE49-F238E27FC236}">
                  <a16:creationId xmlns:a16="http://schemas.microsoft.com/office/drawing/2014/main" id="{E8A4F8AD-7213-19F0-2978-A142CF0EA6FE}"/>
                </a:ext>
              </a:extLst>
            </p:cNvPr>
            <p:cNvSpPr/>
            <p:nvPr/>
          </p:nvSpPr>
          <p:spPr>
            <a:xfrm>
              <a:off x="9248870" y="4449046"/>
              <a:ext cx="16214" cy="64279"/>
            </a:xfrm>
            <a:custGeom>
              <a:avLst/>
              <a:gdLst>
                <a:gd name="connsiteX0" fmla="*/ 16215 w 16214"/>
                <a:gd name="connsiteY0" fmla="*/ 64279 h 64279"/>
                <a:gd name="connsiteX1" fmla="*/ 16215 w 16214"/>
                <a:gd name="connsiteY1" fmla="*/ 0 h 64279"/>
                <a:gd name="connsiteX2" fmla="*/ 0 w 16214"/>
                <a:gd name="connsiteY2" fmla="*/ 0 h 64279"/>
                <a:gd name="connsiteX3" fmla="*/ 0 w 16214"/>
                <a:gd name="connsiteY3" fmla="*/ 64279 h 64279"/>
                <a:gd name="connsiteX4" fmla="*/ 16215 w 16214"/>
                <a:gd name="connsiteY4" fmla="*/ 64279 h 6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14" h="64279">
                  <a:moveTo>
                    <a:pt x="16215" y="64279"/>
                  </a:moveTo>
                  <a:lnTo>
                    <a:pt x="16215" y="0"/>
                  </a:lnTo>
                  <a:lnTo>
                    <a:pt x="0" y="0"/>
                  </a:lnTo>
                  <a:lnTo>
                    <a:pt x="0" y="64279"/>
                  </a:lnTo>
                  <a:lnTo>
                    <a:pt x="16215" y="64279"/>
                  </a:lnTo>
                </a:path>
              </a:pathLst>
            </a:custGeom>
            <a:solidFill>
              <a:srgbClr val="C7161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3" name="Freeform: Shape 1822">
              <a:extLst>
                <a:ext uri="{FF2B5EF4-FFF2-40B4-BE49-F238E27FC236}">
                  <a16:creationId xmlns:a16="http://schemas.microsoft.com/office/drawing/2014/main" id="{323BCF5E-1371-BE45-AADF-8FC49FC08200}"/>
                </a:ext>
              </a:extLst>
            </p:cNvPr>
            <p:cNvSpPr/>
            <p:nvPr/>
          </p:nvSpPr>
          <p:spPr>
            <a:xfrm>
              <a:off x="9498151" y="4504879"/>
              <a:ext cx="6861" cy="8446"/>
            </a:xfrm>
            <a:custGeom>
              <a:avLst/>
              <a:gdLst>
                <a:gd name="connsiteX0" fmla="*/ 6861 w 6861"/>
                <a:gd name="connsiteY0" fmla="*/ 973 h 8446"/>
                <a:gd name="connsiteX1" fmla="*/ 6861 w 6861"/>
                <a:gd name="connsiteY1" fmla="*/ 0 h 8446"/>
                <a:gd name="connsiteX2" fmla="*/ 0 w 6861"/>
                <a:gd name="connsiteY2" fmla="*/ 0 h 8446"/>
                <a:gd name="connsiteX3" fmla="*/ 0 w 6861"/>
                <a:gd name="connsiteY3" fmla="*/ 973 h 8446"/>
                <a:gd name="connsiteX4" fmla="*/ 2867 w 6861"/>
                <a:gd name="connsiteY4" fmla="*/ 973 h 8446"/>
                <a:gd name="connsiteX5" fmla="*/ 2867 w 6861"/>
                <a:gd name="connsiteY5" fmla="*/ 8447 h 8446"/>
                <a:gd name="connsiteX6" fmla="*/ 4011 w 6861"/>
                <a:gd name="connsiteY6" fmla="*/ 8447 h 8446"/>
                <a:gd name="connsiteX7" fmla="*/ 4011 w 6861"/>
                <a:gd name="connsiteY7" fmla="*/ 973 h 8446"/>
                <a:gd name="connsiteX8" fmla="*/ 6861 w 6861"/>
                <a:gd name="connsiteY8" fmla="*/ 973 h 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1" h="8446">
                  <a:moveTo>
                    <a:pt x="6861" y="973"/>
                  </a:moveTo>
                  <a:lnTo>
                    <a:pt x="6861" y="0"/>
                  </a:lnTo>
                  <a:lnTo>
                    <a:pt x="0" y="0"/>
                  </a:lnTo>
                  <a:lnTo>
                    <a:pt x="0" y="973"/>
                  </a:lnTo>
                  <a:lnTo>
                    <a:pt x="2867" y="973"/>
                  </a:lnTo>
                  <a:lnTo>
                    <a:pt x="2867" y="8447"/>
                  </a:lnTo>
                  <a:lnTo>
                    <a:pt x="4011" y="8447"/>
                  </a:lnTo>
                  <a:lnTo>
                    <a:pt x="4011" y="973"/>
                  </a:lnTo>
                  <a:lnTo>
                    <a:pt x="6861" y="973"/>
                  </a:lnTo>
                </a:path>
              </a:pathLst>
            </a:custGeom>
            <a:solidFill>
              <a:srgbClr val="C7161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4" name="Freeform: Shape 1823">
              <a:extLst>
                <a:ext uri="{FF2B5EF4-FFF2-40B4-BE49-F238E27FC236}">
                  <a16:creationId xmlns:a16="http://schemas.microsoft.com/office/drawing/2014/main" id="{4274C4CC-490A-C26B-6143-6AD13B52AFE6}"/>
                </a:ext>
              </a:extLst>
            </p:cNvPr>
            <p:cNvSpPr/>
            <p:nvPr/>
          </p:nvSpPr>
          <p:spPr>
            <a:xfrm>
              <a:off x="9505678" y="4504879"/>
              <a:ext cx="8636" cy="8446"/>
            </a:xfrm>
            <a:custGeom>
              <a:avLst/>
              <a:gdLst>
                <a:gd name="connsiteX0" fmla="*/ 0 w 8636"/>
                <a:gd name="connsiteY0" fmla="*/ 8447 h 8446"/>
                <a:gd name="connsiteX1" fmla="*/ 1093 w 8636"/>
                <a:gd name="connsiteY1" fmla="*/ 8447 h 8446"/>
                <a:gd name="connsiteX2" fmla="*/ 1093 w 8636"/>
                <a:gd name="connsiteY2" fmla="*/ 1706 h 8446"/>
                <a:gd name="connsiteX3" fmla="*/ 1246 w 8636"/>
                <a:gd name="connsiteY3" fmla="*/ 1706 h 8446"/>
                <a:gd name="connsiteX4" fmla="*/ 3704 w 8636"/>
                <a:gd name="connsiteY4" fmla="*/ 8447 h 8446"/>
                <a:gd name="connsiteX5" fmla="*/ 4813 w 8636"/>
                <a:gd name="connsiteY5" fmla="*/ 8447 h 8446"/>
                <a:gd name="connsiteX6" fmla="*/ 7476 w 8636"/>
                <a:gd name="connsiteY6" fmla="*/ 1382 h 8446"/>
                <a:gd name="connsiteX7" fmla="*/ 7476 w 8636"/>
                <a:gd name="connsiteY7" fmla="*/ 8447 h 8446"/>
                <a:gd name="connsiteX8" fmla="*/ 8637 w 8636"/>
                <a:gd name="connsiteY8" fmla="*/ 8447 h 8446"/>
                <a:gd name="connsiteX9" fmla="*/ 8637 w 8636"/>
                <a:gd name="connsiteY9" fmla="*/ 0 h 8446"/>
                <a:gd name="connsiteX10" fmla="*/ 6844 w 8636"/>
                <a:gd name="connsiteY10" fmla="*/ 0 h 8446"/>
                <a:gd name="connsiteX11" fmla="*/ 4352 w 8636"/>
                <a:gd name="connsiteY11" fmla="*/ 6962 h 8446"/>
                <a:gd name="connsiteX12" fmla="*/ 1809 w 8636"/>
                <a:gd name="connsiteY12" fmla="*/ 0 h 8446"/>
                <a:gd name="connsiteX13" fmla="*/ 0 w 8636"/>
                <a:gd name="connsiteY13" fmla="*/ 0 h 8446"/>
                <a:gd name="connsiteX14" fmla="*/ 0 w 8636"/>
                <a:gd name="connsiteY14" fmla="*/ 8447 h 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36" h="8446">
                  <a:moveTo>
                    <a:pt x="0" y="8447"/>
                  </a:moveTo>
                  <a:lnTo>
                    <a:pt x="1093" y="8447"/>
                  </a:lnTo>
                  <a:lnTo>
                    <a:pt x="1093" y="1706"/>
                  </a:lnTo>
                  <a:lnTo>
                    <a:pt x="1246" y="1706"/>
                  </a:lnTo>
                  <a:lnTo>
                    <a:pt x="3704" y="8447"/>
                  </a:lnTo>
                  <a:lnTo>
                    <a:pt x="4813" y="8447"/>
                  </a:lnTo>
                  <a:lnTo>
                    <a:pt x="7476" y="1382"/>
                  </a:lnTo>
                  <a:lnTo>
                    <a:pt x="7476" y="8447"/>
                  </a:lnTo>
                  <a:lnTo>
                    <a:pt x="8637" y="8447"/>
                  </a:lnTo>
                  <a:lnTo>
                    <a:pt x="8637" y="0"/>
                  </a:lnTo>
                  <a:lnTo>
                    <a:pt x="6844" y="0"/>
                  </a:lnTo>
                  <a:lnTo>
                    <a:pt x="4352" y="6962"/>
                  </a:lnTo>
                  <a:lnTo>
                    <a:pt x="1809" y="0"/>
                  </a:lnTo>
                  <a:lnTo>
                    <a:pt x="0" y="0"/>
                  </a:lnTo>
                  <a:lnTo>
                    <a:pt x="0" y="8447"/>
                  </a:lnTo>
                </a:path>
              </a:pathLst>
            </a:custGeom>
            <a:solidFill>
              <a:srgbClr val="C7161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5" name="Freeform: Shape 1824">
              <a:extLst>
                <a:ext uri="{FF2B5EF4-FFF2-40B4-BE49-F238E27FC236}">
                  <a16:creationId xmlns:a16="http://schemas.microsoft.com/office/drawing/2014/main" id="{9FAA3F09-A2E8-0AD7-DA95-D19C9EE49126}"/>
                </a:ext>
              </a:extLst>
            </p:cNvPr>
            <p:cNvSpPr/>
            <p:nvPr/>
          </p:nvSpPr>
          <p:spPr>
            <a:xfrm>
              <a:off x="9144178" y="4371873"/>
              <a:ext cx="16043" cy="32947"/>
            </a:xfrm>
            <a:custGeom>
              <a:avLst/>
              <a:gdLst>
                <a:gd name="connsiteX0" fmla="*/ -129 w 16043"/>
                <a:gd name="connsiteY0" fmla="*/ 25415 h 32947"/>
                <a:gd name="connsiteX1" fmla="*/ 8491 w 16043"/>
                <a:gd name="connsiteY1" fmla="*/ 32820 h 32947"/>
                <a:gd name="connsiteX2" fmla="*/ 15915 w 16043"/>
                <a:gd name="connsiteY2" fmla="*/ 25415 h 32947"/>
                <a:gd name="connsiteX3" fmla="*/ 15915 w 16043"/>
                <a:gd name="connsiteY3" fmla="*/ 7600 h 32947"/>
                <a:gd name="connsiteX4" fmla="*/ 7569 w 16043"/>
                <a:gd name="connsiteY4" fmla="*/ -96 h 32947"/>
                <a:gd name="connsiteX5" fmla="*/ -129 w 16043"/>
                <a:gd name="connsiteY5" fmla="*/ 7600 h 32947"/>
                <a:gd name="connsiteX6" fmla="*/ -129 w 16043"/>
                <a:gd name="connsiteY6" fmla="*/ 25415 h 3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43" h="32947">
                  <a:moveTo>
                    <a:pt x="-129" y="25415"/>
                  </a:moveTo>
                  <a:cubicBezTo>
                    <a:pt x="213" y="29834"/>
                    <a:pt x="4070" y="33162"/>
                    <a:pt x="8491" y="32820"/>
                  </a:cubicBezTo>
                  <a:cubicBezTo>
                    <a:pt x="12467" y="32530"/>
                    <a:pt x="15608" y="29373"/>
                    <a:pt x="15915" y="25415"/>
                  </a:cubicBezTo>
                  <a:lnTo>
                    <a:pt x="15915" y="7600"/>
                  </a:lnTo>
                  <a:cubicBezTo>
                    <a:pt x="15728" y="3163"/>
                    <a:pt x="12007" y="-284"/>
                    <a:pt x="7569" y="-96"/>
                  </a:cubicBezTo>
                  <a:cubicBezTo>
                    <a:pt x="3387" y="58"/>
                    <a:pt x="42" y="3419"/>
                    <a:pt x="-129" y="7600"/>
                  </a:cubicBezTo>
                  <a:lnTo>
                    <a:pt x="-129" y="25415"/>
                  </a:lnTo>
                </a:path>
              </a:pathLst>
            </a:custGeom>
            <a:solidFill>
              <a:srgbClr val="1D3A3E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6" name="Freeform: Shape 1825">
              <a:extLst>
                <a:ext uri="{FF2B5EF4-FFF2-40B4-BE49-F238E27FC236}">
                  <a16:creationId xmlns:a16="http://schemas.microsoft.com/office/drawing/2014/main" id="{4169E4DB-3DD3-0F98-D919-ECFAB736F5C8}"/>
                </a:ext>
              </a:extLst>
            </p:cNvPr>
            <p:cNvSpPr/>
            <p:nvPr/>
          </p:nvSpPr>
          <p:spPr>
            <a:xfrm>
              <a:off x="9188572" y="4349742"/>
              <a:ext cx="16026" cy="55092"/>
            </a:xfrm>
            <a:custGeom>
              <a:avLst/>
              <a:gdLst>
                <a:gd name="connsiteX0" fmla="*/ -129 w 16026"/>
                <a:gd name="connsiteY0" fmla="*/ 47545 h 55092"/>
                <a:gd name="connsiteX1" fmla="*/ 8474 w 16026"/>
                <a:gd name="connsiteY1" fmla="*/ 54968 h 55092"/>
                <a:gd name="connsiteX2" fmla="*/ 15898 w 16026"/>
                <a:gd name="connsiteY2" fmla="*/ 47545 h 55092"/>
                <a:gd name="connsiteX3" fmla="*/ 15898 w 16026"/>
                <a:gd name="connsiteY3" fmla="*/ 7599 h 55092"/>
                <a:gd name="connsiteX4" fmla="*/ 7569 w 16026"/>
                <a:gd name="connsiteY4" fmla="*/ -97 h 55092"/>
                <a:gd name="connsiteX5" fmla="*/ -129 w 16026"/>
                <a:gd name="connsiteY5" fmla="*/ 7599 h 55092"/>
                <a:gd name="connsiteX6" fmla="*/ -129 w 16026"/>
                <a:gd name="connsiteY6" fmla="*/ 47545 h 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" h="55092">
                  <a:moveTo>
                    <a:pt x="-129" y="47545"/>
                  </a:moveTo>
                  <a:cubicBezTo>
                    <a:pt x="196" y="51965"/>
                    <a:pt x="4053" y="55292"/>
                    <a:pt x="8474" y="54968"/>
                  </a:cubicBezTo>
                  <a:cubicBezTo>
                    <a:pt x="12450" y="54661"/>
                    <a:pt x="15608" y="51504"/>
                    <a:pt x="15898" y="47545"/>
                  </a:cubicBezTo>
                  <a:lnTo>
                    <a:pt x="15898" y="7599"/>
                  </a:lnTo>
                  <a:cubicBezTo>
                    <a:pt x="15728" y="3179"/>
                    <a:pt x="11989" y="-268"/>
                    <a:pt x="7569" y="-97"/>
                  </a:cubicBezTo>
                  <a:cubicBezTo>
                    <a:pt x="3387" y="74"/>
                    <a:pt x="25" y="3418"/>
                    <a:pt x="-129" y="7599"/>
                  </a:cubicBezTo>
                  <a:lnTo>
                    <a:pt x="-129" y="47545"/>
                  </a:lnTo>
                </a:path>
              </a:pathLst>
            </a:custGeom>
            <a:solidFill>
              <a:srgbClr val="1D3A3E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7" name="Freeform: Shape 1826">
              <a:extLst>
                <a:ext uri="{FF2B5EF4-FFF2-40B4-BE49-F238E27FC236}">
                  <a16:creationId xmlns:a16="http://schemas.microsoft.com/office/drawing/2014/main" id="{5CECD74D-CC1E-3A78-A687-EFAF4880C2BA}"/>
                </a:ext>
              </a:extLst>
            </p:cNvPr>
            <p:cNvSpPr/>
            <p:nvPr/>
          </p:nvSpPr>
          <p:spPr>
            <a:xfrm>
              <a:off x="9232710" y="4319384"/>
              <a:ext cx="16027" cy="101524"/>
            </a:xfrm>
            <a:custGeom>
              <a:avLst/>
              <a:gdLst>
                <a:gd name="connsiteX0" fmla="*/ -129 w 16027"/>
                <a:gd name="connsiteY0" fmla="*/ 93977 h 101524"/>
                <a:gd name="connsiteX1" fmla="*/ 8491 w 16027"/>
                <a:gd name="connsiteY1" fmla="*/ 101400 h 101524"/>
                <a:gd name="connsiteX2" fmla="*/ 15899 w 16027"/>
                <a:gd name="connsiteY2" fmla="*/ 93977 h 101524"/>
                <a:gd name="connsiteX3" fmla="*/ 15899 w 16027"/>
                <a:gd name="connsiteY3" fmla="*/ 7600 h 101524"/>
                <a:gd name="connsiteX4" fmla="*/ 7569 w 16027"/>
                <a:gd name="connsiteY4" fmla="*/ -96 h 101524"/>
                <a:gd name="connsiteX5" fmla="*/ -129 w 16027"/>
                <a:gd name="connsiteY5" fmla="*/ 7600 h 101524"/>
                <a:gd name="connsiteX6" fmla="*/ -129 w 16027"/>
                <a:gd name="connsiteY6" fmla="*/ 93977 h 10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7" h="101524">
                  <a:moveTo>
                    <a:pt x="-129" y="93977"/>
                  </a:moveTo>
                  <a:cubicBezTo>
                    <a:pt x="196" y="98414"/>
                    <a:pt x="4053" y="101724"/>
                    <a:pt x="8491" y="101400"/>
                  </a:cubicBezTo>
                  <a:cubicBezTo>
                    <a:pt x="12451" y="101110"/>
                    <a:pt x="15608" y="97953"/>
                    <a:pt x="15899" y="93977"/>
                  </a:cubicBezTo>
                  <a:lnTo>
                    <a:pt x="15899" y="7600"/>
                  </a:lnTo>
                  <a:cubicBezTo>
                    <a:pt x="15728" y="3163"/>
                    <a:pt x="12007" y="-284"/>
                    <a:pt x="7569" y="-96"/>
                  </a:cubicBezTo>
                  <a:cubicBezTo>
                    <a:pt x="3387" y="58"/>
                    <a:pt x="42" y="3419"/>
                    <a:pt x="-129" y="7600"/>
                  </a:cubicBezTo>
                  <a:lnTo>
                    <a:pt x="-129" y="93977"/>
                  </a:lnTo>
                </a:path>
              </a:pathLst>
            </a:custGeom>
            <a:solidFill>
              <a:srgbClr val="1D3A3E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8" name="Freeform: Shape 1827">
              <a:extLst>
                <a:ext uri="{FF2B5EF4-FFF2-40B4-BE49-F238E27FC236}">
                  <a16:creationId xmlns:a16="http://schemas.microsoft.com/office/drawing/2014/main" id="{D17D3D5F-C780-B695-6522-6859F6F2B1F0}"/>
                </a:ext>
              </a:extLst>
            </p:cNvPr>
            <p:cNvSpPr/>
            <p:nvPr/>
          </p:nvSpPr>
          <p:spPr>
            <a:xfrm>
              <a:off x="9277087" y="4349742"/>
              <a:ext cx="16027" cy="55078"/>
            </a:xfrm>
            <a:custGeom>
              <a:avLst/>
              <a:gdLst>
                <a:gd name="connsiteX0" fmla="*/ -129 w 16027"/>
                <a:gd name="connsiteY0" fmla="*/ 47545 h 55078"/>
                <a:gd name="connsiteX1" fmla="*/ 8491 w 16027"/>
                <a:gd name="connsiteY1" fmla="*/ 54951 h 55078"/>
                <a:gd name="connsiteX2" fmla="*/ 15899 w 16027"/>
                <a:gd name="connsiteY2" fmla="*/ 47545 h 55078"/>
                <a:gd name="connsiteX3" fmla="*/ 15899 w 16027"/>
                <a:gd name="connsiteY3" fmla="*/ 7599 h 55078"/>
                <a:gd name="connsiteX4" fmla="*/ 7569 w 16027"/>
                <a:gd name="connsiteY4" fmla="*/ -97 h 55078"/>
                <a:gd name="connsiteX5" fmla="*/ -129 w 16027"/>
                <a:gd name="connsiteY5" fmla="*/ 7599 h 55078"/>
                <a:gd name="connsiteX6" fmla="*/ -129 w 16027"/>
                <a:gd name="connsiteY6" fmla="*/ 47545 h 5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7" h="55078">
                  <a:moveTo>
                    <a:pt x="-129" y="47545"/>
                  </a:moveTo>
                  <a:cubicBezTo>
                    <a:pt x="196" y="51965"/>
                    <a:pt x="4053" y="55292"/>
                    <a:pt x="8491" y="54951"/>
                  </a:cubicBezTo>
                  <a:cubicBezTo>
                    <a:pt x="12451" y="54661"/>
                    <a:pt x="15608" y="51504"/>
                    <a:pt x="15899" y="47545"/>
                  </a:cubicBezTo>
                  <a:lnTo>
                    <a:pt x="15899" y="7599"/>
                  </a:lnTo>
                  <a:cubicBezTo>
                    <a:pt x="15728" y="3179"/>
                    <a:pt x="12007" y="-268"/>
                    <a:pt x="7569" y="-97"/>
                  </a:cubicBezTo>
                  <a:cubicBezTo>
                    <a:pt x="3387" y="74"/>
                    <a:pt x="42" y="3418"/>
                    <a:pt x="-129" y="7599"/>
                  </a:cubicBezTo>
                  <a:lnTo>
                    <a:pt x="-129" y="47545"/>
                  </a:lnTo>
                </a:path>
              </a:pathLst>
            </a:custGeom>
            <a:solidFill>
              <a:srgbClr val="1D3A3E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9" name="Freeform: Shape 1828">
              <a:extLst>
                <a:ext uri="{FF2B5EF4-FFF2-40B4-BE49-F238E27FC236}">
                  <a16:creationId xmlns:a16="http://schemas.microsoft.com/office/drawing/2014/main" id="{E6E5A1AD-E652-7664-9B57-09ECFFB9D8DA}"/>
                </a:ext>
              </a:extLst>
            </p:cNvPr>
            <p:cNvSpPr/>
            <p:nvPr/>
          </p:nvSpPr>
          <p:spPr>
            <a:xfrm>
              <a:off x="9321260" y="4371857"/>
              <a:ext cx="16043" cy="32978"/>
            </a:xfrm>
            <a:custGeom>
              <a:avLst/>
              <a:gdLst>
                <a:gd name="connsiteX0" fmla="*/ -129 w 16043"/>
                <a:gd name="connsiteY0" fmla="*/ 25430 h 32978"/>
                <a:gd name="connsiteX1" fmla="*/ 8491 w 16043"/>
                <a:gd name="connsiteY1" fmla="*/ 32853 h 32978"/>
                <a:gd name="connsiteX2" fmla="*/ 15915 w 16043"/>
                <a:gd name="connsiteY2" fmla="*/ 25430 h 32978"/>
                <a:gd name="connsiteX3" fmla="*/ 15915 w 16043"/>
                <a:gd name="connsiteY3" fmla="*/ 7616 h 32978"/>
                <a:gd name="connsiteX4" fmla="*/ 7586 w 16043"/>
                <a:gd name="connsiteY4" fmla="*/ -97 h 32978"/>
                <a:gd name="connsiteX5" fmla="*/ -129 w 16043"/>
                <a:gd name="connsiteY5" fmla="*/ 7616 h 32978"/>
                <a:gd name="connsiteX6" fmla="*/ -129 w 16043"/>
                <a:gd name="connsiteY6" fmla="*/ 25430 h 32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43" h="32978">
                  <a:moveTo>
                    <a:pt x="-129" y="25430"/>
                  </a:moveTo>
                  <a:cubicBezTo>
                    <a:pt x="213" y="29850"/>
                    <a:pt x="4053" y="33177"/>
                    <a:pt x="8491" y="32853"/>
                  </a:cubicBezTo>
                  <a:cubicBezTo>
                    <a:pt x="12467" y="32546"/>
                    <a:pt x="15625" y="29389"/>
                    <a:pt x="15915" y="25430"/>
                  </a:cubicBezTo>
                  <a:lnTo>
                    <a:pt x="15915" y="7616"/>
                  </a:lnTo>
                  <a:cubicBezTo>
                    <a:pt x="15745" y="3179"/>
                    <a:pt x="12007" y="-268"/>
                    <a:pt x="7586" y="-97"/>
                  </a:cubicBezTo>
                  <a:cubicBezTo>
                    <a:pt x="3387" y="74"/>
                    <a:pt x="42" y="3435"/>
                    <a:pt x="-129" y="7616"/>
                  </a:cubicBezTo>
                  <a:lnTo>
                    <a:pt x="-129" y="25430"/>
                  </a:lnTo>
                </a:path>
              </a:pathLst>
            </a:custGeom>
            <a:solidFill>
              <a:srgbClr val="1D3A3E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0" name="Freeform: Shape 1829">
              <a:extLst>
                <a:ext uri="{FF2B5EF4-FFF2-40B4-BE49-F238E27FC236}">
                  <a16:creationId xmlns:a16="http://schemas.microsoft.com/office/drawing/2014/main" id="{53894834-D862-0F55-7126-C76D8A84BF22}"/>
                </a:ext>
              </a:extLst>
            </p:cNvPr>
            <p:cNvSpPr/>
            <p:nvPr/>
          </p:nvSpPr>
          <p:spPr>
            <a:xfrm>
              <a:off x="9365603" y="4349742"/>
              <a:ext cx="16043" cy="55092"/>
            </a:xfrm>
            <a:custGeom>
              <a:avLst/>
              <a:gdLst>
                <a:gd name="connsiteX0" fmla="*/ -129 w 16043"/>
                <a:gd name="connsiteY0" fmla="*/ 47545 h 55092"/>
                <a:gd name="connsiteX1" fmla="*/ 8491 w 16043"/>
                <a:gd name="connsiteY1" fmla="*/ 54968 h 55092"/>
                <a:gd name="connsiteX2" fmla="*/ 15915 w 16043"/>
                <a:gd name="connsiteY2" fmla="*/ 47545 h 55092"/>
                <a:gd name="connsiteX3" fmla="*/ 15915 w 16043"/>
                <a:gd name="connsiteY3" fmla="*/ 7599 h 55092"/>
                <a:gd name="connsiteX4" fmla="*/ 7569 w 16043"/>
                <a:gd name="connsiteY4" fmla="*/ -97 h 55092"/>
                <a:gd name="connsiteX5" fmla="*/ -129 w 16043"/>
                <a:gd name="connsiteY5" fmla="*/ 7599 h 55092"/>
                <a:gd name="connsiteX6" fmla="*/ -129 w 16043"/>
                <a:gd name="connsiteY6" fmla="*/ 47545 h 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43" h="55092">
                  <a:moveTo>
                    <a:pt x="-129" y="47545"/>
                  </a:moveTo>
                  <a:cubicBezTo>
                    <a:pt x="196" y="51965"/>
                    <a:pt x="4053" y="55292"/>
                    <a:pt x="8491" y="54968"/>
                  </a:cubicBezTo>
                  <a:cubicBezTo>
                    <a:pt x="12450" y="54661"/>
                    <a:pt x="15608" y="51504"/>
                    <a:pt x="15915" y="47545"/>
                  </a:cubicBezTo>
                  <a:lnTo>
                    <a:pt x="15915" y="7599"/>
                  </a:lnTo>
                  <a:cubicBezTo>
                    <a:pt x="15728" y="3179"/>
                    <a:pt x="12007" y="-268"/>
                    <a:pt x="7569" y="-97"/>
                  </a:cubicBezTo>
                  <a:cubicBezTo>
                    <a:pt x="3387" y="74"/>
                    <a:pt x="42" y="3418"/>
                    <a:pt x="-129" y="7599"/>
                  </a:cubicBezTo>
                  <a:lnTo>
                    <a:pt x="-129" y="47545"/>
                  </a:lnTo>
                </a:path>
              </a:pathLst>
            </a:custGeom>
            <a:solidFill>
              <a:srgbClr val="1D3A3E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1" name="Freeform: Shape 1830">
              <a:extLst>
                <a:ext uri="{FF2B5EF4-FFF2-40B4-BE49-F238E27FC236}">
                  <a16:creationId xmlns:a16="http://schemas.microsoft.com/office/drawing/2014/main" id="{1765E1AA-0599-EA0F-8E63-9C89C4709A7E}"/>
                </a:ext>
              </a:extLst>
            </p:cNvPr>
            <p:cNvSpPr/>
            <p:nvPr/>
          </p:nvSpPr>
          <p:spPr>
            <a:xfrm>
              <a:off x="9409776" y="4319352"/>
              <a:ext cx="16027" cy="101556"/>
            </a:xfrm>
            <a:custGeom>
              <a:avLst/>
              <a:gdLst>
                <a:gd name="connsiteX0" fmla="*/ -129 w 16027"/>
                <a:gd name="connsiteY0" fmla="*/ 94009 h 101556"/>
                <a:gd name="connsiteX1" fmla="*/ 8474 w 16027"/>
                <a:gd name="connsiteY1" fmla="*/ 101432 h 101556"/>
                <a:gd name="connsiteX2" fmla="*/ 15899 w 16027"/>
                <a:gd name="connsiteY2" fmla="*/ 94009 h 101556"/>
                <a:gd name="connsiteX3" fmla="*/ 15899 w 16027"/>
                <a:gd name="connsiteY3" fmla="*/ 7632 h 101556"/>
                <a:gd name="connsiteX4" fmla="*/ 7586 w 16027"/>
                <a:gd name="connsiteY4" fmla="*/ -98 h 101556"/>
                <a:gd name="connsiteX5" fmla="*/ -129 w 16027"/>
                <a:gd name="connsiteY5" fmla="*/ 7632 h 101556"/>
                <a:gd name="connsiteX6" fmla="*/ -129 w 16027"/>
                <a:gd name="connsiteY6" fmla="*/ 94009 h 10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7" h="101556">
                  <a:moveTo>
                    <a:pt x="-129" y="94009"/>
                  </a:moveTo>
                  <a:cubicBezTo>
                    <a:pt x="196" y="98445"/>
                    <a:pt x="4053" y="101756"/>
                    <a:pt x="8474" y="101432"/>
                  </a:cubicBezTo>
                  <a:cubicBezTo>
                    <a:pt x="12451" y="101141"/>
                    <a:pt x="15608" y="97985"/>
                    <a:pt x="15899" y="94009"/>
                  </a:cubicBezTo>
                  <a:lnTo>
                    <a:pt x="15899" y="7632"/>
                  </a:lnTo>
                  <a:cubicBezTo>
                    <a:pt x="15745" y="3195"/>
                    <a:pt x="12024" y="-252"/>
                    <a:pt x="7586" y="-98"/>
                  </a:cubicBezTo>
                  <a:cubicBezTo>
                    <a:pt x="3387" y="55"/>
                    <a:pt x="8" y="3417"/>
                    <a:pt x="-129" y="7632"/>
                  </a:cubicBezTo>
                  <a:lnTo>
                    <a:pt x="-129" y="94009"/>
                  </a:lnTo>
                </a:path>
              </a:pathLst>
            </a:custGeom>
            <a:solidFill>
              <a:srgbClr val="1D3A3E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2" name="Freeform: Shape 1831">
              <a:extLst>
                <a:ext uri="{FF2B5EF4-FFF2-40B4-BE49-F238E27FC236}">
                  <a16:creationId xmlns:a16="http://schemas.microsoft.com/office/drawing/2014/main" id="{A3EF5D2B-652B-8A87-712F-94CA6AC6F7F7}"/>
                </a:ext>
              </a:extLst>
            </p:cNvPr>
            <p:cNvSpPr/>
            <p:nvPr/>
          </p:nvSpPr>
          <p:spPr>
            <a:xfrm>
              <a:off x="9454067" y="4349742"/>
              <a:ext cx="16044" cy="55078"/>
            </a:xfrm>
            <a:custGeom>
              <a:avLst/>
              <a:gdLst>
                <a:gd name="connsiteX0" fmla="*/ -129 w 16044"/>
                <a:gd name="connsiteY0" fmla="*/ 47545 h 55078"/>
                <a:gd name="connsiteX1" fmla="*/ 8491 w 16044"/>
                <a:gd name="connsiteY1" fmla="*/ 54951 h 55078"/>
                <a:gd name="connsiteX2" fmla="*/ 15916 w 16044"/>
                <a:gd name="connsiteY2" fmla="*/ 47545 h 55078"/>
                <a:gd name="connsiteX3" fmla="*/ 15916 w 16044"/>
                <a:gd name="connsiteY3" fmla="*/ 7599 h 55078"/>
                <a:gd name="connsiteX4" fmla="*/ 7586 w 16044"/>
                <a:gd name="connsiteY4" fmla="*/ -97 h 55078"/>
                <a:gd name="connsiteX5" fmla="*/ -129 w 16044"/>
                <a:gd name="connsiteY5" fmla="*/ 7599 h 55078"/>
                <a:gd name="connsiteX6" fmla="*/ -129 w 16044"/>
                <a:gd name="connsiteY6" fmla="*/ 47545 h 5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44" h="55078">
                  <a:moveTo>
                    <a:pt x="-129" y="47545"/>
                  </a:moveTo>
                  <a:cubicBezTo>
                    <a:pt x="213" y="51965"/>
                    <a:pt x="4070" y="55292"/>
                    <a:pt x="8491" y="54951"/>
                  </a:cubicBezTo>
                  <a:cubicBezTo>
                    <a:pt x="12468" y="54661"/>
                    <a:pt x="15609" y="51504"/>
                    <a:pt x="15916" y="47545"/>
                  </a:cubicBezTo>
                  <a:lnTo>
                    <a:pt x="15916" y="7599"/>
                  </a:lnTo>
                  <a:cubicBezTo>
                    <a:pt x="15745" y="3179"/>
                    <a:pt x="12007" y="-268"/>
                    <a:pt x="7586" y="-97"/>
                  </a:cubicBezTo>
                  <a:cubicBezTo>
                    <a:pt x="3387" y="74"/>
                    <a:pt x="42" y="3418"/>
                    <a:pt x="-129" y="7599"/>
                  </a:cubicBezTo>
                  <a:lnTo>
                    <a:pt x="-129" y="47545"/>
                  </a:lnTo>
                </a:path>
              </a:pathLst>
            </a:custGeom>
            <a:solidFill>
              <a:srgbClr val="1D3A3E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3" name="Freeform: Shape 1832">
              <a:extLst>
                <a:ext uri="{FF2B5EF4-FFF2-40B4-BE49-F238E27FC236}">
                  <a16:creationId xmlns:a16="http://schemas.microsoft.com/office/drawing/2014/main" id="{A26D18CC-D920-DD14-1F10-14DE25B17404}"/>
                </a:ext>
              </a:extLst>
            </p:cNvPr>
            <p:cNvSpPr/>
            <p:nvPr/>
          </p:nvSpPr>
          <p:spPr>
            <a:xfrm>
              <a:off x="9498274" y="4371873"/>
              <a:ext cx="16026" cy="32947"/>
            </a:xfrm>
            <a:custGeom>
              <a:avLst/>
              <a:gdLst>
                <a:gd name="connsiteX0" fmla="*/ -129 w 16026"/>
                <a:gd name="connsiteY0" fmla="*/ 25415 h 32947"/>
                <a:gd name="connsiteX1" fmla="*/ 8491 w 16026"/>
                <a:gd name="connsiteY1" fmla="*/ 32820 h 32947"/>
                <a:gd name="connsiteX2" fmla="*/ 15898 w 16026"/>
                <a:gd name="connsiteY2" fmla="*/ 25415 h 32947"/>
                <a:gd name="connsiteX3" fmla="*/ 15898 w 16026"/>
                <a:gd name="connsiteY3" fmla="*/ 7600 h 32947"/>
                <a:gd name="connsiteX4" fmla="*/ 7569 w 16026"/>
                <a:gd name="connsiteY4" fmla="*/ -96 h 32947"/>
                <a:gd name="connsiteX5" fmla="*/ -129 w 16026"/>
                <a:gd name="connsiteY5" fmla="*/ 7600 h 32947"/>
                <a:gd name="connsiteX6" fmla="*/ -129 w 16026"/>
                <a:gd name="connsiteY6" fmla="*/ 25415 h 3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6" h="32947">
                  <a:moveTo>
                    <a:pt x="-129" y="25415"/>
                  </a:moveTo>
                  <a:cubicBezTo>
                    <a:pt x="196" y="29834"/>
                    <a:pt x="4053" y="33162"/>
                    <a:pt x="8491" y="32820"/>
                  </a:cubicBezTo>
                  <a:cubicBezTo>
                    <a:pt x="12450" y="32530"/>
                    <a:pt x="15608" y="29373"/>
                    <a:pt x="15898" y="25415"/>
                  </a:cubicBezTo>
                  <a:lnTo>
                    <a:pt x="15898" y="7600"/>
                  </a:lnTo>
                  <a:cubicBezTo>
                    <a:pt x="15728" y="3163"/>
                    <a:pt x="12007" y="-284"/>
                    <a:pt x="7569" y="-96"/>
                  </a:cubicBezTo>
                  <a:cubicBezTo>
                    <a:pt x="3387" y="58"/>
                    <a:pt x="42" y="3419"/>
                    <a:pt x="-129" y="7600"/>
                  </a:cubicBezTo>
                  <a:lnTo>
                    <a:pt x="-129" y="25415"/>
                  </a:lnTo>
                </a:path>
              </a:pathLst>
            </a:custGeom>
            <a:solidFill>
              <a:srgbClr val="1D3A3E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4" name="Freeform: Shape 1833">
              <a:extLst>
                <a:ext uri="{FF2B5EF4-FFF2-40B4-BE49-F238E27FC236}">
                  <a16:creationId xmlns:a16="http://schemas.microsoft.com/office/drawing/2014/main" id="{EA0FA343-E879-8740-EBFD-D39BDE9A7946}"/>
                </a:ext>
              </a:extLst>
            </p:cNvPr>
            <p:cNvSpPr/>
            <p:nvPr/>
          </p:nvSpPr>
          <p:spPr>
            <a:xfrm>
              <a:off x="9346803" y="4447893"/>
              <a:ext cx="49113" cy="66651"/>
            </a:xfrm>
            <a:custGeom>
              <a:avLst/>
              <a:gdLst>
                <a:gd name="connsiteX0" fmla="*/ 48985 w 49113"/>
                <a:gd name="connsiteY0" fmla="*/ 64200 h 66651"/>
                <a:gd name="connsiteX1" fmla="*/ 48985 w 49113"/>
                <a:gd name="connsiteY1" fmla="*/ 47051 h 66651"/>
                <a:gd name="connsiteX2" fmla="*/ 48643 w 49113"/>
                <a:gd name="connsiteY2" fmla="*/ 47204 h 66651"/>
                <a:gd name="connsiteX3" fmla="*/ 36286 w 49113"/>
                <a:gd name="connsiteY3" fmla="*/ 50344 h 66651"/>
                <a:gd name="connsiteX4" fmla="*/ 23860 w 49113"/>
                <a:gd name="connsiteY4" fmla="*/ 46675 h 66651"/>
                <a:gd name="connsiteX5" fmla="*/ 18432 w 49113"/>
                <a:gd name="connsiteY5" fmla="*/ 38979 h 66651"/>
                <a:gd name="connsiteX6" fmla="*/ 18074 w 49113"/>
                <a:gd name="connsiteY6" fmla="*/ 28707 h 66651"/>
                <a:gd name="connsiteX7" fmla="*/ 23587 w 49113"/>
                <a:gd name="connsiteY7" fmla="*/ 19919 h 66651"/>
                <a:gd name="connsiteX8" fmla="*/ 32258 w 49113"/>
                <a:gd name="connsiteY8" fmla="*/ 16182 h 66651"/>
                <a:gd name="connsiteX9" fmla="*/ 48609 w 49113"/>
                <a:gd name="connsiteY9" fmla="*/ 19254 h 66651"/>
                <a:gd name="connsiteX10" fmla="*/ 48985 w 49113"/>
                <a:gd name="connsiteY10" fmla="*/ 19441 h 66651"/>
                <a:gd name="connsiteX11" fmla="*/ 48985 w 49113"/>
                <a:gd name="connsiteY11" fmla="*/ 2207 h 66651"/>
                <a:gd name="connsiteX12" fmla="*/ 48200 w 49113"/>
                <a:gd name="connsiteY12" fmla="*/ 2002 h 66651"/>
                <a:gd name="connsiteX13" fmla="*/ 32599 w 49113"/>
                <a:gd name="connsiteY13" fmla="*/ -45 h 66651"/>
                <a:gd name="connsiteX14" fmla="*/ 18672 w 49113"/>
                <a:gd name="connsiteY14" fmla="*/ 3145 h 66651"/>
                <a:gd name="connsiteX15" fmla="*/ 7270 w 49113"/>
                <a:gd name="connsiteY15" fmla="*/ 11950 h 66651"/>
                <a:gd name="connsiteX16" fmla="*/ 6638 w 49113"/>
                <a:gd name="connsiteY16" fmla="*/ 53688 h 66651"/>
                <a:gd name="connsiteX17" fmla="*/ 24782 w 49113"/>
                <a:gd name="connsiteY17" fmla="*/ 65343 h 66651"/>
                <a:gd name="connsiteX18" fmla="*/ 47722 w 49113"/>
                <a:gd name="connsiteY18" fmla="*/ 64541 h 66651"/>
                <a:gd name="connsiteX19" fmla="*/ 48985 w 49113"/>
                <a:gd name="connsiteY19" fmla="*/ 64200 h 66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113" h="66651">
                  <a:moveTo>
                    <a:pt x="48985" y="64200"/>
                  </a:moveTo>
                  <a:lnTo>
                    <a:pt x="48985" y="47051"/>
                  </a:lnTo>
                  <a:lnTo>
                    <a:pt x="48643" y="47204"/>
                  </a:lnTo>
                  <a:cubicBezTo>
                    <a:pt x="44786" y="49081"/>
                    <a:pt x="40587" y="50139"/>
                    <a:pt x="36286" y="50344"/>
                  </a:cubicBezTo>
                  <a:cubicBezTo>
                    <a:pt x="31831" y="50685"/>
                    <a:pt x="27410" y="49388"/>
                    <a:pt x="23860" y="46675"/>
                  </a:cubicBezTo>
                  <a:cubicBezTo>
                    <a:pt x="21317" y="44713"/>
                    <a:pt x="19423" y="42034"/>
                    <a:pt x="18432" y="38979"/>
                  </a:cubicBezTo>
                  <a:cubicBezTo>
                    <a:pt x="17340" y="35669"/>
                    <a:pt x="17221" y="32103"/>
                    <a:pt x="18074" y="28707"/>
                  </a:cubicBezTo>
                  <a:cubicBezTo>
                    <a:pt x="18859" y="25243"/>
                    <a:pt x="20805" y="22137"/>
                    <a:pt x="23587" y="19919"/>
                  </a:cubicBezTo>
                  <a:cubicBezTo>
                    <a:pt x="26045" y="17854"/>
                    <a:pt x="29066" y="16558"/>
                    <a:pt x="32258" y="16182"/>
                  </a:cubicBezTo>
                  <a:cubicBezTo>
                    <a:pt x="37890" y="15551"/>
                    <a:pt x="43591" y="16626"/>
                    <a:pt x="48609" y="19254"/>
                  </a:cubicBezTo>
                  <a:lnTo>
                    <a:pt x="48985" y="19441"/>
                  </a:lnTo>
                  <a:lnTo>
                    <a:pt x="48985" y="2207"/>
                  </a:lnTo>
                  <a:lnTo>
                    <a:pt x="48200" y="2002"/>
                  </a:lnTo>
                  <a:cubicBezTo>
                    <a:pt x="43164" y="381"/>
                    <a:pt x="37873" y="-319"/>
                    <a:pt x="32599" y="-45"/>
                  </a:cubicBezTo>
                  <a:cubicBezTo>
                    <a:pt x="27786" y="74"/>
                    <a:pt x="23058" y="1166"/>
                    <a:pt x="18672" y="3145"/>
                  </a:cubicBezTo>
                  <a:cubicBezTo>
                    <a:pt x="14251" y="5159"/>
                    <a:pt x="10342" y="8179"/>
                    <a:pt x="7270" y="11950"/>
                  </a:cubicBezTo>
                  <a:cubicBezTo>
                    <a:pt x="-2357" y="24117"/>
                    <a:pt x="-2612" y="41232"/>
                    <a:pt x="6638" y="53688"/>
                  </a:cubicBezTo>
                  <a:cubicBezTo>
                    <a:pt x="11196" y="59507"/>
                    <a:pt x="17579" y="63619"/>
                    <a:pt x="24782" y="65343"/>
                  </a:cubicBezTo>
                  <a:cubicBezTo>
                    <a:pt x="32360" y="67186"/>
                    <a:pt x="40297" y="66913"/>
                    <a:pt x="47722" y="64541"/>
                  </a:cubicBezTo>
                  <a:lnTo>
                    <a:pt x="48985" y="64200"/>
                  </a:lnTo>
                </a:path>
              </a:pathLst>
            </a:custGeom>
            <a:solidFill>
              <a:srgbClr val="C7161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5" name="Freeform: Shape 1834">
              <a:extLst>
                <a:ext uri="{FF2B5EF4-FFF2-40B4-BE49-F238E27FC236}">
                  <a16:creationId xmlns:a16="http://schemas.microsoft.com/office/drawing/2014/main" id="{033082CE-BC77-46FB-E272-5729CEB8E325}"/>
                </a:ext>
              </a:extLst>
            </p:cNvPr>
            <p:cNvSpPr/>
            <p:nvPr/>
          </p:nvSpPr>
          <p:spPr>
            <a:xfrm>
              <a:off x="9413002" y="4447868"/>
              <a:ext cx="68031" cy="66635"/>
            </a:xfrm>
            <a:custGeom>
              <a:avLst/>
              <a:gdLst>
                <a:gd name="connsiteX0" fmla="*/ -129 w 68031"/>
                <a:gd name="connsiteY0" fmla="*/ 33237 h 66635"/>
                <a:gd name="connsiteX1" fmla="*/ 34212 w 68031"/>
                <a:gd name="connsiteY1" fmla="*/ 66528 h 66635"/>
                <a:gd name="connsiteX2" fmla="*/ 41005 w 68031"/>
                <a:gd name="connsiteY2" fmla="*/ 65743 h 66635"/>
                <a:gd name="connsiteX3" fmla="*/ 67325 w 68031"/>
                <a:gd name="connsiteY3" fmla="*/ 27213 h 66635"/>
                <a:gd name="connsiteX4" fmla="*/ 51827 w 68031"/>
                <a:gd name="connsiteY4" fmla="*/ 4996 h 66635"/>
                <a:gd name="connsiteX5" fmla="*/ 4958 w 68031"/>
                <a:gd name="connsiteY5" fmla="*/ 16037 h 66635"/>
                <a:gd name="connsiteX6" fmla="*/ -129 w 68031"/>
                <a:gd name="connsiteY6" fmla="*/ 33237 h 66635"/>
                <a:gd name="connsiteX7" fmla="*/ 23408 w 68031"/>
                <a:gd name="connsiteY7" fmla="*/ 20064 h 66635"/>
                <a:gd name="connsiteX8" fmla="*/ 47167 w 68031"/>
                <a:gd name="connsiteY8" fmla="*/ 22708 h 66635"/>
                <a:gd name="connsiteX9" fmla="*/ 44504 w 68031"/>
                <a:gd name="connsiteY9" fmla="*/ 46478 h 66635"/>
                <a:gd name="connsiteX10" fmla="*/ 20746 w 68031"/>
                <a:gd name="connsiteY10" fmla="*/ 43816 h 66635"/>
                <a:gd name="connsiteX11" fmla="*/ 17144 w 68031"/>
                <a:gd name="connsiteY11" fmla="*/ 31377 h 66635"/>
                <a:gd name="connsiteX12" fmla="*/ 23408 w 68031"/>
                <a:gd name="connsiteY12" fmla="*/ 20064 h 6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031" h="66635">
                  <a:moveTo>
                    <a:pt x="-129" y="33237"/>
                  </a:moveTo>
                  <a:cubicBezTo>
                    <a:pt x="161" y="51922"/>
                    <a:pt x="15540" y="66818"/>
                    <a:pt x="34212" y="66528"/>
                  </a:cubicBezTo>
                  <a:cubicBezTo>
                    <a:pt x="36500" y="66494"/>
                    <a:pt x="38770" y="66238"/>
                    <a:pt x="41005" y="65743"/>
                  </a:cubicBezTo>
                  <a:cubicBezTo>
                    <a:pt x="58910" y="62365"/>
                    <a:pt x="70704" y="45113"/>
                    <a:pt x="67325" y="27213"/>
                  </a:cubicBezTo>
                  <a:cubicBezTo>
                    <a:pt x="65584" y="17931"/>
                    <a:pt x="59934" y="9842"/>
                    <a:pt x="51827" y="4996"/>
                  </a:cubicBezTo>
                  <a:cubicBezTo>
                    <a:pt x="35834" y="-4901"/>
                    <a:pt x="14840" y="48"/>
                    <a:pt x="4958" y="16037"/>
                  </a:cubicBezTo>
                  <a:cubicBezTo>
                    <a:pt x="1749" y="21207"/>
                    <a:pt x="-10" y="27145"/>
                    <a:pt x="-129" y="33237"/>
                  </a:cubicBezTo>
                  <a:moveTo>
                    <a:pt x="23408" y="20064"/>
                  </a:moveTo>
                  <a:cubicBezTo>
                    <a:pt x="30696" y="14228"/>
                    <a:pt x="41330" y="15422"/>
                    <a:pt x="47167" y="22708"/>
                  </a:cubicBezTo>
                  <a:cubicBezTo>
                    <a:pt x="52987" y="30012"/>
                    <a:pt x="51793" y="40642"/>
                    <a:pt x="44504" y="46478"/>
                  </a:cubicBezTo>
                  <a:cubicBezTo>
                    <a:pt x="37199" y="52297"/>
                    <a:pt x="26566" y="51103"/>
                    <a:pt x="20746" y="43816"/>
                  </a:cubicBezTo>
                  <a:cubicBezTo>
                    <a:pt x="17946" y="40301"/>
                    <a:pt x="16649" y="35831"/>
                    <a:pt x="17144" y="31377"/>
                  </a:cubicBezTo>
                  <a:cubicBezTo>
                    <a:pt x="17656" y="26923"/>
                    <a:pt x="19892" y="22845"/>
                    <a:pt x="23408" y="20064"/>
                  </a:cubicBezTo>
                </a:path>
              </a:pathLst>
            </a:custGeom>
            <a:solidFill>
              <a:srgbClr val="C7161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6" name="Freeform: Shape 1835">
              <a:extLst>
                <a:ext uri="{FF2B5EF4-FFF2-40B4-BE49-F238E27FC236}">
                  <a16:creationId xmlns:a16="http://schemas.microsoft.com/office/drawing/2014/main" id="{5AF503F7-25D1-B6B8-A6D2-12F461E12BE9}"/>
                </a:ext>
              </a:extLst>
            </p:cNvPr>
            <p:cNvSpPr/>
            <p:nvPr/>
          </p:nvSpPr>
          <p:spPr>
            <a:xfrm>
              <a:off x="8610332" y="4429525"/>
              <a:ext cx="74366" cy="66856"/>
            </a:xfrm>
            <a:custGeom>
              <a:avLst/>
              <a:gdLst>
                <a:gd name="connsiteX0" fmla="*/ 22052 w 74366"/>
                <a:gd name="connsiteY0" fmla="*/ 47881 h 66856"/>
                <a:gd name="connsiteX1" fmla="*/ 44138 w 74366"/>
                <a:gd name="connsiteY1" fmla="*/ 47881 h 66856"/>
                <a:gd name="connsiteX2" fmla="*/ 47706 w 74366"/>
                <a:gd name="connsiteY2" fmla="*/ 56703 h 66856"/>
                <a:gd name="connsiteX3" fmla="*/ 17905 w 74366"/>
                <a:gd name="connsiteY3" fmla="*/ 56703 h 66856"/>
                <a:gd name="connsiteX4" fmla="*/ 13142 w 74366"/>
                <a:gd name="connsiteY4" fmla="*/ 66856 h 66856"/>
                <a:gd name="connsiteX5" fmla="*/ 0 w 74366"/>
                <a:gd name="connsiteY5" fmla="*/ 66856 h 66856"/>
                <a:gd name="connsiteX6" fmla="*/ 32634 w 74366"/>
                <a:gd name="connsiteY6" fmla="*/ 0 h 66856"/>
                <a:gd name="connsiteX7" fmla="*/ 41732 w 74366"/>
                <a:gd name="connsiteY7" fmla="*/ 0 h 66856"/>
                <a:gd name="connsiteX8" fmla="*/ 74366 w 74366"/>
                <a:gd name="connsiteY8" fmla="*/ 66856 h 66856"/>
                <a:gd name="connsiteX9" fmla="*/ 61207 w 74366"/>
                <a:gd name="connsiteY9" fmla="*/ 66856 h 66856"/>
                <a:gd name="connsiteX10" fmla="*/ 37175 w 74366"/>
                <a:gd name="connsiteY10" fmla="*/ 15238 h 66856"/>
                <a:gd name="connsiteX11" fmla="*/ 22052 w 74366"/>
                <a:gd name="connsiteY11" fmla="*/ 47881 h 6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366" h="66856">
                  <a:moveTo>
                    <a:pt x="22052" y="47881"/>
                  </a:moveTo>
                  <a:lnTo>
                    <a:pt x="44138" y="47881"/>
                  </a:lnTo>
                  <a:lnTo>
                    <a:pt x="47706" y="56703"/>
                  </a:lnTo>
                  <a:lnTo>
                    <a:pt x="17905" y="56703"/>
                  </a:lnTo>
                  <a:lnTo>
                    <a:pt x="13142" y="66856"/>
                  </a:lnTo>
                  <a:lnTo>
                    <a:pt x="0" y="66856"/>
                  </a:lnTo>
                  <a:lnTo>
                    <a:pt x="32634" y="0"/>
                  </a:lnTo>
                  <a:lnTo>
                    <a:pt x="41732" y="0"/>
                  </a:lnTo>
                  <a:lnTo>
                    <a:pt x="74366" y="66856"/>
                  </a:lnTo>
                  <a:lnTo>
                    <a:pt x="61207" y="66856"/>
                  </a:lnTo>
                  <a:lnTo>
                    <a:pt x="37175" y="15238"/>
                  </a:lnTo>
                  <a:lnTo>
                    <a:pt x="22052" y="47881"/>
                  </a:lnTo>
                  <a:close/>
                </a:path>
              </a:pathLst>
            </a:custGeom>
            <a:solidFill>
              <a:srgbClr val="E4052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7" name="Freeform: Shape 1836">
              <a:extLst>
                <a:ext uri="{FF2B5EF4-FFF2-40B4-BE49-F238E27FC236}">
                  <a16:creationId xmlns:a16="http://schemas.microsoft.com/office/drawing/2014/main" id="{16851E1E-ED63-D548-061C-19064C85F1A9}"/>
                </a:ext>
              </a:extLst>
            </p:cNvPr>
            <p:cNvSpPr/>
            <p:nvPr/>
          </p:nvSpPr>
          <p:spPr>
            <a:xfrm>
              <a:off x="8361205" y="4429525"/>
              <a:ext cx="74366" cy="66856"/>
            </a:xfrm>
            <a:custGeom>
              <a:avLst/>
              <a:gdLst>
                <a:gd name="connsiteX0" fmla="*/ 22052 w 74366"/>
                <a:gd name="connsiteY0" fmla="*/ 47881 h 66856"/>
                <a:gd name="connsiteX1" fmla="*/ 44138 w 74366"/>
                <a:gd name="connsiteY1" fmla="*/ 47881 h 66856"/>
                <a:gd name="connsiteX2" fmla="*/ 47723 w 74366"/>
                <a:gd name="connsiteY2" fmla="*/ 56703 h 66856"/>
                <a:gd name="connsiteX3" fmla="*/ 17922 w 74366"/>
                <a:gd name="connsiteY3" fmla="*/ 56703 h 66856"/>
                <a:gd name="connsiteX4" fmla="*/ 13142 w 74366"/>
                <a:gd name="connsiteY4" fmla="*/ 66856 h 66856"/>
                <a:gd name="connsiteX5" fmla="*/ 0 w 74366"/>
                <a:gd name="connsiteY5" fmla="*/ 66856 h 66856"/>
                <a:gd name="connsiteX6" fmla="*/ 32634 w 74366"/>
                <a:gd name="connsiteY6" fmla="*/ 0 h 66856"/>
                <a:gd name="connsiteX7" fmla="*/ 41732 w 74366"/>
                <a:gd name="connsiteY7" fmla="*/ 0 h 66856"/>
                <a:gd name="connsiteX8" fmla="*/ 74366 w 74366"/>
                <a:gd name="connsiteY8" fmla="*/ 66856 h 66856"/>
                <a:gd name="connsiteX9" fmla="*/ 61224 w 74366"/>
                <a:gd name="connsiteY9" fmla="*/ 66856 h 66856"/>
                <a:gd name="connsiteX10" fmla="*/ 37174 w 74366"/>
                <a:gd name="connsiteY10" fmla="*/ 15238 h 66856"/>
                <a:gd name="connsiteX11" fmla="*/ 22052 w 74366"/>
                <a:gd name="connsiteY11" fmla="*/ 47881 h 6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366" h="66856">
                  <a:moveTo>
                    <a:pt x="22052" y="47881"/>
                  </a:moveTo>
                  <a:lnTo>
                    <a:pt x="44138" y="47881"/>
                  </a:lnTo>
                  <a:lnTo>
                    <a:pt x="47723" y="56703"/>
                  </a:lnTo>
                  <a:lnTo>
                    <a:pt x="17922" y="56703"/>
                  </a:lnTo>
                  <a:lnTo>
                    <a:pt x="13142" y="66856"/>
                  </a:lnTo>
                  <a:lnTo>
                    <a:pt x="0" y="66856"/>
                  </a:lnTo>
                  <a:lnTo>
                    <a:pt x="32634" y="0"/>
                  </a:lnTo>
                  <a:lnTo>
                    <a:pt x="41732" y="0"/>
                  </a:lnTo>
                  <a:lnTo>
                    <a:pt x="74366" y="66856"/>
                  </a:lnTo>
                  <a:lnTo>
                    <a:pt x="61224" y="66856"/>
                  </a:lnTo>
                  <a:lnTo>
                    <a:pt x="37174" y="15238"/>
                  </a:lnTo>
                  <a:lnTo>
                    <a:pt x="22052" y="47881"/>
                  </a:lnTo>
                  <a:close/>
                </a:path>
              </a:pathLst>
            </a:custGeom>
            <a:solidFill>
              <a:srgbClr val="E4052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8" name="Freeform: Shape 1837">
              <a:extLst>
                <a:ext uri="{FF2B5EF4-FFF2-40B4-BE49-F238E27FC236}">
                  <a16:creationId xmlns:a16="http://schemas.microsoft.com/office/drawing/2014/main" id="{6FABE442-2B85-6727-D31D-E146AB68A474}"/>
                </a:ext>
              </a:extLst>
            </p:cNvPr>
            <p:cNvSpPr/>
            <p:nvPr/>
          </p:nvSpPr>
          <p:spPr>
            <a:xfrm>
              <a:off x="8485291" y="4429525"/>
              <a:ext cx="74383" cy="66856"/>
            </a:xfrm>
            <a:custGeom>
              <a:avLst/>
              <a:gdLst>
                <a:gd name="connsiteX0" fmla="*/ 22069 w 74383"/>
                <a:gd name="connsiteY0" fmla="*/ 47881 h 66856"/>
                <a:gd name="connsiteX1" fmla="*/ 44155 w 74383"/>
                <a:gd name="connsiteY1" fmla="*/ 47881 h 66856"/>
                <a:gd name="connsiteX2" fmla="*/ 47723 w 74383"/>
                <a:gd name="connsiteY2" fmla="*/ 56703 h 66856"/>
                <a:gd name="connsiteX3" fmla="*/ 17922 w 74383"/>
                <a:gd name="connsiteY3" fmla="*/ 56703 h 66856"/>
                <a:gd name="connsiteX4" fmla="*/ 13160 w 74383"/>
                <a:gd name="connsiteY4" fmla="*/ 66856 h 66856"/>
                <a:gd name="connsiteX5" fmla="*/ 0 w 74383"/>
                <a:gd name="connsiteY5" fmla="*/ 66856 h 66856"/>
                <a:gd name="connsiteX6" fmla="*/ 32651 w 74383"/>
                <a:gd name="connsiteY6" fmla="*/ 0 h 66856"/>
                <a:gd name="connsiteX7" fmla="*/ 41749 w 74383"/>
                <a:gd name="connsiteY7" fmla="*/ 0 h 66856"/>
                <a:gd name="connsiteX8" fmla="*/ 74383 w 74383"/>
                <a:gd name="connsiteY8" fmla="*/ 66856 h 66856"/>
                <a:gd name="connsiteX9" fmla="*/ 61224 w 74383"/>
                <a:gd name="connsiteY9" fmla="*/ 66856 h 66856"/>
                <a:gd name="connsiteX10" fmla="*/ 37192 w 74383"/>
                <a:gd name="connsiteY10" fmla="*/ 15238 h 66856"/>
                <a:gd name="connsiteX11" fmla="*/ 22069 w 74383"/>
                <a:gd name="connsiteY11" fmla="*/ 47881 h 6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383" h="66856">
                  <a:moveTo>
                    <a:pt x="22069" y="47881"/>
                  </a:moveTo>
                  <a:lnTo>
                    <a:pt x="44155" y="47881"/>
                  </a:lnTo>
                  <a:lnTo>
                    <a:pt x="47723" y="56703"/>
                  </a:lnTo>
                  <a:lnTo>
                    <a:pt x="17922" y="56703"/>
                  </a:lnTo>
                  <a:lnTo>
                    <a:pt x="13160" y="66856"/>
                  </a:lnTo>
                  <a:lnTo>
                    <a:pt x="0" y="66856"/>
                  </a:lnTo>
                  <a:lnTo>
                    <a:pt x="32651" y="0"/>
                  </a:lnTo>
                  <a:lnTo>
                    <a:pt x="41749" y="0"/>
                  </a:lnTo>
                  <a:lnTo>
                    <a:pt x="74383" y="66856"/>
                  </a:lnTo>
                  <a:lnTo>
                    <a:pt x="61224" y="66856"/>
                  </a:lnTo>
                  <a:lnTo>
                    <a:pt x="37192" y="15238"/>
                  </a:lnTo>
                  <a:lnTo>
                    <a:pt x="22069" y="47881"/>
                  </a:lnTo>
                  <a:close/>
                </a:path>
              </a:pathLst>
            </a:custGeom>
            <a:solidFill>
              <a:srgbClr val="E4052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9" name="Freeform: Shape 1838">
              <a:extLst>
                <a:ext uri="{FF2B5EF4-FFF2-40B4-BE49-F238E27FC236}">
                  <a16:creationId xmlns:a16="http://schemas.microsoft.com/office/drawing/2014/main" id="{9E6BEC24-0D81-CB53-503D-600B6A05EF97}"/>
                </a:ext>
              </a:extLst>
            </p:cNvPr>
            <p:cNvSpPr/>
            <p:nvPr/>
          </p:nvSpPr>
          <p:spPr>
            <a:xfrm>
              <a:off x="8423282" y="4429525"/>
              <a:ext cx="74366" cy="66856"/>
            </a:xfrm>
            <a:custGeom>
              <a:avLst/>
              <a:gdLst>
                <a:gd name="connsiteX0" fmla="*/ 0 w 74366"/>
                <a:gd name="connsiteY0" fmla="*/ 0 h 66856"/>
                <a:gd name="connsiteX1" fmla="*/ 32617 w 74366"/>
                <a:gd name="connsiteY1" fmla="*/ 66856 h 66856"/>
                <a:gd name="connsiteX2" fmla="*/ 33163 w 74366"/>
                <a:gd name="connsiteY2" fmla="*/ 66856 h 66856"/>
                <a:gd name="connsiteX3" fmla="*/ 41186 w 74366"/>
                <a:gd name="connsiteY3" fmla="*/ 66856 h 66856"/>
                <a:gd name="connsiteX4" fmla="*/ 41732 w 74366"/>
                <a:gd name="connsiteY4" fmla="*/ 66856 h 66856"/>
                <a:gd name="connsiteX5" fmla="*/ 74366 w 74366"/>
                <a:gd name="connsiteY5" fmla="*/ 0 h 66856"/>
                <a:gd name="connsiteX6" fmla="*/ 61224 w 74366"/>
                <a:gd name="connsiteY6" fmla="*/ 0 h 66856"/>
                <a:gd name="connsiteX7" fmla="*/ 37175 w 74366"/>
                <a:gd name="connsiteY7" fmla="*/ 52608 h 66856"/>
                <a:gd name="connsiteX8" fmla="*/ 13142 w 74366"/>
                <a:gd name="connsiteY8" fmla="*/ 0 h 66856"/>
                <a:gd name="connsiteX9" fmla="*/ 0 w 74366"/>
                <a:gd name="connsiteY9" fmla="*/ 0 h 6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366" h="66856">
                  <a:moveTo>
                    <a:pt x="0" y="0"/>
                  </a:moveTo>
                  <a:lnTo>
                    <a:pt x="32617" y="66856"/>
                  </a:lnTo>
                  <a:lnTo>
                    <a:pt x="33163" y="66856"/>
                  </a:lnTo>
                  <a:lnTo>
                    <a:pt x="41186" y="66856"/>
                  </a:lnTo>
                  <a:lnTo>
                    <a:pt x="41732" y="66856"/>
                  </a:lnTo>
                  <a:lnTo>
                    <a:pt x="74366" y="0"/>
                  </a:lnTo>
                  <a:lnTo>
                    <a:pt x="61224" y="0"/>
                  </a:lnTo>
                  <a:lnTo>
                    <a:pt x="37175" y="52608"/>
                  </a:lnTo>
                  <a:lnTo>
                    <a:pt x="131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052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0" name="Freeform: Shape 1839">
              <a:extLst>
                <a:ext uri="{FF2B5EF4-FFF2-40B4-BE49-F238E27FC236}">
                  <a16:creationId xmlns:a16="http://schemas.microsoft.com/office/drawing/2014/main" id="{5D63AD9C-2625-BDC4-1615-FFDC7DA28303}"/>
                </a:ext>
              </a:extLst>
            </p:cNvPr>
            <p:cNvSpPr/>
            <p:nvPr/>
          </p:nvSpPr>
          <p:spPr>
            <a:xfrm>
              <a:off x="8548579" y="4429525"/>
              <a:ext cx="74349" cy="91956"/>
            </a:xfrm>
            <a:custGeom>
              <a:avLst/>
              <a:gdLst>
                <a:gd name="connsiteX0" fmla="*/ 29323 w 74349"/>
                <a:gd name="connsiteY0" fmla="*/ 91957 h 91956"/>
                <a:gd name="connsiteX1" fmla="*/ 74349 w 74349"/>
                <a:gd name="connsiteY1" fmla="*/ 0 h 91956"/>
                <a:gd name="connsiteX2" fmla="*/ 61224 w 74349"/>
                <a:gd name="connsiteY2" fmla="*/ 0 h 91956"/>
                <a:gd name="connsiteX3" fmla="*/ 36185 w 74349"/>
                <a:gd name="connsiteY3" fmla="*/ 53580 h 91956"/>
                <a:gd name="connsiteX4" fmla="*/ 13143 w 74349"/>
                <a:gd name="connsiteY4" fmla="*/ 0 h 91956"/>
                <a:gd name="connsiteX5" fmla="*/ 0 w 74349"/>
                <a:gd name="connsiteY5" fmla="*/ 0 h 91956"/>
                <a:gd name="connsiteX6" fmla="*/ 29665 w 74349"/>
                <a:gd name="connsiteY6" fmla="*/ 66856 h 91956"/>
                <a:gd name="connsiteX7" fmla="*/ 16727 w 74349"/>
                <a:gd name="connsiteY7" fmla="*/ 91957 h 91956"/>
                <a:gd name="connsiteX8" fmla="*/ 29323 w 74349"/>
                <a:gd name="connsiteY8" fmla="*/ 91957 h 9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349" h="91956">
                  <a:moveTo>
                    <a:pt x="29323" y="91957"/>
                  </a:moveTo>
                  <a:lnTo>
                    <a:pt x="74349" y="0"/>
                  </a:lnTo>
                  <a:lnTo>
                    <a:pt x="61224" y="0"/>
                  </a:lnTo>
                  <a:lnTo>
                    <a:pt x="36185" y="53580"/>
                  </a:lnTo>
                  <a:lnTo>
                    <a:pt x="13143" y="0"/>
                  </a:lnTo>
                  <a:lnTo>
                    <a:pt x="0" y="0"/>
                  </a:lnTo>
                  <a:lnTo>
                    <a:pt x="29665" y="66856"/>
                  </a:lnTo>
                  <a:lnTo>
                    <a:pt x="16727" y="91957"/>
                  </a:lnTo>
                  <a:lnTo>
                    <a:pt x="29323" y="91957"/>
                  </a:lnTo>
                  <a:close/>
                </a:path>
              </a:pathLst>
            </a:custGeom>
            <a:solidFill>
              <a:srgbClr val="E40520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1" name="Freeform: Shape 1840">
              <a:extLst>
                <a:ext uri="{FF2B5EF4-FFF2-40B4-BE49-F238E27FC236}">
                  <a16:creationId xmlns:a16="http://schemas.microsoft.com/office/drawing/2014/main" id="{84619A78-AF7F-108E-15D1-AD957AE6F968}"/>
                </a:ext>
              </a:extLst>
            </p:cNvPr>
            <p:cNvSpPr/>
            <p:nvPr/>
          </p:nvSpPr>
          <p:spPr>
            <a:xfrm>
              <a:off x="9385262" y="3688461"/>
              <a:ext cx="55557" cy="51942"/>
            </a:xfrm>
            <a:custGeom>
              <a:avLst/>
              <a:gdLst>
                <a:gd name="connsiteX0" fmla="*/ 55506 w 55557"/>
                <a:gd name="connsiteY0" fmla="*/ 27063 h 51942"/>
                <a:gd name="connsiteX1" fmla="*/ 55455 w 55557"/>
                <a:gd name="connsiteY1" fmla="*/ 28531 h 51942"/>
                <a:gd name="connsiteX2" fmla="*/ 55250 w 55557"/>
                <a:gd name="connsiteY2" fmla="*/ 30049 h 51942"/>
                <a:gd name="connsiteX3" fmla="*/ 55045 w 55557"/>
                <a:gd name="connsiteY3" fmla="*/ 31466 h 51942"/>
                <a:gd name="connsiteX4" fmla="*/ 54789 w 55557"/>
                <a:gd name="connsiteY4" fmla="*/ 32831 h 51942"/>
                <a:gd name="connsiteX5" fmla="*/ 54448 w 55557"/>
                <a:gd name="connsiteY5" fmla="*/ 34093 h 51942"/>
                <a:gd name="connsiteX6" fmla="*/ 54038 w 55557"/>
                <a:gd name="connsiteY6" fmla="*/ 35390 h 51942"/>
                <a:gd name="connsiteX7" fmla="*/ 53594 w 55557"/>
                <a:gd name="connsiteY7" fmla="*/ 36602 h 51942"/>
                <a:gd name="connsiteX8" fmla="*/ 52928 w 55557"/>
                <a:gd name="connsiteY8" fmla="*/ 37847 h 51942"/>
                <a:gd name="connsiteX9" fmla="*/ 52485 w 55557"/>
                <a:gd name="connsiteY9" fmla="*/ 38991 h 51942"/>
                <a:gd name="connsiteX10" fmla="*/ 51034 w 55557"/>
                <a:gd name="connsiteY10" fmla="*/ 41124 h 51942"/>
                <a:gd name="connsiteX11" fmla="*/ 50334 w 55557"/>
                <a:gd name="connsiteY11" fmla="*/ 42113 h 51942"/>
                <a:gd name="connsiteX12" fmla="*/ 49822 w 55557"/>
                <a:gd name="connsiteY12" fmla="*/ 42608 h 51942"/>
                <a:gd name="connsiteX13" fmla="*/ 49447 w 55557"/>
                <a:gd name="connsiteY13" fmla="*/ 43103 h 51942"/>
                <a:gd name="connsiteX14" fmla="*/ 47706 w 55557"/>
                <a:gd name="connsiteY14" fmla="*/ 44912 h 51942"/>
                <a:gd name="connsiteX15" fmla="*/ 46801 w 55557"/>
                <a:gd name="connsiteY15" fmla="*/ 45748 h 51942"/>
                <a:gd name="connsiteX16" fmla="*/ 45657 w 55557"/>
                <a:gd name="connsiteY16" fmla="*/ 46516 h 51942"/>
                <a:gd name="connsiteX17" fmla="*/ 44719 w 55557"/>
                <a:gd name="connsiteY17" fmla="*/ 47198 h 51942"/>
                <a:gd name="connsiteX18" fmla="*/ 43678 w 55557"/>
                <a:gd name="connsiteY18" fmla="*/ 47915 h 51942"/>
                <a:gd name="connsiteX19" fmla="*/ 43063 w 55557"/>
                <a:gd name="connsiteY19" fmla="*/ 48205 h 51942"/>
                <a:gd name="connsiteX20" fmla="*/ 42500 w 55557"/>
                <a:gd name="connsiteY20" fmla="*/ 48444 h 51942"/>
                <a:gd name="connsiteX21" fmla="*/ 41357 w 55557"/>
                <a:gd name="connsiteY21" fmla="*/ 49109 h 51942"/>
                <a:gd name="connsiteX22" fmla="*/ 40162 w 55557"/>
                <a:gd name="connsiteY22" fmla="*/ 49621 h 51942"/>
                <a:gd name="connsiteX23" fmla="*/ 38933 w 55557"/>
                <a:gd name="connsiteY23" fmla="*/ 50082 h 51942"/>
                <a:gd name="connsiteX24" fmla="*/ 37738 w 55557"/>
                <a:gd name="connsiteY24" fmla="*/ 50509 h 51942"/>
                <a:gd name="connsiteX25" fmla="*/ 36458 w 55557"/>
                <a:gd name="connsiteY25" fmla="*/ 50867 h 51942"/>
                <a:gd name="connsiteX26" fmla="*/ 35178 w 55557"/>
                <a:gd name="connsiteY26" fmla="*/ 51174 h 51942"/>
                <a:gd name="connsiteX27" fmla="*/ 33898 w 55557"/>
                <a:gd name="connsiteY27" fmla="*/ 51379 h 51942"/>
                <a:gd name="connsiteX28" fmla="*/ 32481 w 55557"/>
                <a:gd name="connsiteY28" fmla="*/ 51584 h 51942"/>
                <a:gd name="connsiteX29" fmla="*/ 31201 w 55557"/>
                <a:gd name="connsiteY29" fmla="*/ 51789 h 51942"/>
                <a:gd name="connsiteX30" fmla="*/ 30433 w 55557"/>
                <a:gd name="connsiteY30" fmla="*/ 51806 h 51942"/>
                <a:gd name="connsiteX31" fmla="*/ 29716 w 55557"/>
                <a:gd name="connsiteY31" fmla="*/ 51891 h 51942"/>
                <a:gd name="connsiteX32" fmla="*/ 28299 w 55557"/>
                <a:gd name="connsiteY32" fmla="*/ 51942 h 51942"/>
                <a:gd name="connsiteX33" fmla="*/ 25500 w 55557"/>
                <a:gd name="connsiteY33" fmla="*/ 51840 h 51942"/>
                <a:gd name="connsiteX34" fmla="*/ 23981 w 55557"/>
                <a:gd name="connsiteY34" fmla="*/ 51686 h 51942"/>
                <a:gd name="connsiteX35" fmla="*/ 22615 w 55557"/>
                <a:gd name="connsiteY35" fmla="*/ 51481 h 51942"/>
                <a:gd name="connsiteX36" fmla="*/ 21369 w 55557"/>
                <a:gd name="connsiteY36" fmla="*/ 51191 h 51942"/>
                <a:gd name="connsiteX37" fmla="*/ 19953 w 55557"/>
                <a:gd name="connsiteY37" fmla="*/ 50884 h 51942"/>
                <a:gd name="connsiteX38" fmla="*/ 18587 w 55557"/>
                <a:gd name="connsiteY38" fmla="*/ 50577 h 51942"/>
                <a:gd name="connsiteX39" fmla="*/ 17324 w 55557"/>
                <a:gd name="connsiteY39" fmla="*/ 50167 h 51942"/>
                <a:gd name="connsiteX40" fmla="*/ 16181 w 55557"/>
                <a:gd name="connsiteY40" fmla="*/ 49724 h 51942"/>
                <a:gd name="connsiteX41" fmla="*/ 14935 w 55557"/>
                <a:gd name="connsiteY41" fmla="*/ 49229 h 51942"/>
                <a:gd name="connsiteX42" fmla="*/ 13774 w 55557"/>
                <a:gd name="connsiteY42" fmla="*/ 48666 h 51942"/>
                <a:gd name="connsiteX43" fmla="*/ 12579 w 55557"/>
                <a:gd name="connsiteY43" fmla="*/ 48069 h 51942"/>
                <a:gd name="connsiteX44" fmla="*/ 11538 w 55557"/>
                <a:gd name="connsiteY44" fmla="*/ 47318 h 51942"/>
                <a:gd name="connsiteX45" fmla="*/ 10446 w 55557"/>
                <a:gd name="connsiteY45" fmla="*/ 46721 h 51942"/>
                <a:gd name="connsiteX46" fmla="*/ 9354 w 55557"/>
                <a:gd name="connsiteY46" fmla="*/ 45919 h 51942"/>
                <a:gd name="connsiteX47" fmla="*/ 8466 w 55557"/>
                <a:gd name="connsiteY47" fmla="*/ 45185 h 51942"/>
                <a:gd name="connsiteX48" fmla="*/ 6657 w 55557"/>
                <a:gd name="connsiteY48" fmla="*/ 43444 h 51942"/>
                <a:gd name="connsiteX49" fmla="*/ 5769 w 55557"/>
                <a:gd name="connsiteY49" fmla="*/ 42489 h 51942"/>
                <a:gd name="connsiteX50" fmla="*/ 4950 w 55557"/>
                <a:gd name="connsiteY50" fmla="*/ 41499 h 51942"/>
                <a:gd name="connsiteX51" fmla="*/ 4318 w 55557"/>
                <a:gd name="connsiteY51" fmla="*/ 40458 h 51942"/>
                <a:gd name="connsiteX52" fmla="*/ 3943 w 55557"/>
                <a:gd name="connsiteY52" fmla="*/ 39946 h 51942"/>
                <a:gd name="connsiteX53" fmla="*/ 3602 w 55557"/>
                <a:gd name="connsiteY53" fmla="*/ 39417 h 51942"/>
                <a:gd name="connsiteX54" fmla="*/ 2304 w 55557"/>
                <a:gd name="connsiteY54" fmla="*/ 37182 h 51942"/>
                <a:gd name="connsiteX55" fmla="*/ 1843 w 55557"/>
                <a:gd name="connsiteY55" fmla="*/ 36005 h 51942"/>
                <a:gd name="connsiteX56" fmla="*/ 1331 w 55557"/>
                <a:gd name="connsiteY56" fmla="*/ 34725 h 51942"/>
                <a:gd name="connsiteX57" fmla="*/ 1024 w 55557"/>
                <a:gd name="connsiteY57" fmla="*/ 33479 h 51942"/>
                <a:gd name="connsiteX58" fmla="*/ 700 w 55557"/>
                <a:gd name="connsiteY58" fmla="*/ 32148 h 51942"/>
                <a:gd name="connsiteX59" fmla="*/ 342 w 55557"/>
                <a:gd name="connsiteY59" fmla="*/ 30868 h 51942"/>
                <a:gd name="connsiteX60" fmla="*/ 239 w 55557"/>
                <a:gd name="connsiteY60" fmla="*/ 29503 h 51942"/>
                <a:gd name="connsiteX61" fmla="*/ 103 w 55557"/>
                <a:gd name="connsiteY61" fmla="*/ 28070 h 51942"/>
                <a:gd name="connsiteX62" fmla="*/ 0 w 55557"/>
                <a:gd name="connsiteY62" fmla="*/ 26534 h 51942"/>
                <a:gd name="connsiteX63" fmla="*/ 103 w 55557"/>
                <a:gd name="connsiteY63" fmla="*/ 23548 h 51942"/>
                <a:gd name="connsiteX64" fmla="*/ 308 w 55557"/>
                <a:gd name="connsiteY64" fmla="*/ 22234 h 51942"/>
                <a:gd name="connsiteX65" fmla="*/ 563 w 55557"/>
                <a:gd name="connsiteY65" fmla="*/ 20767 h 51942"/>
                <a:gd name="connsiteX66" fmla="*/ 853 w 55557"/>
                <a:gd name="connsiteY66" fmla="*/ 19470 h 51942"/>
                <a:gd name="connsiteX67" fmla="*/ 1212 w 55557"/>
                <a:gd name="connsiteY67" fmla="*/ 18207 h 51942"/>
                <a:gd name="connsiteX68" fmla="*/ 1622 w 55557"/>
                <a:gd name="connsiteY68" fmla="*/ 16842 h 51942"/>
                <a:gd name="connsiteX69" fmla="*/ 2014 w 55557"/>
                <a:gd name="connsiteY69" fmla="*/ 15699 h 51942"/>
                <a:gd name="connsiteX70" fmla="*/ 2611 w 55557"/>
                <a:gd name="connsiteY70" fmla="*/ 14453 h 51942"/>
                <a:gd name="connsiteX71" fmla="*/ 3926 w 55557"/>
                <a:gd name="connsiteY71" fmla="*/ 12098 h 51942"/>
                <a:gd name="connsiteX72" fmla="*/ 4609 w 55557"/>
                <a:gd name="connsiteY72" fmla="*/ 11108 h 51942"/>
                <a:gd name="connsiteX73" fmla="*/ 5411 w 55557"/>
                <a:gd name="connsiteY73" fmla="*/ 10119 h 51942"/>
                <a:gd name="connsiteX74" fmla="*/ 6213 w 55557"/>
                <a:gd name="connsiteY74" fmla="*/ 9044 h 51942"/>
                <a:gd name="connsiteX75" fmla="*/ 7015 w 55557"/>
                <a:gd name="connsiteY75" fmla="*/ 8156 h 51942"/>
                <a:gd name="connsiteX76" fmla="*/ 7425 w 55557"/>
                <a:gd name="connsiteY76" fmla="*/ 7764 h 51942"/>
                <a:gd name="connsiteX77" fmla="*/ 7954 w 55557"/>
                <a:gd name="connsiteY77" fmla="*/ 7167 h 51942"/>
                <a:gd name="connsiteX78" fmla="*/ 8944 w 55557"/>
                <a:gd name="connsiteY78" fmla="*/ 6450 h 51942"/>
                <a:gd name="connsiteX79" fmla="*/ 9900 w 55557"/>
                <a:gd name="connsiteY79" fmla="*/ 5614 h 51942"/>
                <a:gd name="connsiteX80" fmla="*/ 10838 w 55557"/>
                <a:gd name="connsiteY80" fmla="*/ 4897 h 51942"/>
                <a:gd name="connsiteX81" fmla="*/ 12084 w 55557"/>
                <a:gd name="connsiteY81" fmla="*/ 4163 h 51942"/>
                <a:gd name="connsiteX82" fmla="*/ 13126 w 55557"/>
                <a:gd name="connsiteY82" fmla="*/ 3549 h 51942"/>
                <a:gd name="connsiteX83" fmla="*/ 14201 w 55557"/>
                <a:gd name="connsiteY83" fmla="*/ 2935 h 51942"/>
                <a:gd name="connsiteX84" fmla="*/ 16624 w 55557"/>
                <a:gd name="connsiteY84" fmla="*/ 1996 h 51942"/>
                <a:gd name="connsiteX85" fmla="*/ 19202 w 55557"/>
                <a:gd name="connsiteY85" fmla="*/ 1075 h 51942"/>
                <a:gd name="connsiteX86" fmla="*/ 20482 w 55557"/>
                <a:gd name="connsiteY86" fmla="*/ 768 h 51942"/>
                <a:gd name="connsiteX87" fmla="*/ 21864 w 55557"/>
                <a:gd name="connsiteY87" fmla="*/ 461 h 51942"/>
                <a:gd name="connsiteX88" fmla="*/ 23196 w 55557"/>
                <a:gd name="connsiteY88" fmla="*/ 256 h 51942"/>
                <a:gd name="connsiteX89" fmla="*/ 25944 w 55557"/>
                <a:gd name="connsiteY89" fmla="*/ 51 h 51942"/>
                <a:gd name="connsiteX90" fmla="*/ 27377 w 55557"/>
                <a:gd name="connsiteY90" fmla="*/ 0 h 51942"/>
                <a:gd name="connsiteX91" fmla="*/ 30160 w 55557"/>
                <a:gd name="connsiteY91" fmla="*/ 102 h 51942"/>
                <a:gd name="connsiteX92" fmla="*/ 31525 w 55557"/>
                <a:gd name="connsiteY92" fmla="*/ 256 h 51942"/>
                <a:gd name="connsiteX93" fmla="*/ 32942 w 55557"/>
                <a:gd name="connsiteY93" fmla="*/ 443 h 51942"/>
                <a:gd name="connsiteX94" fmla="*/ 34307 w 55557"/>
                <a:gd name="connsiteY94" fmla="*/ 648 h 51942"/>
                <a:gd name="connsiteX95" fmla="*/ 35570 w 55557"/>
                <a:gd name="connsiteY95" fmla="*/ 955 h 51942"/>
                <a:gd name="connsiteX96" fmla="*/ 36970 w 55557"/>
                <a:gd name="connsiteY96" fmla="*/ 1365 h 51942"/>
                <a:gd name="connsiteX97" fmla="*/ 38130 w 55557"/>
                <a:gd name="connsiteY97" fmla="*/ 1757 h 51942"/>
                <a:gd name="connsiteX98" fmla="*/ 39479 w 55557"/>
                <a:gd name="connsiteY98" fmla="*/ 2321 h 51942"/>
                <a:gd name="connsiteX99" fmla="*/ 42978 w 55557"/>
                <a:gd name="connsiteY99" fmla="*/ 3959 h 51942"/>
                <a:gd name="connsiteX100" fmla="*/ 44070 w 55557"/>
                <a:gd name="connsiteY100" fmla="*/ 4658 h 51942"/>
                <a:gd name="connsiteX101" fmla="*/ 45214 w 55557"/>
                <a:gd name="connsiteY101" fmla="*/ 5358 h 51942"/>
                <a:gd name="connsiteX102" fmla="*/ 46204 w 55557"/>
                <a:gd name="connsiteY102" fmla="*/ 6160 h 51942"/>
                <a:gd name="connsiteX103" fmla="*/ 47091 w 55557"/>
                <a:gd name="connsiteY103" fmla="*/ 6962 h 51942"/>
                <a:gd name="connsiteX104" fmla="*/ 48013 w 55557"/>
                <a:gd name="connsiteY104" fmla="*/ 7849 h 51942"/>
                <a:gd name="connsiteX105" fmla="*/ 48559 w 55557"/>
                <a:gd name="connsiteY105" fmla="*/ 8276 h 51942"/>
                <a:gd name="connsiteX106" fmla="*/ 49003 w 55557"/>
                <a:gd name="connsiteY106" fmla="*/ 8651 h 51942"/>
                <a:gd name="connsiteX107" fmla="*/ 49788 w 55557"/>
                <a:gd name="connsiteY107" fmla="*/ 9692 h 51942"/>
                <a:gd name="connsiteX108" fmla="*/ 50505 w 55557"/>
                <a:gd name="connsiteY108" fmla="*/ 10631 h 51942"/>
                <a:gd name="connsiteX109" fmla="*/ 51324 w 55557"/>
                <a:gd name="connsiteY109" fmla="*/ 11774 h 51942"/>
                <a:gd name="connsiteX110" fmla="*/ 52058 w 55557"/>
                <a:gd name="connsiteY110" fmla="*/ 12815 h 51942"/>
                <a:gd name="connsiteX111" fmla="*/ 52621 w 55557"/>
                <a:gd name="connsiteY111" fmla="*/ 13856 h 51942"/>
                <a:gd name="connsiteX112" fmla="*/ 53253 w 55557"/>
                <a:gd name="connsiteY112" fmla="*/ 15050 h 51942"/>
                <a:gd name="connsiteX113" fmla="*/ 53714 w 55557"/>
                <a:gd name="connsiteY113" fmla="*/ 16279 h 51942"/>
                <a:gd name="connsiteX114" fmla="*/ 54277 w 55557"/>
                <a:gd name="connsiteY114" fmla="*/ 17576 h 51942"/>
                <a:gd name="connsiteX115" fmla="*/ 54635 w 55557"/>
                <a:gd name="connsiteY115" fmla="*/ 18753 h 51942"/>
                <a:gd name="connsiteX116" fmla="*/ 54943 w 55557"/>
                <a:gd name="connsiteY116" fmla="*/ 20135 h 51942"/>
                <a:gd name="connsiteX117" fmla="*/ 55199 w 55557"/>
                <a:gd name="connsiteY117" fmla="*/ 21415 h 51942"/>
                <a:gd name="connsiteX118" fmla="*/ 55352 w 55557"/>
                <a:gd name="connsiteY118" fmla="*/ 22746 h 51942"/>
                <a:gd name="connsiteX119" fmla="*/ 55455 w 55557"/>
                <a:gd name="connsiteY119" fmla="*/ 24213 h 51942"/>
                <a:gd name="connsiteX120" fmla="*/ 55557 w 55557"/>
                <a:gd name="connsiteY120" fmla="*/ 25544 h 51942"/>
                <a:gd name="connsiteX121" fmla="*/ 55506 w 55557"/>
                <a:gd name="connsiteY121" fmla="*/ 27063 h 51942"/>
                <a:gd name="connsiteX122" fmla="*/ 55506 w 55557"/>
                <a:gd name="connsiteY122" fmla="*/ 27063 h 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5557" h="51942">
                  <a:moveTo>
                    <a:pt x="55506" y="27063"/>
                  </a:moveTo>
                  <a:lnTo>
                    <a:pt x="55455" y="28531"/>
                  </a:lnTo>
                  <a:lnTo>
                    <a:pt x="55250" y="30049"/>
                  </a:lnTo>
                  <a:lnTo>
                    <a:pt x="55045" y="31466"/>
                  </a:lnTo>
                  <a:lnTo>
                    <a:pt x="54789" y="32831"/>
                  </a:lnTo>
                  <a:lnTo>
                    <a:pt x="54448" y="34093"/>
                  </a:lnTo>
                  <a:lnTo>
                    <a:pt x="54038" y="35390"/>
                  </a:lnTo>
                  <a:lnTo>
                    <a:pt x="53594" y="36602"/>
                  </a:lnTo>
                  <a:lnTo>
                    <a:pt x="52928" y="37847"/>
                  </a:lnTo>
                  <a:lnTo>
                    <a:pt x="52485" y="38991"/>
                  </a:lnTo>
                  <a:lnTo>
                    <a:pt x="51034" y="41124"/>
                  </a:lnTo>
                  <a:lnTo>
                    <a:pt x="50334" y="42113"/>
                  </a:lnTo>
                  <a:lnTo>
                    <a:pt x="49822" y="42608"/>
                  </a:lnTo>
                  <a:lnTo>
                    <a:pt x="49447" y="43103"/>
                  </a:lnTo>
                  <a:lnTo>
                    <a:pt x="47706" y="44912"/>
                  </a:lnTo>
                  <a:lnTo>
                    <a:pt x="46801" y="45748"/>
                  </a:lnTo>
                  <a:lnTo>
                    <a:pt x="45657" y="46516"/>
                  </a:lnTo>
                  <a:lnTo>
                    <a:pt x="44719" y="47198"/>
                  </a:lnTo>
                  <a:lnTo>
                    <a:pt x="43678" y="47915"/>
                  </a:lnTo>
                  <a:lnTo>
                    <a:pt x="43063" y="48205"/>
                  </a:lnTo>
                  <a:lnTo>
                    <a:pt x="42500" y="48444"/>
                  </a:lnTo>
                  <a:lnTo>
                    <a:pt x="41357" y="49109"/>
                  </a:lnTo>
                  <a:lnTo>
                    <a:pt x="40162" y="49621"/>
                  </a:lnTo>
                  <a:lnTo>
                    <a:pt x="38933" y="50082"/>
                  </a:lnTo>
                  <a:lnTo>
                    <a:pt x="37738" y="50509"/>
                  </a:lnTo>
                  <a:lnTo>
                    <a:pt x="36458" y="50867"/>
                  </a:lnTo>
                  <a:lnTo>
                    <a:pt x="35178" y="51174"/>
                  </a:lnTo>
                  <a:lnTo>
                    <a:pt x="33898" y="51379"/>
                  </a:lnTo>
                  <a:lnTo>
                    <a:pt x="32481" y="51584"/>
                  </a:lnTo>
                  <a:lnTo>
                    <a:pt x="31201" y="51789"/>
                  </a:lnTo>
                  <a:lnTo>
                    <a:pt x="30433" y="51806"/>
                  </a:lnTo>
                  <a:lnTo>
                    <a:pt x="29716" y="51891"/>
                  </a:lnTo>
                  <a:lnTo>
                    <a:pt x="28299" y="51942"/>
                  </a:lnTo>
                  <a:lnTo>
                    <a:pt x="25500" y="51840"/>
                  </a:lnTo>
                  <a:lnTo>
                    <a:pt x="23981" y="51686"/>
                  </a:lnTo>
                  <a:lnTo>
                    <a:pt x="22615" y="51481"/>
                  </a:lnTo>
                  <a:lnTo>
                    <a:pt x="21369" y="51191"/>
                  </a:lnTo>
                  <a:lnTo>
                    <a:pt x="19953" y="50884"/>
                  </a:lnTo>
                  <a:lnTo>
                    <a:pt x="18587" y="50577"/>
                  </a:lnTo>
                  <a:lnTo>
                    <a:pt x="17324" y="50167"/>
                  </a:lnTo>
                  <a:lnTo>
                    <a:pt x="16181" y="49724"/>
                  </a:lnTo>
                  <a:lnTo>
                    <a:pt x="14935" y="49229"/>
                  </a:lnTo>
                  <a:lnTo>
                    <a:pt x="13774" y="48666"/>
                  </a:lnTo>
                  <a:lnTo>
                    <a:pt x="12579" y="48069"/>
                  </a:lnTo>
                  <a:lnTo>
                    <a:pt x="11538" y="47318"/>
                  </a:lnTo>
                  <a:lnTo>
                    <a:pt x="10446" y="46721"/>
                  </a:lnTo>
                  <a:lnTo>
                    <a:pt x="9354" y="45919"/>
                  </a:lnTo>
                  <a:lnTo>
                    <a:pt x="8466" y="45185"/>
                  </a:lnTo>
                  <a:lnTo>
                    <a:pt x="6657" y="43444"/>
                  </a:lnTo>
                  <a:lnTo>
                    <a:pt x="5769" y="42489"/>
                  </a:lnTo>
                  <a:lnTo>
                    <a:pt x="4950" y="41499"/>
                  </a:lnTo>
                  <a:lnTo>
                    <a:pt x="4318" y="40458"/>
                  </a:lnTo>
                  <a:lnTo>
                    <a:pt x="3943" y="39946"/>
                  </a:lnTo>
                  <a:lnTo>
                    <a:pt x="3602" y="39417"/>
                  </a:lnTo>
                  <a:lnTo>
                    <a:pt x="2304" y="37182"/>
                  </a:lnTo>
                  <a:lnTo>
                    <a:pt x="1843" y="36005"/>
                  </a:lnTo>
                  <a:lnTo>
                    <a:pt x="1331" y="34725"/>
                  </a:lnTo>
                  <a:lnTo>
                    <a:pt x="1024" y="33479"/>
                  </a:lnTo>
                  <a:lnTo>
                    <a:pt x="700" y="32148"/>
                  </a:lnTo>
                  <a:lnTo>
                    <a:pt x="342" y="30868"/>
                  </a:lnTo>
                  <a:lnTo>
                    <a:pt x="239" y="29503"/>
                  </a:lnTo>
                  <a:lnTo>
                    <a:pt x="103" y="28070"/>
                  </a:lnTo>
                  <a:lnTo>
                    <a:pt x="0" y="26534"/>
                  </a:lnTo>
                  <a:lnTo>
                    <a:pt x="103" y="23548"/>
                  </a:lnTo>
                  <a:lnTo>
                    <a:pt x="308" y="22234"/>
                  </a:lnTo>
                  <a:lnTo>
                    <a:pt x="563" y="20767"/>
                  </a:lnTo>
                  <a:lnTo>
                    <a:pt x="853" y="19470"/>
                  </a:lnTo>
                  <a:lnTo>
                    <a:pt x="1212" y="18207"/>
                  </a:lnTo>
                  <a:lnTo>
                    <a:pt x="1622" y="16842"/>
                  </a:lnTo>
                  <a:lnTo>
                    <a:pt x="2014" y="15699"/>
                  </a:lnTo>
                  <a:lnTo>
                    <a:pt x="2611" y="14453"/>
                  </a:lnTo>
                  <a:lnTo>
                    <a:pt x="3926" y="12098"/>
                  </a:lnTo>
                  <a:lnTo>
                    <a:pt x="4609" y="11108"/>
                  </a:lnTo>
                  <a:lnTo>
                    <a:pt x="5411" y="10119"/>
                  </a:lnTo>
                  <a:lnTo>
                    <a:pt x="6213" y="9044"/>
                  </a:lnTo>
                  <a:lnTo>
                    <a:pt x="7015" y="8156"/>
                  </a:lnTo>
                  <a:lnTo>
                    <a:pt x="7425" y="7764"/>
                  </a:lnTo>
                  <a:lnTo>
                    <a:pt x="7954" y="7167"/>
                  </a:lnTo>
                  <a:lnTo>
                    <a:pt x="8944" y="6450"/>
                  </a:lnTo>
                  <a:lnTo>
                    <a:pt x="9900" y="5614"/>
                  </a:lnTo>
                  <a:lnTo>
                    <a:pt x="10838" y="4897"/>
                  </a:lnTo>
                  <a:lnTo>
                    <a:pt x="12084" y="4163"/>
                  </a:lnTo>
                  <a:lnTo>
                    <a:pt x="13126" y="3549"/>
                  </a:lnTo>
                  <a:lnTo>
                    <a:pt x="14201" y="2935"/>
                  </a:lnTo>
                  <a:lnTo>
                    <a:pt x="16624" y="1996"/>
                  </a:lnTo>
                  <a:lnTo>
                    <a:pt x="19202" y="1075"/>
                  </a:lnTo>
                  <a:lnTo>
                    <a:pt x="20482" y="768"/>
                  </a:lnTo>
                  <a:lnTo>
                    <a:pt x="21864" y="461"/>
                  </a:lnTo>
                  <a:lnTo>
                    <a:pt x="23196" y="256"/>
                  </a:lnTo>
                  <a:lnTo>
                    <a:pt x="25944" y="51"/>
                  </a:lnTo>
                  <a:lnTo>
                    <a:pt x="27377" y="0"/>
                  </a:lnTo>
                  <a:lnTo>
                    <a:pt x="30160" y="102"/>
                  </a:lnTo>
                  <a:lnTo>
                    <a:pt x="31525" y="256"/>
                  </a:lnTo>
                  <a:lnTo>
                    <a:pt x="32942" y="443"/>
                  </a:lnTo>
                  <a:lnTo>
                    <a:pt x="34307" y="648"/>
                  </a:lnTo>
                  <a:lnTo>
                    <a:pt x="35570" y="955"/>
                  </a:lnTo>
                  <a:lnTo>
                    <a:pt x="36970" y="1365"/>
                  </a:lnTo>
                  <a:lnTo>
                    <a:pt x="38130" y="1757"/>
                  </a:lnTo>
                  <a:lnTo>
                    <a:pt x="39479" y="2321"/>
                  </a:lnTo>
                  <a:lnTo>
                    <a:pt x="42978" y="3959"/>
                  </a:lnTo>
                  <a:lnTo>
                    <a:pt x="44070" y="4658"/>
                  </a:lnTo>
                  <a:lnTo>
                    <a:pt x="45214" y="5358"/>
                  </a:lnTo>
                  <a:lnTo>
                    <a:pt x="46204" y="6160"/>
                  </a:lnTo>
                  <a:lnTo>
                    <a:pt x="47091" y="6962"/>
                  </a:lnTo>
                  <a:lnTo>
                    <a:pt x="48013" y="7849"/>
                  </a:lnTo>
                  <a:lnTo>
                    <a:pt x="48559" y="8276"/>
                  </a:lnTo>
                  <a:lnTo>
                    <a:pt x="49003" y="8651"/>
                  </a:lnTo>
                  <a:lnTo>
                    <a:pt x="49788" y="9692"/>
                  </a:lnTo>
                  <a:lnTo>
                    <a:pt x="50505" y="10631"/>
                  </a:lnTo>
                  <a:lnTo>
                    <a:pt x="51324" y="11774"/>
                  </a:lnTo>
                  <a:lnTo>
                    <a:pt x="52058" y="12815"/>
                  </a:lnTo>
                  <a:lnTo>
                    <a:pt x="52621" y="13856"/>
                  </a:lnTo>
                  <a:lnTo>
                    <a:pt x="53253" y="15050"/>
                  </a:lnTo>
                  <a:lnTo>
                    <a:pt x="53714" y="16279"/>
                  </a:lnTo>
                  <a:lnTo>
                    <a:pt x="54277" y="17576"/>
                  </a:lnTo>
                  <a:lnTo>
                    <a:pt x="54635" y="18753"/>
                  </a:lnTo>
                  <a:lnTo>
                    <a:pt x="54943" y="20135"/>
                  </a:lnTo>
                  <a:lnTo>
                    <a:pt x="55199" y="21415"/>
                  </a:lnTo>
                  <a:lnTo>
                    <a:pt x="55352" y="22746"/>
                  </a:lnTo>
                  <a:lnTo>
                    <a:pt x="55455" y="24213"/>
                  </a:lnTo>
                  <a:lnTo>
                    <a:pt x="55557" y="25544"/>
                  </a:lnTo>
                  <a:lnTo>
                    <a:pt x="55506" y="27063"/>
                  </a:lnTo>
                  <a:lnTo>
                    <a:pt x="55506" y="27063"/>
                  </a:lnTo>
                  <a:close/>
                </a:path>
              </a:pathLst>
            </a:custGeom>
            <a:solidFill>
              <a:srgbClr val="725D6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2" name="Freeform: Shape 1841">
              <a:extLst>
                <a:ext uri="{FF2B5EF4-FFF2-40B4-BE49-F238E27FC236}">
                  <a16:creationId xmlns:a16="http://schemas.microsoft.com/office/drawing/2014/main" id="{E78B1512-E2D1-825C-E7CD-37CC6FD13B06}"/>
                </a:ext>
              </a:extLst>
            </p:cNvPr>
            <p:cNvSpPr/>
            <p:nvPr/>
          </p:nvSpPr>
          <p:spPr>
            <a:xfrm>
              <a:off x="9385313" y="3688443"/>
              <a:ext cx="55420" cy="50815"/>
            </a:xfrm>
            <a:custGeom>
              <a:avLst/>
              <a:gdLst>
                <a:gd name="connsiteX0" fmla="*/ 24169 w 55420"/>
                <a:gd name="connsiteY0" fmla="*/ 0 h 50815"/>
                <a:gd name="connsiteX1" fmla="*/ 26404 w 55420"/>
                <a:gd name="connsiteY1" fmla="*/ 15323 h 50815"/>
                <a:gd name="connsiteX2" fmla="*/ 45453 w 55420"/>
                <a:gd name="connsiteY2" fmla="*/ 4232 h 50815"/>
                <a:gd name="connsiteX3" fmla="*/ 29272 w 55420"/>
                <a:gd name="connsiteY3" fmla="*/ 19128 h 50815"/>
                <a:gd name="connsiteX4" fmla="*/ 55420 w 55420"/>
                <a:gd name="connsiteY4" fmla="*/ 28309 h 50815"/>
                <a:gd name="connsiteX5" fmla="*/ 27992 w 55420"/>
                <a:gd name="connsiteY5" fmla="*/ 23548 h 50815"/>
                <a:gd name="connsiteX6" fmla="*/ 37431 w 55420"/>
                <a:gd name="connsiteY6" fmla="*/ 50816 h 50815"/>
                <a:gd name="connsiteX7" fmla="*/ 23861 w 55420"/>
                <a:gd name="connsiteY7" fmla="*/ 25442 h 50815"/>
                <a:gd name="connsiteX8" fmla="*/ 9507 w 55420"/>
                <a:gd name="connsiteY8" fmla="*/ 46106 h 50815"/>
                <a:gd name="connsiteX9" fmla="*/ 19731 w 55420"/>
                <a:gd name="connsiteY9" fmla="*/ 23258 h 50815"/>
                <a:gd name="connsiteX10" fmla="*/ 0 w 55420"/>
                <a:gd name="connsiteY10" fmla="*/ 25084 h 50815"/>
                <a:gd name="connsiteX11" fmla="*/ 18878 w 55420"/>
                <a:gd name="connsiteY11" fmla="*/ 18753 h 50815"/>
                <a:gd name="connsiteX12" fmla="*/ 8773 w 55420"/>
                <a:gd name="connsiteY12" fmla="*/ 6859 h 50815"/>
                <a:gd name="connsiteX13" fmla="*/ 21847 w 55420"/>
                <a:gd name="connsiteY13" fmla="*/ 15153 h 50815"/>
                <a:gd name="connsiteX14" fmla="*/ 24169 w 55420"/>
                <a:gd name="connsiteY14" fmla="*/ 0 h 50815"/>
                <a:gd name="connsiteX15" fmla="*/ 24169 w 55420"/>
                <a:gd name="connsiteY15" fmla="*/ 0 h 5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420" h="50815">
                  <a:moveTo>
                    <a:pt x="24169" y="0"/>
                  </a:moveTo>
                  <a:lnTo>
                    <a:pt x="26404" y="15323"/>
                  </a:lnTo>
                  <a:lnTo>
                    <a:pt x="45453" y="4232"/>
                  </a:lnTo>
                  <a:lnTo>
                    <a:pt x="29272" y="19128"/>
                  </a:lnTo>
                  <a:lnTo>
                    <a:pt x="55420" y="28309"/>
                  </a:lnTo>
                  <a:lnTo>
                    <a:pt x="27992" y="23548"/>
                  </a:lnTo>
                  <a:lnTo>
                    <a:pt x="37431" y="50816"/>
                  </a:lnTo>
                  <a:lnTo>
                    <a:pt x="23861" y="25442"/>
                  </a:lnTo>
                  <a:lnTo>
                    <a:pt x="9507" y="46106"/>
                  </a:lnTo>
                  <a:lnTo>
                    <a:pt x="19731" y="23258"/>
                  </a:lnTo>
                  <a:lnTo>
                    <a:pt x="0" y="25084"/>
                  </a:lnTo>
                  <a:lnTo>
                    <a:pt x="18878" y="18753"/>
                  </a:lnTo>
                  <a:lnTo>
                    <a:pt x="8773" y="6859"/>
                  </a:lnTo>
                  <a:lnTo>
                    <a:pt x="21847" y="15153"/>
                  </a:lnTo>
                  <a:lnTo>
                    <a:pt x="24169" y="0"/>
                  </a:lnTo>
                  <a:lnTo>
                    <a:pt x="24169" y="0"/>
                  </a:lnTo>
                  <a:close/>
                </a:path>
              </a:pathLst>
            </a:custGeom>
            <a:solidFill>
              <a:srgbClr val="FFFFF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3" name="Freeform: Shape 1842">
              <a:extLst>
                <a:ext uri="{FF2B5EF4-FFF2-40B4-BE49-F238E27FC236}">
                  <a16:creationId xmlns:a16="http://schemas.microsoft.com/office/drawing/2014/main" id="{B03FC138-815F-A05D-A9F4-DF65EC83A034}"/>
                </a:ext>
              </a:extLst>
            </p:cNvPr>
            <p:cNvSpPr/>
            <p:nvPr/>
          </p:nvSpPr>
          <p:spPr>
            <a:xfrm>
              <a:off x="9288096" y="3683287"/>
              <a:ext cx="45367" cy="53239"/>
            </a:xfrm>
            <a:custGeom>
              <a:avLst/>
              <a:gdLst>
                <a:gd name="connsiteX0" fmla="*/ 1749 w 45367"/>
                <a:gd name="connsiteY0" fmla="*/ -103 h 53239"/>
                <a:gd name="connsiteX1" fmla="*/ 23818 w 45367"/>
                <a:gd name="connsiteY1" fmla="*/ 682 h 53239"/>
                <a:gd name="connsiteX2" fmla="*/ 25644 w 45367"/>
                <a:gd name="connsiteY2" fmla="*/ 852 h 53239"/>
                <a:gd name="connsiteX3" fmla="*/ 27420 w 45367"/>
                <a:gd name="connsiteY3" fmla="*/ 972 h 53239"/>
                <a:gd name="connsiteX4" fmla="*/ 29382 w 45367"/>
                <a:gd name="connsiteY4" fmla="*/ 1245 h 53239"/>
                <a:gd name="connsiteX5" fmla="*/ 31209 w 45367"/>
                <a:gd name="connsiteY5" fmla="*/ 1569 h 53239"/>
                <a:gd name="connsiteX6" fmla="*/ 32916 w 45367"/>
                <a:gd name="connsiteY6" fmla="*/ 1927 h 53239"/>
                <a:gd name="connsiteX7" fmla="*/ 33820 w 45367"/>
                <a:gd name="connsiteY7" fmla="*/ 2218 h 53239"/>
                <a:gd name="connsiteX8" fmla="*/ 34179 w 45367"/>
                <a:gd name="connsiteY8" fmla="*/ 2337 h 53239"/>
                <a:gd name="connsiteX9" fmla="*/ 34571 w 45367"/>
                <a:gd name="connsiteY9" fmla="*/ 2439 h 53239"/>
                <a:gd name="connsiteX10" fmla="*/ 35322 w 45367"/>
                <a:gd name="connsiteY10" fmla="*/ 2781 h 53239"/>
                <a:gd name="connsiteX11" fmla="*/ 36227 w 45367"/>
                <a:gd name="connsiteY11" fmla="*/ 3071 h 53239"/>
                <a:gd name="connsiteX12" fmla="*/ 36927 w 45367"/>
                <a:gd name="connsiteY12" fmla="*/ 3446 h 53239"/>
                <a:gd name="connsiteX13" fmla="*/ 37678 w 45367"/>
                <a:gd name="connsiteY13" fmla="*/ 3975 h 53239"/>
                <a:gd name="connsiteX14" fmla="*/ 38326 w 45367"/>
                <a:gd name="connsiteY14" fmla="*/ 4368 h 53239"/>
                <a:gd name="connsiteX15" fmla="*/ 38958 w 45367"/>
                <a:gd name="connsiteY15" fmla="*/ 4794 h 53239"/>
                <a:gd name="connsiteX16" fmla="*/ 39657 w 45367"/>
                <a:gd name="connsiteY16" fmla="*/ 5323 h 53239"/>
                <a:gd name="connsiteX17" fmla="*/ 40682 w 45367"/>
                <a:gd name="connsiteY17" fmla="*/ 6483 h 53239"/>
                <a:gd name="connsiteX18" fmla="*/ 41160 w 45367"/>
                <a:gd name="connsiteY18" fmla="*/ 7149 h 53239"/>
                <a:gd name="connsiteX19" fmla="*/ 41655 w 45367"/>
                <a:gd name="connsiteY19" fmla="*/ 7780 h 53239"/>
                <a:gd name="connsiteX20" fmla="*/ 42081 w 45367"/>
                <a:gd name="connsiteY20" fmla="*/ 8463 h 53239"/>
                <a:gd name="connsiteX21" fmla="*/ 42320 w 45367"/>
                <a:gd name="connsiteY21" fmla="*/ 8821 h 53239"/>
                <a:gd name="connsiteX22" fmla="*/ 42849 w 45367"/>
                <a:gd name="connsiteY22" fmla="*/ 9999 h 53239"/>
                <a:gd name="connsiteX23" fmla="*/ 43071 w 45367"/>
                <a:gd name="connsiteY23" fmla="*/ 10886 h 53239"/>
                <a:gd name="connsiteX24" fmla="*/ 43293 w 45367"/>
                <a:gd name="connsiteY24" fmla="*/ 11807 h 53239"/>
                <a:gd name="connsiteX25" fmla="*/ 43378 w 45367"/>
                <a:gd name="connsiteY25" fmla="*/ 12217 h 53239"/>
                <a:gd name="connsiteX26" fmla="*/ 43566 w 45367"/>
                <a:gd name="connsiteY26" fmla="*/ 13736 h 53239"/>
                <a:gd name="connsiteX27" fmla="*/ 43634 w 45367"/>
                <a:gd name="connsiteY27" fmla="*/ 14759 h 53239"/>
                <a:gd name="connsiteX28" fmla="*/ 43651 w 45367"/>
                <a:gd name="connsiteY28" fmla="*/ 15971 h 53239"/>
                <a:gd name="connsiteX29" fmla="*/ 43566 w 45367"/>
                <a:gd name="connsiteY29" fmla="*/ 16739 h 53239"/>
                <a:gd name="connsiteX30" fmla="*/ 43310 w 45367"/>
                <a:gd name="connsiteY30" fmla="*/ 18411 h 53239"/>
                <a:gd name="connsiteX31" fmla="*/ 43122 w 45367"/>
                <a:gd name="connsiteY31" fmla="*/ 19264 h 53239"/>
                <a:gd name="connsiteX32" fmla="*/ 42832 w 45367"/>
                <a:gd name="connsiteY32" fmla="*/ 20015 h 53239"/>
                <a:gd name="connsiteX33" fmla="*/ 42457 w 45367"/>
                <a:gd name="connsiteY33" fmla="*/ 20817 h 53239"/>
                <a:gd name="connsiteX34" fmla="*/ 42132 w 45367"/>
                <a:gd name="connsiteY34" fmla="*/ 21517 h 53239"/>
                <a:gd name="connsiteX35" fmla="*/ 41638 w 45367"/>
                <a:gd name="connsiteY35" fmla="*/ 22250 h 53239"/>
                <a:gd name="connsiteX36" fmla="*/ 41211 w 45367"/>
                <a:gd name="connsiteY36" fmla="*/ 22899 h 53239"/>
                <a:gd name="connsiteX37" fmla="*/ 40682 w 45367"/>
                <a:gd name="connsiteY37" fmla="*/ 23547 h 53239"/>
                <a:gd name="connsiteX38" fmla="*/ 40050 w 45367"/>
                <a:gd name="connsiteY38" fmla="*/ 24230 h 53239"/>
                <a:gd name="connsiteX39" fmla="*/ 39470 w 45367"/>
                <a:gd name="connsiteY39" fmla="*/ 24725 h 53239"/>
                <a:gd name="connsiteX40" fmla="*/ 38736 w 45367"/>
                <a:gd name="connsiteY40" fmla="*/ 25202 h 53239"/>
                <a:gd name="connsiteX41" fmla="*/ 37968 w 45367"/>
                <a:gd name="connsiteY41" fmla="*/ 25578 h 53239"/>
                <a:gd name="connsiteX42" fmla="*/ 37183 w 45367"/>
                <a:gd name="connsiteY42" fmla="*/ 25902 h 53239"/>
                <a:gd name="connsiteX43" fmla="*/ 36415 w 45367"/>
                <a:gd name="connsiteY43" fmla="*/ 26124 h 53239"/>
                <a:gd name="connsiteX44" fmla="*/ 36398 w 45367"/>
                <a:gd name="connsiteY44" fmla="*/ 26533 h 53239"/>
                <a:gd name="connsiteX45" fmla="*/ 37404 w 45367"/>
                <a:gd name="connsiteY45" fmla="*/ 27079 h 53239"/>
                <a:gd name="connsiteX46" fmla="*/ 37848 w 45367"/>
                <a:gd name="connsiteY46" fmla="*/ 27250 h 53239"/>
                <a:gd name="connsiteX47" fmla="*/ 39350 w 45367"/>
                <a:gd name="connsiteY47" fmla="*/ 28069 h 53239"/>
                <a:gd name="connsiteX48" fmla="*/ 40135 w 45367"/>
                <a:gd name="connsiteY48" fmla="*/ 28598 h 53239"/>
                <a:gd name="connsiteX49" fmla="*/ 40886 w 45367"/>
                <a:gd name="connsiteY49" fmla="*/ 29229 h 53239"/>
                <a:gd name="connsiteX50" fmla="*/ 41620 w 45367"/>
                <a:gd name="connsiteY50" fmla="*/ 29929 h 53239"/>
                <a:gd name="connsiteX51" fmla="*/ 42354 w 45367"/>
                <a:gd name="connsiteY51" fmla="*/ 30714 h 53239"/>
                <a:gd name="connsiteX52" fmla="*/ 42935 w 45367"/>
                <a:gd name="connsiteY52" fmla="*/ 31448 h 53239"/>
                <a:gd name="connsiteX53" fmla="*/ 43515 w 45367"/>
                <a:gd name="connsiteY53" fmla="*/ 32233 h 53239"/>
                <a:gd name="connsiteX54" fmla="*/ 43993 w 45367"/>
                <a:gd name="connsiteY54" fmla="*/ 33052 h 53239"/>
                <a:gd name="connsiteX55" fmla="*/ 44368 w 45367"/>
                <a:gd name="connsiteY55" fmla="*/ 34093 h 53239"/>
                <a:gd name="connsiteX56" fmla="*/ 44692 w 45367"/>
                <a:gd name="connsiteY56" fmla="*/ 34963 h 53239"/>
                <a:gd name="connsiteX57" fmla="*/ 44949 w 45367"/>
                <a:gd name="connsiteY57" fmla="*/ 36089 h 53239"/>
                <a:gd name="connsiteX58" fmla="*/ 45119 w 45367"/>
                <a:gd name="connsiteY58" fmla="*/ 37113 h 53239"/>
                <a:gd name="connsiteX59" fmla="*/ 45153 w 45367"/>
                <a:gd name="connsiteY59" fmla="*/ 37625 h 53239"/>
                <a:gd name="connsiteX60" fmla="*/ 45239 w 45367"/>
                <a:gd name="connsiteY60" fmla="*/ 38137 h 53239"/>
                <a:gd name="connsiteX61" fmla="*/ 45153 w 45367"/>
                <a:gd name="connsiteY61" fmla="*/ 40304 h 53239"/>
                <a:gd name="connsiteX62" fmla="*/ 45017 w 45367"/>
                <a:gd name="connsiteY62" fmla="*/ 41225 h 53239"/>
                <a:gd name="connsiteX63" fmla="*/ 44829 w 45367"/>
                <a:gd name="connsiteY63" fmla="*/ 42181 h 53239"/>
                <a:gd name="connsiteX64" fmla="*/ 44658 w 45367"/>
                <a:gd name="connsiteY64" fmla="*/ 42983 h 53239"/>
                <a:gd name="connsiteX65" fmla="*/ 44266 w 45367"/>
                <a:gd name="connsiteY65" fmla="*/ 43836 h 53239"/>
                <a:gd name="connsiteX66" fmla="*/ 43993 w 45367"/>
                <a:gd name="connsiteY66" fmla="*/ 44587 h 53239"/>
                <a:gd name="connsiteX67" fmla="*/ 43600 w 45367"/>
                <a:gd name="connsiteY67" fmla="*/ 45338 h 53239"/>
                <a:gd name="connsiteX68" fmla="*/ 43276 w 45367"/>
                <a:gd name="connsiteY68" fmla="*/ 45986 h 53239"/>
                <a:gd name="connsiteX69" fmla="*/ 42798 w 45367"/>
                <a:gd name="connsiteY69" fmla="*/ 46669 h 53239"/>
                <a:gd name="connsiteX70" fmla="*/ 42354 w 45367"/>
                <a:gd name="connsiteY70" fmla="*/ 47420 h 53239"/>
                <a:gd name="connsiteX71" fmla="*/ 41825 w 45367"/>
                <a:gd name="connsiteY71" fmla="*/ 47966 h 53239"/>
                <a:gd name="connsiteX72" fmla="*/ 41313 w 45367"/>
                <a:gd name="connsiteY72" fmla="*/ 48443 h 53239"/>
                <a:gd name="connsiteX73" fmla="*/ 40630 w 45367"/>
                <a:gd name="connsiteY73" fmla="*/ 48938 h 53239"/>
                <a:gd name="connsiteX74" fmla="*/ 39367 w 45367"/>
                <a:gd name="connsiteY74" fmla="*/ 49911 h 53239"/>
                <a:gd name="connsiteX75" fmla="*/ 38701 w 45367"/>
                <a:gd name="connsiteY75" fmla="*/ 50389 h 53239"/>
                <a:gd name="connsiteX76" fmla="*/ 38019 w 45367"/>
                <a:gd name="connsiteY76" fmla="*/ 50713 h 53239"/>
                <a:gd name="connsiteX77" fmla="*/ 37251 w 45367"/>
                <a:gd name="connsiteY77" fmla="*/ 51105 h 53239"/>
                <a:gd name="connsiteX78" fmla="*/ 35697 w 45367"/>
                <a:gd name="connsiteY78" fmla="*/ 51651 h 53239"/>
                <a:gd name="connsiteX79" fmla="*/ 34929 w 45367"/>
                <a:gd name="connsiteY79" fmla="*/ 51976 h 53239"/>
                <a:gd name="connsiteX80" fmla="*/ 34059 w 45367"/>
                <a:gd name="connsiteY80" fmla="*/ 52198 h 53239"/>
                <a:gd name="connsiteX81" fmla="*/ 33291 w 45367"/>
                <a:gd name="connsiteY81" fmla="*/ 52334 h 53239"/>
                <a:gd name="connsiteX82" fmla="*/ 32420 w 45367"/>
                <a:gd name="connsiteY82" fmla="*/ 52556 h 53239"/>
                <a:gd name="connsiteX83" fmla="*/ 27317 w 45367"/>
                <a:gd name="connsiteY83" fmla="*/ 53136 h 53239"/>
                <a:gd name="connsiteX84" fmla="*/ -129 w 45367"/>
                <a:gd name="connsiteY84" fmla="*/ 52146 h 53239"/>
                <a:gd name="connsiteX85" fmla="*/ 1749 w 45367"/>
                <a:gd name="connsiteY85" fmla="*/ -103 h 53239"/>
                <a:gd name="connsiteX86" fmla="*/ 20200 w 45367"/>
                <a:gd name="connsiteY86" fmla="*/ 20629 h 53239"/>
                <a:gd name="connsiteX87" fmla="*/ 22333 w 45367"/>
                <a:gd name="connsiteY87" fmla="*/ 20698 h 53239"/>
                <a:gd name="connsiteX88" fmla="*/ 23357 w 45367"/>
                <a:gd name="connsiteY88" fmla="*/ 20578 h 53239"/>
                <a:gd name="connsiteX89" fmla="*/ 23869 w 45367"/>
                <a:gd name="connsiteY89" fmla="*/ 20391 h 53239"/>
                <a:gd name="connsiteX90" fmla="*/ 24279 w 45367"/>
                <a:gd name="connsiteY90" fmla="*/ 20254 h 53239"/>
                <a:gd name="connsiteX91" fmla="*/ 24654 w 45367"/>
                <a:gd name="connsiteY91" fmla="*/ 20015 h 53239"/>
                <a:gd name="connsiteX92" fmla="*/ 25064 w 45367"/>
                <a:gd name="connsiteY92" fmla="*/ 19776 h 53239"/>
                <a:gd name="connsiteX93" fmla="*/ 25337 w 45367"/>
                <a:gd name="connsiteY93" fmla="*/ 19435 h 53239"/>
                <a:gd name="connsiteX94" fmla="*/ 25696 w 45367"/>
                <a:gd name="connsiteY94" fmla="*/ 19145 h 53239"/>
                <a:gd name="connsiteX95" fmla="*/ 25969 w 45367"/>
                <a:gd name="connsiteY95" fmla="*/ 18701 h 53239"/>
                <a:gd name="connsiteX96" fmla="*/ 26140 w 45367"/>
                <a:gd name="connsiteY96" fmla="*/ 18189 h 53239"/>
                <a:gd name="connsiteX97" fmla="*/ 26259 w 45367"/>
                <a:gd name="connsiteY97" fmla="*/ 17643 h 53239"/>
                <a:gd name="connsiteX98" fmla="*/ 26327 w 45367"/>
                <a:gd name="connsiteY98" fmla="*/ 16927 h 53239"/>
                <a:gd name="connsiteX99" fmla="*/ 26310 w 45367"/>
                <a:gd name="connsiteY99" fmla="*/ 16363 h 53239"/>
                <a:gd name="connsiteX100" fmla="*/ 26225 w 45367"/>
                <a:gd name="connsiteY100" fmla="*/ 15766 h 53239"/>
                <a:gd name="connsiteX101" fmla="*/ 26088 w 45367"/>
                <a:gd name="connsiteY101" fmla="*/ 15254 h 53239"/>
                <a:gd name="connsiteX102" fmla="*/ 25849 w 45367"/>
                <a:gd name="connsiteY102" fmla="*/ 15084 h 53239"/>
                <a:gd name="connsiteX103" fmla="*/ 25747 w 45367"/>
                <a:gd name="connsiteY103" fmla="*/ 14725 h 53239"/>
                <a:gd name="connsiteX104" fmla="*/ 25406 w 45367"/>
                <a:gd name="connsiteY104" fmla="*/ 14367 h 53239"/>
                <a:gd name="connsiteX105" fmla="*/ 25115 w 45367"/>
                <a:gd name="connsiteY105" fmla="*/ 14094 h 53239"/>
                <a:gd name="connsiteX106" fmla="*/ 24671 w 45367"/>
                <a:gd name="connsiteY106" fmla="*/ 13821 h 53239"/>
                <a:gd name="connsiteX107" fmla="*/ 24262 w 45367"/>
                <a:gd name="connsiteY107" fmla="*/ 13650 h 53239"/>
                <a:gd name="connsiteX108" fmla="*/ 23767 w 45367"/>
                <a:gd name="connsiteY108" fmla="*/ 13531 h 53239"/>
                <a:gd name="connsiteX109" fmla="*/ 23357 w 45367"/>
                <a:gd name="connsiteY109" fmla="*/ 13377 h 53239"/>
                <a:gd name="connsiteX110" fmla="*/ 22248 w 45367"/>
                <a:gd name="connsiteY110" fmla="*/ 13224 h 53239"/>
                <a:gd name="connsiteX111" fmla="*/ 18800 w 45367"/>
                <a:gd name="connsiteY111" fmla="*/ 13104 h 53239"/>
                <a:gd name="connsiteX112" fmla="*/ 18527 w 45367"/>
                <a:gd name="connsiteY112" fmla="*/ 20561 h 53239"/>
                <a:gd name="connsiteX113" fmla="*/ 20200 w 45367"/>
                <a:gd name="connsiteY113" fmla="*/ 20629 h 53239"/>
                <a:gd name="connsiteX114" fmla="*/ 17827 w 45367"/>
                <a:gd name="connsiteY114" fmla="*/ 40236 h 53239"/>
                <a:gd name="connsiteX115" fmla="*/ 21173 w 45367"/>
                <a:gd name="connsiteY115" fmla="*/ 40355 h 53239"/>
                <a:gd name="connsiteX116" fmla="*/ 22538 w 45367"/>
                <a:gd name="connsiteY116" fmla="*/ 40355 h 53239"/>
                <a:gd name="connsiteX117" fmla="*/ 23716 w 45367"/>
                <a:gd name="connsiteY117" fmla="*/ 40202 h 53239"/>
                <a:gd name="connsiteX118" fmla="*/ 25508 w 45367"/>
                <a:gd name="connsiteY118" fmla="*/ 39758 h 53239"/>
                <a:gd name="connsiteX119" fmla="*/ 26037 w 45367"/>
                <a:gd name="connsiteY119" fmla="*/ 39468 h 53239"/>
                <a:gd name="connsiteX120" fmla="*/ 26498 w 45367"/>
                <a:gd name="connsiteY120" fmla="*/ 39127 h 53239"/>
                <a:gd name="connsiteX121" fmla="*/ 26925 w 45367"/>
                <a:gd name="connsiteY121" fmla="*/ 38734 h 53239"/>
                <a:gd name="connsiteX122" fmla="*/ 27198 w 45367"/>
                <a:gd name="connsiteY122" fmla="*/ 38290 h 53239"/>
                <a:gd name="connsiteX123" fmla="*/ 27471 w 45367"/>
                <a:gd name="connsiteY123" fmla="*/ 37642 h 53239"/>
                <a:gd name="connsiteX124" fmla="*/ 27641 w 45367"/>
                <a:gd name="connsiteY124" fmla="*/ 36994 h 53239"/>
                <a:gd name="connsiteX125" fmla="*/ 27693 w 45367"/>
                <a:gd name="connsiteY125" fmla="*/ 35526 h 53239"/>
                <a:gd name="connsiteX126" fmla="*/ 27573 w 45367"/>
                <a:gd name="connsiteY126" fmla="*/ 34758 h 53239"/>
                <a:gd name="connsiteX127" fmla="*/ 27437 w 45367"/>
                <a:gd name="connsiteY127" fmla="*/ 34485 h 53239"/>
                <a:gd name="connsiteX128" fmla="*/ 27334 w 45367"/>
                <a:gd name="connsiteY128" fmla="*/ 34229 h 53239"/>
                <a:gd name="connsiteX129" fmla="*/ 26993 w 45367"/>
                <a:gd name="connsiteY129" fmla="*/ 33717 h 53239"/>
                <a:gd name="connsiteX130" fmla="*/ 26600 w 45367"/>
                <a:gd name="connsiteY130" fmla="*/ 33291 h 53239"/>
                <a:gd name="connsiteX131" fmla="*/ 26208 w 45367"/>
                <a:gd name="connsiteY131" fmla="*/ 32932 h 53239"/>
                <a:gd name="connsiteX132" fmla="*/ 25713 w 45367"/>
                <a:gd name="connsiteY132" fmla="*/ 32608 h 53239"/>
                <a:gd name="connsiteX133" fmla="*/ 25013 w 45367"/>
                <a:gd name="connsiteY133" fmla="*/ 32318 h 53239"/>
                <a:gd name="connsiteX134" fmla="*/ 23852 w 45367"/>
                <a:gd name="connsiteY134" fmla="*/ 32079 h 53239"/>
                <a:gd name="connsiteX135" fmla="*/ 23101 w 45367"/>
                <a:gd name="connsiteY135" fmla="*/ 31994 h 53239"/>
                <a:gd name="connsiteX136" fmla="*/ 22589 w 45367"/>
                <a:gd name="connsiteY136" fmla="*/ 31874 h 53239"/>
                <a:gd name="connsiteX137" fmla="*/ 21224 w 45367"/>
                <a:gd name="connsiteY137" fmla="*/ 31823 h 53239"/>
                <a:gd name="connsiteX138" fmla="*/ 20063 w 45367"/>
                <a:gd name="connsiteY138" fmla="*/ 31687 h 53239"/>
                <a:gd name="connsiteX139" fmla="*/ 18135 w 45367"/>
                <a:gd name="connsiteY139" fmla="*/ 31618 h 53239"/>
                <a:gd name="connsiteX140" fmla="*/ 17827 w 45367"/>
                <a:gd name="connsiteY140" fmla="*/ 40236 h 53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5367" h="53239">
                  <a:moveTo>
                    <a:pt x="1749" y="-103"/>
                  </a:moveTo>
                  <a:lnTo>
                    <a:pt x="23818" y="682"/>
                  </a:lnTo>
                  <a:lnTo>
                    <a:pt x="25644" y="852"/>
                  </a:lnTo>
                  <a:lnTo>
                    <a:pt x="27420" y="972"/>
                  </a:lnTo>
                  <a:lnTo>
                    <a:pt x="29382" y="1245"/>
                  </a:lnTo>
                  <a:lnTo>
                    <a:pt x="31209" y="1569"/>
                  </a:lnTo>
                  <a:lnTo>
                    <a:pt x="32916" y="1927"/>
                  </a:lnTo>
                  <a:lnTo>
                    <a:pt x="33820" y="2218"/>
                  </a:lnTo>
                  <a:lnTo>
                    <a:pt x="34179" y="2337"/>
                  </a:lnTo>
                  <a:lnTo>
                    <a:pt x="34571" y="2439"/>
                  </a:lnTo>
                  <a:lnTo>
                    <a:pt x="35322" y="2781"/>
                  </a:lnTo>
                  <a:lnTo>
                    <a:pt x="36227" y="3071"/>
                  </a:lnTo>
                  <a:lnTo>
                    <a:pt x="36927" y="3446"/>
                  </a:lnTo>
                  <a:lnTo>
                    <a:pt x="37678" y="3975"/>
                  </a:lnTo>
                  <a:lnTo>
                    <a:pt x="38326" y="4368"/>
                  </a:lnTo>
                  <a:lnTo>
                    <a:pt x="38958" y="4794"/>
                  </a:lnTo>
                  <a:lnTo>
                    <a:pt x="39657" y="5323"/>
                  </a:lnTo>
                  <a:lnTo>
                    <a:pt x="40682" y="6483"/>
                  </a:lnTo>
                  <a:lnTo>
                    <a:pt x="41160" y="7149"/>
                  </a:lnTo>
                  <a:lnTo>
                    <a:pt x="41655" y="7780"/>
                  </a:lnTo>
                  <a:lnTo>
                    <a:pt x="42081" y="8463"/>
                  </a:lnTo>
                  <a:lnTo>
                    <a:pt x="42320" y="8821"/>
                  </a:lnTo>
                  <a:lnTo>
                    <a:pt x="42849" y="9999"/>
                  </a:lnTo>
                  <a:lnTo>
                    <a:pt x="43071" y="10886"/>
                  </a:lnTo>
                  <a:lnTo>
                    <a:pt x="43293" y="11807"/>
                  </a:lnTo>
                  <a:lnTo>
                    <a:pt x="43378" y="12217"/>
                  </a:lnTo>
                  <a:lnTo>
                    <a:pt x="43566" y="13736"/>
                  </a:lnTo>
                  <a:lnTo>
                    <a:pt x="43634" y="14759"/>
                  </a:lnTo>
                  <a:lnTo>
                    <a:pt x="43651" y="15971"/>
                  </a:lnTo>
                  <a:lnTo>
                    <a:pt x="43566" y="16739"/>
                  </a:lnTo>
                  <a:lnTo>
                    <a:pt x="43310" y="18411"/>
                  </a:lnTo>
                  <a:lnTo>
                    <a:pt x="43122" y="19264"/>
                  </a:lnTo>
                  <a:lnTo>
                    <a:pt x="42832" y="20015"/>
                  </a:lnTo>
                  <a:lnTo>
                    <a:pt x="42457" y="20817"/>
                  </a:lnTo>
                  <a:lnTo>
                    <a:pt x="42132" y="21517"/>
                  </a:lnTo>
                  <a:lnTo>
                    <a:pt x="41638" y="22250"/>
                  </a:lnTo>
                  <a:lnTo>
                    <a:pt x="41211" y="22899"/>
                  </a:lnTo>
                  <a:lnTo>
                    <a:pt x="40682" y="23547"/>
                  </a:lnTo>
                  <a:lnTo>
                    <a:pt x="40050" y="24230"/>
                  </a:lnTo>
                  <a:lnTo>
                    <a:pt x="39470" y="24725"/>
                  </a:lnTo>
                  <a:lnTo>
                    <a:pt x="38736" y="25202"/>
                  </a:lnTo>
                  <a:lnTo>
                    <a:pt x="37968" y="25578"/>
                  </a:lnTo>
                  <a:lnTo>
                    <a:pt x="37183" y="25902"/>
                  </a:lnTo>
                  <a:lnTo>
                    <a:pt x="36415" y="26124"/>
                  </a:lnTo>
                  <a:lnTo>
                    <a:pt x="36398" y="26533"/>
                  </a:lnTo>
                  <a:lnTo>
                    <a:pt x="37404" y="27079"/>
                  </a:lnTo>
                  <a:lnTo>
                    <a:pt x="37848" y="27250"/>
                  </a:lnTo>
                  <a:lnTo>
                    <a:pt x="39350" y="28069"/>
                  </a:lnTo>
                  <a:lnTo>
                    <a:pt x="40135" y="28598"/>
                  </a:lnTo>
                  <a:lnTo>
                    <a:pt x="40886" y="29229"/>
                  </a:lnTo>
                  <a:lnTo>
                    <a:pt x="41620" y="29929"/>
                  </a:lnTo>
                  <a:lnTo>
                    <a:pt x="42354" y="30714"/>
                  </a:lnTo>
                  <a:lnTo>
                    <a:pt x="42935" y="31448"/>
                  </a:lnTo>
                  <a:lnTo>
                    <a:pt x="43515" y="32233"/>
                  </a:lnTo>
                  <a:lnTo>
                    <a:pt x="43993" y="33052"/>
                  </a:lnTo>
                  <a:lnTo>
                    <a:pt x="44368" y="34093"/>
                  </a:lnTo>
                  <a:lnTo>
                    <a:pt x="44692" y="34963"/>
                  </a:lnTo>
                  <a:lnTo>
                    <a:pt x="44949" y="36089"/>
                  </a:lnTo>
                  <a:lnTo>
                    <a:pt x="45119" y="37113"/>
                  </a:lnTo>
                  <a:lnTo>
                    <a:pt x="45153" y="37625"/>
                  </a:lnTo>
                  <a:lnTo>
                    <a:pt x="45239" y="38137"/>
                  </a:lnTo>
                  <a:lnTo>
                    <a:pt x="45153" y="40304"/>
                  </a:lnTo>
                  <a:lnTo>
                    <a:pt x="45017" y="41225"/>
                  </a:lnTo>
                  <a:lnTo>
                    <a:pt x="44829" y="42181"/>
                  </a:lnTo>
                  <a:lnTo>
                    <a:pt x="44658" y="42983"/>
                  </a:lnTo>
                  <a:lnTo>
                    <a:pt x="44266" y="43836"/>
                  </a:lnTo>
                  <a:lnTo>
                    <a:pt x="43993" y="44587"/>
                  </a:lnTo>
                  <a:lnTo>
                    <a:pt x="43600" y="45338"/>
                  </a:lnTo>
                  <a:lnTo>
                    <a:pt x="43276" y="45986"/>
                  </a:lnTo>
                  <a:lnTo>
                    <a:pt x="42798" y="46669"/>
                  </a:lnTo>
                  <a:lnTo>
                    <a:pt x="42354" y="47420"/>
                  </a:lnTo>
                  <a:lnTo>
                    <a:pt x="41825" y="47966"/>
                  </a:lnTo>
                  <a:lnTo>
                    <a:pt x="41313" y="48443"/>
                  </a:lnTo>
                  <a:lnTo>
                    <a:pt x="40630" y="48938"/>
                  </a:lnTo>
                  <a:lnTo>
                    <a:pt x="39367" y="49911"/>
                  </a:lnTo>
                  <a:lnTo>
                    <a:pt x="38701" y="50389"/>
                  </a:lnTo>
                  <a:lnTo>
                    <a:pt x="38019" y="50713"/>
                  </a:lnTo>
                  <a:lnTo>
                    <a:pt x="37251" y="51105"/>
                  </a:lnTo>
                  <a:lnTo>
                    <a:pt x="35697" y="51651"/>
                  </a:lnTo>
                  <a:lnTo>
                    <a:pt x="34929" y="51976"/>
                  </a:lnTo>
                  <a:lnTo>
                    <a:pt x="34059" y="52198"/>
                  </a:lnTo>
                  <a:lnTo>
                    <a:pt x="33291" y="52334"/>
                  </a:lnTo>
                  <a:lnTo>
                    <a:pt x="32420" y="52556"/>
                  </a:lnTo>
                  <a:lnTo>
                    <a:pt x="27317" y="53136"/>
                  </a:lnTo>
                  <a:lnTo>
                    <a:pt x="-129" y="52146"/>
                  </a:lnTo>
                  <a:lnTo>
                    <a:pt x="1749" y="-103"/>
                  </a:lnTo>
                  <a:close/>
                  <a:moveTo>
                    <a:pt x="20200" y="20629"/>
                  </a:moveTo>
                  <a:lnTo>
                    <a:pt x="22333" y="20698"/>
                  </a:lnTo>
                  <a:lnTo>
                    <a:pt x="23357" y="20578"/>
                  </a:lnTo>
                  <a:lnTo>
                    <a:pt x="23869" y="20391"/>
                  </a:lnTo>
                  <a:lnTo>
                    <a:pt x="24279" y="20254"/>
                  </a:lnTo>
                  <a:lnTo>
                    <a:pt x="24654" y="20015"/>
                  </a:lnTo>
                  <a:lnTo>
                    <a:pt x="25064" y="19776"/>
                  </a:lnTo>
                  <a:lnTo>
                    <a:pt x="25337" y="19435"/>
                  </a:lnTo>
                  <a:lnTo>
                    <a:pt x="25696" y="19145"/>
                  </a:lnTo>
                  <a:lnTo>
                    <a:pt x="25969" y="18701"/>
                  </a:lnTo>
                  <a:lnTo>
                    <a:pt x="26140" y="18189"/>
                  </a:lnTo>
                  <a:lnTo>
                    <a:pt x="26259" y="17643"/>
                  </a:lnTo>
                  <a:lnTo>
                    <a:pt x="26327" y="16927"/>
                  </a:lnTo>
                  <a:lnTo>
                    <a:pt x="26310" y="16363"/>
                  </a:lnTo>
                  <a:lnTo>
                    <a:pt x="26225" y="15766"/>
                  </a:lnTo>
                  <a:lnTo>
                    <a:pt x="26088" y="15254"/>
                  </a:lnTo>
                  <a:lnTo>
                    <a:pt x="25849" y="15084"/>
                  </a:lnTo>
                  <a:lnTo>
                    <a:pt x="25747" y="14725"/>
                  </a:lnTo>
                  <a:lnTo>
                    <a:pt x="25406" y="14367"/>
                  </a:lnTo>
                  <a:lnTo>
                    <a:pt x="25115" y="14094"/>
                  </a:lnTo>
                  <a:lnTo>
                    <a:pt x="24671" y="13821"/>
                  </a:lnTo>
                  <a:lnTo>
                    <a:pt x="24262" y="13650"/>
                  </a:lnTo>
                  <a:lnTo>
                    <a:pt x="23767" y="13531"/>
                  </a:lnTo>
                  <a:lnTo>
                    <a:pt x="23357" y="13377"/>
                  </a:lnTo>
                  <a:lnTo>
                    <a:pt x="22248" y="13224"/>
                  </a:lnTo>
                  <a:lnTo>
                    <a:pt x="18800" y="13104"/>
                  </a:lnTo>
                  <a:lnTo>
                    <a:pt x="18527" y="20561"/>
                  </a:lnTo>
                  <a:lnTo>
                    <a:pt x="20200" y="20629"/>
                  </a:lnTo>
                  <a:close/>
                  <a:moveTo>
                    <a:pt x="17827" y="40236"/>
                  </a:moveTo>
                  <a:lnTo>
                    <a:pt x="21173" y="40355"/>
                  </a:lnTo>
                  <a:lnTo>
                    <a:pt x="22538" y="40355"/>
                  </a:lnTo>
                  <a:lnTo>
                    <a:pt x="23716" y="40202"/>
                  </a:lnTo>
                  <a:lnTo>
                    <a:pt x="25508" y="39758"/>
                  </a:lnTo>
                  <a:lnTo>
                    <a:pt x="26037" y="39468"/>
                  </a:lnTo>
                  <a:lnTo>
                    <a:pt x="26498" y="39127"/>
                  </a:lnTo>
                  <a:lnTo>
                    <a:pt x="26925" y="38734"/>
                  </a:lnTo>
                  <a:lnTo>
                    <a:pt x="27198" y="38290"/>
                  </a:lnTo>
                  <a:lnTo>
                    <a:pt x="27471" y="37642"/>
                  </a:lnTo>
                  <a:lnTo>
                    <a:pt x="27641" y="36994"/>
                  </a:lnTo>
                  <a:lnTo>
                    <a:pt x="27693" y="35526"/>
                  </a:lnTo>
                  <a:lnTo>
                    <a:pt x="27573" y="34758"/>
                  </a:lnTo>
                  <a:lnTo>
                    <a:pt x="27437" y="34485"/>
                  </a:lnTo>
                  <a:lnTo>
                    <a:pt x="27334" y="34229"/>
                  </a:lnTo>
                  <a:lnTo>
                    <a:pt x="26993" y="33717"/>
                  </a:lnTo>
                  <a:lnTo>
                    <a:pt x="26600" y="33291"/>
                  </a:lnTo>
                  <a:lnTo>
                    <a:pt x="26208" y="32932"/>
                  </a:lnTo>
                  <a:lnTo>
                    <a:pt x="25713" y="32608"/>
                  </a:lnTo>
                  <a:lnTo>
                    <a:pt x="25013" y="32318"/>
                  </a:lnTo>
                  <a:lnTo>
                    <a:pt x="23852" y="32079"/>
                  </a:lnTo>
                  <a:lnTo>
                    <a:pt x="23101" y="31994"/>
                  </a:lnTo>
                  <a:lnTo>
                    <a:pt x="22589" y="31874"/>
                  </a:lnTo>
                  <a:lnTo>
                    <a:pt x="21224" y="31823"/>
                  </a:lnTo>
                  <a:lnTo>
                    <a:pt x="20063" y="31687"/>
                  </a:lnTo>
                  <a:lnTo>
                    <a:pt x="18135" y="31618"/>
                  </a:lnTo>
                  <a:lnTo>
                    <a:pt x="17827" y="40236"/>
                  </a:lnTo>
                  <a:close/>
                </a:path>
              </a:pathLst>
            </a:custGeom>
            <a:solidFill>
              <a:srgbClr val="5D6C75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4" name="Freeform: Shape 1843">
              <a:extLst>
                <a:ext uri="{FF2B5EF4-FFF2-40B4-BE49-F238E27FC236}">
                  <a16:creationId xmlns:a16="http://schemas.microsoft.com/office/drawing/2014/main" id="{DC899AB9-040B-BE66-BF85-8CD3A4F83954}"/>
                </a:ext>
              </a:extLst>
            </p:cNvPr>
            <p:cNvSpPr/>
            <p:nvPr/>
          </p:nvSpPr>
          <p:spPr>
            <a:xfrm>
              <a:off x="9337219" y="3685710"/>
              <a:ext cx="47961" cy="52812"/>
            </a:xfrm>
            <a:custGeom>
              <a:avLst/>
              <a:gdLst>
                <a:gd name="connsiteX0" fmla="*/ 1715 w 47961"/>
                <a:gd name="connsiteY0" fmla="*/ -103 h 52812"/>
                <a:gd name="connsiteX1" fmla="*/ 24142 w 47961"/>
                <a:gd name="connsiteY1" fmla="*/ 699 h 52812"/>
                <a:gd name="connsiteX2" fmla="*/ 26225 w 47961"/>
                <a:gd name="connsiteY2" fmla="*/ 887 h 52812"/>
                <a:gd name="connsiteX3" fmla="*/ 28239 w 47961"/>
                <a:gd name="connsiteY3" fmla="*/ 1109 h 52812"/>
                <a:gd name="connsiteX4" fmla="*/ 29348 w 47961"/>
                <a:gd name="connsiteY4" fmla="*/ 1245 h 52812"/>
                <a:gd name="connsiteX5" fmla="*/ 30270 w 47961"/>
                <a:gd name="connsiteY5" fmla="*/ 1433 h 52812"/>
                <a:gd name="connsiteX6" fmla="*/ 31277 w 47961"/>
                <a:gd name="connsiteY6" fmla="*/ 1723 h 52812"/>
                <a:gd name="connsiteX7" fmla="*/ 32284 w 47961"/>
                <a:gd name="connsiteY7" fmla="*/ 1962 h 52812"/>
                <a:gd name="connsiteX8" fmla="*/ 33137 w 47961"/>
                <a:gd name="connsiteY8" fmla="*/ 2252 h 52812"/>
                <a:gd name="connsiteX9" fmla="*/ 34025 w 47961"/>
                <a:gd name="connsiteY9" fmla="*/ 2576 h 52812"/>
                <a:gd name="connsiteX10" fmla="*/ 34981 w 47961"/>
                <a:gd name="connsiteY10" fmla="*/ 3071 h 52812"/>
                <a:gd name="connsiteX11" fmla="*/ 36636 w 47961"/>
                <a:gd name="connsiteY11" fmla="*/ 3787 h 52812"/>
                <a:gd name="connsiteX12" fmla="*/ 37370 w 47961"/>
                <a:gd name="connsiteY12" fmla="*/ 4231 h 52812"/>
                <a:gd name="connsiteX13" fmla="*/ 38224 w 47961"/>
                <a:gd name="connsiteY13" fmla="*/ 4760 h 52812"/>
                <a:gd name="connsiteX14" fmla="*/ 39504 w 47961"/>
                <a:gd name="connsiteY14" fmla="*/ 5835 h 52812"/>
                <a:gd name="connsiteX15" fmla="*/ 40187 w 47961"/>
                <a:gd name="connsiteY15" fmla="*/ 6569 h 52812"/>
                <a:gd name="connsiteX16" fmla="*/ 40835 w 47961"/>
                <a:gd name="connsiteY16" fmla="*/ 7149 h 52812"/>
                <a:gd name="connsiteX17" fmla="*/ 41415 w 47961"/>
                <a:gd name="connsiteY17" fmla="*/ 7883 h 52812"/>
                <a:gd name="connsiteX18" fmla="*/ 41945 w 47961"/>
                <a:gd name="connsiteY18" fmla="*/ 8651 h 52812"/>
                <a:gd name="connsiteX19" fmla="*/ 42423 w 47961"/>
                <a:gd name="connsiteY19" fmla="*/ 9231 h 52812"/>
                <a:gd name="connsiteX20" fmla="*/ 42849 w 47961"/>
                <a:gd name="connsiteY20" fmla="*/ 10118 h 52812"/>
                <a:gd name="connsiteX21" fmla="*/ 43327 w 47961"/>
                <a:gd name="connsiteY21" fmla="*/ 10988 h 52812"/>
                <a:gd name="connsiteX22" fmla="*/ 43600 w 47961"/>
                <a:gd name="connsiteY22" fmla="*/ 11910 h 52812"/>
                <a:gd name="connsiteX23" fmla="*/ 43924 w 47961"/>
                <a:gd name="connsiteY23" fmla="*/ 12797 h 52812"/>
                <a:gd name="connsiteX24" fmla="*/ 44249 w 47961"/>
                <a:gd name="connsiteY24" fmla="*/ 13719 h 52812"/>
                <a:gd name="connsiteX25" fmla="*/ 44471 w 47961"/>
                <a:gd name="connsiteY25" fmla="*/ 14743 h 52812"/>
                <a:gd name="connsiteX26" fmla="*/ 44573 w 47961"/>
                <a:gd name="connsiteY26" fmla="*/ 15869 h 52812"/>
                <a:gd name="connsiteX27" fmla="*/ 44658 w 47961"/>
                <a:gd name="connsiteY27" fmla="*/ 16381 h 52812"/>
                <a:gd name="connsiteX28" fmla="*/ 44692 w 47961"/>
                <a:gd name="connsiteY28" fmla="*/ 16893 h 52812"/>
                <a:gd name="connsiteX29" fmla="*/ 44761 w 47961"/>
                <a:gd name="connsiteY29" fmla="*/ 17951 h 52812"/>
                <a:gd name="connsiteX30" fmla="*/ 44710 w 47961"/>
                <a:gd name="connsiteY30" fmla="*/ 19230 h 52812"/>
                <a:gd name="connsiteX31" fmla="*/ 44556 w 47961"/>
                <a:gd name="connsiteY31" fmla="*/ 20698 h 52812"/>
                <a:gd name="connsiteX32" fmla="*/ 44454 w 47961"/>
                <a:gd name="connsiteY32" fmla="*/ 21960 h 52812"/>
                <a:gd name="connsiteX33" fmla="*/ 44147 w 47961"/>
                <a:gd name="connsiteY33" fmla="*/ 23718 h 52812"/>
                <a:gd name="connsiteX34" fmla="*/ 43924 w 47961"/>
                <a:gd name="connsiteY34" fmla="*/ 24230 h 52812"/>
                <a:gd name="connsiteX35" fmla="*/ 43754 w 47961"/>
                <a:gd name="connsiteY35" fmla="*/ 24776 h 52812"/>
                <a:gd name="connsiteX36" fmla="*/ 43481 w 47961"/>
                <a:gd name="connsiteY36" fmla="*/ 25220 h 52812"/>
                <a:gd name="connsiteX37" fmla="*/ 43088 w 47961"/>
                <a:gd name="connsiteY37" fmla="*/ 26124 h 52812"/>
                <a:gd name="connsiteX38" fmla="*/ 42661 w 47961"/>
                <a:gd name="connsiteY38" fmla="*/ 27028 h 52812"/>
                <a:gd name="connsiteX39" fmla="*/ 42013 w 47961"/>
                <a:gd name="connsiteY39" fmla="*/ 27864 h 52812"/>
                <a:gd name="connsiteX40" fmla="*/ 40647 w 47961"/>
                <a:gd name="connsiteY40" fmla="*/ 29178 h 52812"/>
                <a:gd name="connsiteX41" fmla="*/ 39760 w 47961"/>
                <a:gd name="connsiteY41" fmla="*/ 29810 h 52812"/>
                <a:gd name="connsiteX42" fmla="*/ 38821 w 47961"/>
                <a:gd name="connsiteY42" fmla="*/ 30390 h 52812"/>
                <a:gd name="connsiteX43" fmla="*/ 37848 w 47961"/>
                <a:gd name="connsiteY43" fmla="*/ 30868 h 52812"/>
                <a:gd name="connsiteX44" fmla="*/ 35630 w 47961"/>
                <a:gd name="connsiteY44" fmla="*/ 31789 h 52812"/>
                <a:gd name="connsiteX45" fmla="*/ 34349 w 47961"/>
                <a:gd name="connsiteY45" fmla="*/ 32062 h 52812"/>
                <a:gd name="connsiteX46" fmla="*/ 34332 w 47961"/>
                <a:gd name="connsiteY46" fmla="*/ 32557 h 52812"/>
                <a:gd name="connsiteX47" fmla="*/ 35800 w 47961"/>
                <a:gd name="connsiteY47" fmla="*/ 33837 h 52812"/>
                <a:gd name="connsiteX48" fmla="*/ 36141 w 47961"/>
                <a:gd name="connsiteY48" fmla="*/ 34246 h 52812"/>
                <a:gd name="connsiteX49" fmla="*/ 36534 w 47961"/>
                <a:gd name="connsiteY49" fmla="*/ 34775 h 52812"/>
                <a:gd name="connsiteX50" fmla="*/ 37353 w 47961"/>
                <a:gd name="connsiteY50" fmla="*/ 35714 h 52812"/>
                <a:gd name="connsiteX51" fmla="*/ 47833 w 47961"/>
                <a:gd name="connsiteY51" fmla="*/ 52710 h 52812"/>
                <a:gd name="connsiteX52" fmla="*/ 26412 w 47961"/>
                <a:gd name="connsiteY52" fmla="*/ 51942 h 52812"/>
                <a:gd name="connsiteX53" fmla="*/ 18988 w 47961"/>
                <a:gd name="connsiteY53" fmla="*/ 35270 h 52812"/>
                <a:gd name="connsiteX54" fmla="*/ 18578 w 47961"/>
                <a:gd name="connsiteY54" fmla="*/ 35253 h 52812"/>
                <a:gd name="connsiteX55" fmla="*/ 17998 w 47961"/>
                <a:gd name="connsiteY55" fmla="*/ 51634 h 52812"/>
                <a:gd name="connsiteX56" fmla="*/ -129 w 47961"/>
                <a:gd name="connsiteY56" fmla="*/ 50986 h 52812"/>
                <a:gd name="connsiteX57" fmla="*/ 1715 w 47961"/>
                <a:gd name="connsiteY57" fmla="*/ -103 h 52812"/>
                <a:gd name="connsiteX58" fmla="*/ 19022 w 47961"/>
                <a:gd name="connsiteY58" fmla="*/ 23223 h 52812"/>
                <a:gd name="connsiteX59" fmla="*/ 21343 w 47961"/>
                <a:gd name="connsiteY59" fmla="*/ 23309 h 52812"/>
                <a:gd name="connsiteX60" fmla="*/ 22060 w 47961"/>
                <a:gd name="connsiteY60" fmla="*/ 23240 h 52812"/>
                <a:gd name="connsiteX61" fmla="*/ 23596 w 47961"/>
                <a:gd name="connsiteY61" fmla="*/ 23036 h 52812"/>
                <a:gd name="connsiteX62" fmla="*/ 24416 w 47961"/>
                <a:gd name="connsiteY62" fmla="*/ 22762 h 52812"/>
                <a:gd name="connsiteX63" fmla="*/ 24945 w 47961"/>
                <a:gd name="connsiteY63" fmla="*/ 22421 h 52812"/>
                <a:gd name="connsiteX64" fmla="*/ 25303 w 47961"/>
                <a:gd name="connsiteY64" fmla="*/ 22182 h 52812"/>
                <a:gd name="connsiteX65" fmla="*/ 25662 w 47961"/>
                <a:gd name="connsiteY65" fmla="*/ 21841 h 52812"/>
                <a:gd name="connsiteX66" fmla="*/ 26208 w 47961"/>
                <a:gd name="connsiteY66" fmla="*/ 21039 h 52812"/>
                <a:gd name="connsiteX67" fmla="*/ 26378 w 47961"/>
                <a:gd name="connsiteY67" fmla="*/ 20442 h 52812"/>
                <a:gd name="connsiteX68" fmla="*/ 26498 w 47961"/>
                <a:gd name="connsiteY68" fmla="*/ 19930 h 52812"/>
                <a:gd name="connsiteX69" fmla="*/ 26549 w 47961"/>
                <a:gd name="connsiteY69" fmla="*/ 18514 h 52812"/>
                <a:gd name="connsiteX70" fmla="*/ 26464 w 47961"/>
                <a:gd name="connsiteY70" fmla="*/ 17899 h 52812"/>
                <a:gd name="connsiteX71" fmla="*/ 26344 w 47961"/>
                <a:gd name="connsiteY71" fmla="*/ 17285 h 52812"/>
                <a:gd name="connsiteX72" fmla="*/ 26157 w 47961"/>
                <a:gd name="connsiteY72" fmla="*/ 16773 h 52812"/>
                <a:gd name="connsiteX73" fmla="*/ 25917 w 47961"/>
                <a:gd name="connsiteY73" fmla="*/ 16363 h 52812"/>
                <a:gd name="connsiteX74" fmla="*/ 25627 w 47961"/>
                <a:gd name="connsiteY74" fmla="*/ 15988 h 52812"/>
                <a:gd name="connsiteX75" fmla="*/ 24928 w 47961"/>
                <a:gd name="connsiteY75" fmla="*/ 15459 h 52812"/>
                <a:gd name="connsiteX76" fmla="*/ 24637 w 47961"/>
                <a:gd name="connsiteY76" fmla="*/ 15408 h 52812"/>
                <a:gd name="connsiteX77" fmla="*/ 24433 w 47961"/>
                <a:gd name="connsiteY77" fmla="*/ 15186 h 52812"/>
                <a:gd name="connsiteX78" fmla="*/ 24023 w 47961"/>
                <a:gd name="connsiteY78" fmla="*/ 15118 h 52812"/>
                <a:gd name="connsiteX79" fmla="*/ 23528 w 47961"/>
                <a:gd name="connsiteY79" fmla="*/ 14896 h 52812"/>
                <a:gd name="connsiteX80" fmla="*/ 23033 w 47961"/>
                <a:gd name="connsiteY80" fmla="*/ 14828 h 52812"/>
                <a:gd name="connsiteX81" fmla="*/ 21907 w 47961"/>
                <a:gd name="connsiteY81" fmla="*/ 14691 h 52812"/>
                <a:gd name="connsiteX82" fmla="*/ 20746 w 47961"/>
                <a:gd name="connsiteY82" fmla="*/ 14555 h 52812"/>
                <a:gd name="connsiteX83" fmla="*/ 19329 w 47961"/>
                <a:gd name="connsiteY83" fmla="*/ 14504 h 52812"/>
                <a:gd name="connsiteX84" fmla="*/ 19022 w 47961"/>
                <a:gd name="connsiteY84" fmla="*/ 23223 h 5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47961" h="52812">
                  <a:moveTo>
                    <a:pt x="1715" y="-103"/>
                  </a:moveTo>
                  <a:lnTo>
                    <a:pt x="24142" y="699"/>
                  </a:lnTo>
                  <a:lnTo>
                    <a:pt x="26225" y="887"/>
                  </a:lnTo>
                  <a:lnTo>
                    <a:pt x="28239" y="1109"/>
                  </a:lnTo>
                  <a:lnTo>
                    <a:pt x="29348" y="1245"/>
                  </a:lnTo>
                  <a:lnTo>
                    <a:pt x="30270" y="1433"/>
                  </a:lnTo>
                  <a:lnTo>
                    <a:pt x="31277" y="1723"/>
                  </a:lnTo>
                  <a:lnTo>
                    <a:pt x="32284" y="1962"/>
                  </a:lnTo>
                  <a:lnTo>
                    <a:pt x="33137" y="2252"/>
                  </a:lnTo>
                  <a:lnTo>
                    <a:pt x="34025" y="2576"/>
                  </a:lnTo>
                  <a:lnTo>
                    <a:pt x="34981" y="3071"/>
                  </a:lnTo>
                  <a:lnTo>
                    <a:pt x="36636" y="3787"/>
                  </a:lnTo>
                  <a:lnTo>
                    <a:pt x="37370" y="4231"/>
                  </a:lnTo>
                  <a:lnTo>
                    <a:pt x="38224" y="4760"/>
                  </a:lnTo>
                  <a:lnTo>
                    <a:pt x="39504" y="5835"/>
                  </a:lnTo>
                  <a:lnTo>
                    <a:pt x="40187" y="6569"/>
                  </a:lnTo>
                  <a:lnTo>
                    <a:pt x="40835" y="7149"/>
                  </a:lnTo>
                  <a:lnTo>
                    <a:pt x="41415" y="7883"/>
                  </a:lnTo>
                  <a:lnTo>
                    <a:pt x="41945" y="8651"/>
                  </a:lnTo>
                  <a:lnTo>
                    <a:pt x="42423" y="9231"/>
                  </a:lnTo>
                  <a:lnTo>
                    <a:pt x="42849" y="10118"/>
                  </a:lnTo>
                  <a:lnTo>
                    <a:pt x="43327" y="10988"/>
                  </a:lnTo>
                  <a:lnTo>
                    <a:pt x="43600" y="11910"/>
                  </a:lnTo>
                  <a:lnTo>
                    <a:pt x="43924" y="12797"/>
                  </a:lnTo>
                  <a:lnTo>
                    <a:pt x="44249" y="13719"/>
                  </a:lnTo>
                  <a:lnTo>
                    <a:pt x="44471" y="14743"/>
                  </a:lnTo>
                  <a:lnTo>
                    <a:pt x="44573" y="15869"/>
                  </a:lnTo>
                  <a:lnTo>
                    <a:pt x="44658" y="16381"/>
                  </a:lnTo>
                  <a:lnTo>
                    <a:pt x="44692" y="16893"/>
                  </a:lnTo>
                  <a:lnTo>
                    <a:pt x="44761" y="17951"/>
                  </a:lnTo>
                  <a:lnTo>
                    <a:pt x="44710" y="19230"/>
                  </a:lnTo>
                  <a:lnTo>
                    <a:pt x="44556" y="20698"/>
                  </a:lnTo>
                  <a:lnTo>
                    <a:pt x="44454" y="21960"/>
                  </a:lnTo>
                  <a:lnTo>
                    <a:pt x="44147" y="23718"/>
                  </a:lnTo>
                  <a:lnTo>
                    <a:pt x="43924" y="24230"/>
                  </a:lnTo>
                  <a:lnTo>
                    <a:pt x="43754" y="24776"/>
                  </a:lnTo>
                  <a:lnTo>
                    <a:pt x="43481" y="25220"/>
                  </a:lnTo>
                  <a:lnTo>
                    <a:pt x="43088" y="26124"/>
                  </a:lnTo>
                  <a:lnTo>
                    <a:pt x="42661" y="27028"/>
                  </a:lnTo>
                  <a:lnTo>
                    <a:pt x="42013" y="27864"/>
                  </a:lnTo>
                  <a:lnTo>
                    <a:pt x="40647" y="29178"/>
                  </a:lnTo>
                  <a:lnTo>
                    <a:pt x="39760" y="29810"/>
                  </a:lnTo>
                  <a:lnTo>
                    <a:pt x="38821" y="30390"/>
                  </a:lnTo>
                  <a:lnTo>
                    <a:pt x="37848" y="30868"/>
                  </a:lnTo>
                  <a:lnTo>
                    <a:pt x="35630" y="31789"/>
                  </a:lnTo>
                  <a:lnTo>
                    <a:pt x="34349" y="32062"/>
                  </a:lnTo>
                  <a:lnTo>
                    <a:pt x="34332" y="32557"/>
                  </a:lnTo>
                  <a:lnTo>
                    <a:pt x="35800" y="33837"/>
                  </a:lnTo>
                  <a:lnTo>
                    <a:pt x="36141" y="34246"/>
                  </a:lnTo>
                  <a:lnTo>
                    <a:pt x="36534" y="34775"/>
                  </a:lnTo>
                  <a:lnTo>
                    <a:pt x="37353" y="35714"/>
                  </a:lnTo>
                  <a:lnTo>
                    <a:pt x="47833" y="52710"/>
                  </a:lnTo>
                  <a:lnTo>
                    <a:pt x="26412" y="51942"/>
                  </a:lnTo>
                  <a:lnTo>
                    <a:pt x="18988" y="35270"/>
                  </a:lnTo>
                  <a:lnTo>
                    <a:pt x="18578" y="35253"/>
                  </a:lnTo>
                  <a:lnTo>
                    <a:pt x="17998" y="51634"/>
                  </a:lnTo>
                  <a:lnTo>
                    <a:pt x="-129" y="50986"/>
                  </a:lnTo>
                  <a:lnTo>
                    <a:pt x="1715" y="-103"/>
                  </a:lnTo>
                  <a:close/>
                  <a:moveTo>
                    <a:pt x="19022" y="23223"/>
                  </a:moveTo>
                  <a:lnTo>
                    <a:pt x="21343" y="23309"/>
                  </a:lnTo>
                  <a:lnTo>
                    <a:pt x="22060" y="23240"/>
                  </a:lnTo>
                  <a:lnTo>
                    <a:pt x="23596" y="23036"/>
                  </a:lnTo>
                  <a:lnTo>
                    <a:pt x="24416" y="22762"/>
                  </a:lnTo>
                  <a:lnTo>
                    <a:pt x="24945" y="22421"/>
                  </a:lnTo>
                  <a:lnTo>
                    <a:pt x="25303" y="22182"/>
                  </a:lnTo>
                  <a:lnTo>
                    <a:pt x="25662" y="21841"/>
                  </a:lnTo>
                  <a:lnTo>
                    <a:pt x="26208" y="21039"/>
                  </a:lnTo>
                  <a:lnTo>
                    <a:pt x="26378" y="20442"/>
                  </a:lnTo>
                  <a:lnTo>
                    <a:pt x="26498" y="19930"/>
                  </a:lnTo>
                  <a:lnTo>
                    <a:pt x="26549" y="18514"/>
                  </a:lnTo>
                  <a:lnTo>
                    <a:pt x="26464" y="17899"/>
                  </a:lnTo>
                  <a:lnTo>
                    <a:pt x="26344" y="17285"/>
                  </a:lnTo>
                  <a:lnTo>
                    <a:pt x="26157" y="16773"/>
                  </a:lnTo>
                  <a:lnTo>
                    <a:pt x="25917" y="16363"/>
                  </a:lnTo>
                  <a:lnTo>
                    <a:pt x="25627" y="15988"/>
                  </a:lnTo>
                  <a:lnTo>
                    <a:pt x="24928" y="15459"/>
                  </a:lnTo>
                  <a:lnTo>
                    <a:pt x="24637" y="15408"/>
                  </a:lnTo>
                  <a:lnTo>
                    <a:pt x="24433" y="15186"/>
                  </a:lnTo>
                  <a:lnTo>
                    <a:pt x="24023" y="15118"/>
                  </a:lnTo>
                  <a:lnTo>
                    <a:pt x="23528" y="14896"/>
                  </a:lnTo>
                  <a:lnTo>
                    <a:pt x="23033" y="14828"/>
                  </a:lnTo>
                  <a:lnTo>
                    <a:pt x="21907" y="14691"/>
                  </a:lnTo>
                  <a:lnTo>
                    <a:pt x="20746" y="14555"/>
                  </a:lnTo>
                  <a:lnTo>
                    <a:pt x="19329" y="14504"/>
                  </a:lnTo>
                  <a:lnTo>
                    <a:pt x="19022" y="23223"/>
                  </a:lnTo>
                  <a:close/>
                </a:path>
              </a:pathLst>
            </a:custGeom>
            <a:solidFill>
              <a:srgbClr val="5D6C75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5" name="Freeform: Shape 1844">
              <a:extLst>
                <a:ext uri="{FF2B5EF4-FFF2-40B4-BE49-F238E27FC236}">
                  <a16:creationId xmlns:a16="http://schemas.microsoft.com/office/drawing/2014/main" id="{1B39FCEF-8432-1443-8ED5-627C57ABFBBB}"/>
                </a:ext>
              </a:extLst>
            </p:cNvPr>
            <p:cNvSpPr/>
            <p:nvPr/>
          </p:nvSpPr>
          <p:spPr>
            <a:xfrm>
              <a:off x="9438194" y="3689976"/>
              <a:ext cx="56427" cy="52471"/>
            </a:xfrm>
            <a:custGeom>
              <a:avLst/>
              <a:gdLst>
                <a:gd name="connsiteX0" fmla="*/ 19517 w 56427"/>
                <a:gd name="connsiteY0" fmla="*/ 51054 h 52471"/>
                <a:gd name="connsiteX1" fmla="*/ -129 w 56427"/>
                <a:gd name="connsiteY1" fmla="*/ 50338 h 52471"/>
                <a:gd name="connsiteX2" fmla="*/ 19363 w 56427"/>
                <a:gd name="connsiteY2" fmla="*/ -103 h 52471"/>
                <a:gd name="connsiteX3" fmla="*/ 39862 w 56427"/>
                <a:gd name="connsiteY3" fmla="*/ 631 h 52471"/>
                <a:gd name="connsiteX4" fmla="*/ 56298 w 56427"/>
                <a:gd name="connsiteY4" fmla="*/ 52368 h 52471"/>
                <a:gd name="connsiteX5" fmla="*/ 36653 w 56427"/>
                <a:gd name="connsiteY5" fmla="*/ 51669 h 52471"/>
                <a:gd name="connsiteX6" fmla="*/ 35219 w 56427"/>
                <a:gd name="connsiteY6" fmla="*/ 45270 h 52471"/>
                <a:gd name="connsiteX7" fmla="*/ 21258 w 56427"/>
                <a:gd name="connsiteY7" fmla="*/ 44758 h 52471"/>
                <a:gd name="connsiteX8" fmla="*/ 19517 w 56427"/>
                <a:gd name="connsiteY8" fmla="*/ 51054 h 52471"/>
                <a:gd name="connsiteX9" fmla="*/ 32352 w 56427"/>
                <a:gd name="connsiteY9" fmla="*/ 32967 h 52471"/>
                <a:gd name="connsiteX10" fmla="*/ 30543 w 56427"/>
                <a:gd name="connsiteY10" fmla="*/ 23923 h 52471"/>
                <a:gd name="connsiteX11" fmla="*/ 30202 w 56427"/>
                <a:gd name="connsiteY11" fmla="*/ 22336 h 52471"/>
                <a:gd name="connsiteX12" fmla="*/ 29997 w 56427"/>
                <a:gd name="connsiteY12" fmla="*/ 20595 h 52471"/>
                <a:gd name="connsiteX13" fmla="*/ 29519 w 56427"/>
                <a:gd name="connsiteY13" fmla="*/ 17285 h 52471"/>
                <a:gd name="connsiteX14" fmla="*/ 28904 w 56427"/>
                <a:gd name="connsiteY14" fmla="*/ 17251 h 52471"/>
                <a:gd name="connsiteX15" fmla="*/ 24996 w 56427"/>
                <a:gd name="connsiteY15" fmla="*/ 32711 h 52471"/>
                <a:gd name="connsiteX16" fmla="*/ 32352 w 56427"/>
                <a:gd name="connsiteY16" fmla="*/ 32967 h 52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427" h="52471">
                  <a:moveTo>
                    <a:pt x="19517" y="51054"/>
                  </a:moveTo>
                  <a:lnTo>
                    <a:pt x="-129" y="50338"/>
                  </a:lnTo>
                  <a:lnTo>
                    <a:pt x="19363" y="-103"/>
                  </a:lnTo>
                  <a:lnTo>
                    <a:pt x="39862" y="631"/>
                  </a:lnTo>
                  <a:lnTo>
                    <a:pt x="56298" y="52368"/>
                  </a:lnTo>
                  <a:lnTo>
                    <a:pt x="36653" y="51669"/>
                  </a:lnTo>
                  <a:lnTo>
                    <a:pt x="35219" y="45270"/>
                  </a:lnTo>
                  <a:lnTo>
                    <a:pt x="21258" y="44758"/>
                  </a:lnTo>
                  <a:lnTo>
                    <a:pt x="19517" y="51054"/>
                  </a:lnTo>
                  <a:close/>
                  <a:moveTo>
                    <a:pt x="32352" y="32967"/>
                  </a:moveTo>
                  <a:lnTo>
                    <a:pt x="30543" y="23923"/>
                  </a:lnTo>
                  <a:lnTo>
                    <a:pt x="30202" y="22336"/>
                  </a:lnTo>
                  <a:lnTo>
                    <a:pt x="29997" y="20595"/>
                  </a:lnTo>
                  <a:lnTo>
                    <a:pt x="29519" y="17285"/>
                  </a:lnTo>
                  <a:lnTo>
                    <a:pt x="28904" y="17251"/>
                  </a:lnTo>
                  <a:lnTo>
                    <a:pt x="24996" y="32711"/>
                  </a:lnTo>
                  <a:lnTo>
                    <a:pt x="32352" y="32967"/>
                  </a:lnTo>
                  <a:close/>
                </a:path>
              </a:pathLst>
            </a:custGeom>
            <a:solidFill>
              <a:srgbClr val="5D6C75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6" name="Freeform: Shape 1845">
              <a:extLst>
                <a:ext uri="{FF2B5EF4-FFF2-40B4-BE49-F238E27FC236}">
                  <a16:creationId xmlns:a16="http://schemas.microsoft.com/office/drawing/2014/main" id="{E08140AD-07BF-6582-71E5-C19A07CEF8B2}"/>
                </a:ext>
              </a:extLst>
            </p:cNvPr>
            <p:cNvSpPr/>
            <p:nvPr/>
          </p:nvSpPr>
          <p:spPr>
            <a:xfrm>
              <a:off x="9498479" y="3691511"/>
              <a:ext cx="50112" cy="51925"/>
            </a:xfrm>
            <a:custGeom>
              <a:avLst/>
              <a:gdLst>
                <a:gd name="connsiteX0" fmla="*/ 1698 w 50112"/>
                <a:gd name="connsiteY0" fmla="*/ -103 h 51925"/>
                <a:gd name="connsiteX1" fmla="*/ 22248 w 50112"/>
                <a:gd name="connsiteY1" fmla="*/ 631 h 51925"/>
                <a:gd name="connsiteX2" fmla="*/ 23767 w 50112"/>
                <a:gd name="connsiteY2" fmla="*/ 784 h 51925"/>
                <a:gd name="connsiteX3" fmla="*/ 25389 w 50112"/>
                <a:gd name="connsiteY3" fmla="*/ 1006 h 51925"/>
                <a:gd name="connsiteX4" fmla="*/ 26805 w 50112"/>
                <a:gd name="connsiteY4" fmla="*/ 1160 h 51925"/>
                <a:gd name="connsiteX5" fmla="*/ 28324 w 50112"/>
                <a:gd name="connsiteY5" fmla="*/ 1467 h 51925"/>
                <a:gd name="connsiteX6" fmla="*/ 31192 w 50112"/>
                <a:gd name="connsiteY6" fmla="*/ 2081 h 51925"/>
                <a:gd name="connsiteX7" fmla="*/ 32557 w 50112"/>
                <a:gd name="connsiteY7" fmla="*/ 2474 h 51925"/>
                <a:gd name="connsiteX8" fmla="*/ 33803 w 50112"/>
                <a:gd name="connsiteY8" fmla="*/ 3037 h 51925"/>
                <a:gd name="connsiteX9" fmla="*/ 35100 w 50112"/>
                <a:gd name="connsiteY9" fmla="*/ 3480 h 51925"/>
                <a:gd name="connsiteX10" fmla="*/ 36466 w 50112"/>
                <a:gd name="connsiteY10" fmla="*/ 4043 h 51925"/>
                <a:gd name="connsiteX11" fmla="*/ 37609 w 50112"/>
                <a:gd name="connsiteY11" fmla="*/ 4589 h 51925"/>
                <a:gd name="connsiteX12" fmla="*/ 38804 w 50112"/>
                <a:gd name="connsiteY12" fmla="*/ 5289 h 51925"/>
                <a:gd name="connsiteX13" fmla="*/ 39947 w 50112"/>
                <a:gd name="connsiteY13" fmla="*/ 5852 h 51925"/>
                <a:gd name="connsiteX14" fmla="*/ 40340 w 50112"/>
                <a:gd name="connsiteY14" fmla="*/ 6211 h 51925"/>
                <a:gd name="connsiteX15" fmla="*/ 40938 w 50112"/>
                <a:gd name="connsiteY15" fmla="*/ 6739 h 51925"/>
                <a:gd name="connsiteX16" fmla="*/ 41928 w 50112"/>
                <a:gd name="connsiteY16" fmla="*/ 7439 h 51925"/>
                <a:gd name="connsiteX17" fmla="*/ 43003 w 50112"/>
                <a:gd name="connsiteY17" fmla="*/ 8344 h 51925"/>
                <a:gd name="connsiteX18" fmla="*/ 43788 w 50112"/>
                <a:gd name="connsiteY18" fmla="*/ 9282 h 51925"/>
                <a:gd name="connsiteX19" fmla="*/ 44727 w 50112"/>
                <a:gd name="connsiteY19" fmla="*/ 10186 h 51925"/>
                <a:gd name="connsiteX20" fmla="*/ 45444 w 50112"/>
                <a:gd name="connsiteY20" fmla="*/ 11227 h 51925"/>
                <a:gd name="connsiteX21" fmla="*/ 46212 w 50112"/>
                <a:gd name="connsiteY21" fmla="*/ 12371 h 51925"/>
                <a:gd name="connsiteX22" fmla="*/ 46894 w 50112"/>
                <a:gd name="connsiteY22" fmla="*/ 13463 h 51925"/>
                <a:gd name="connsiteX23" fmla="*/ 47185 w 50112"/>
                <a:gd name="connsiteY23" fmla="*/ 13975 h 51925"/>
                <a:gd name="connsiteX24" fmla="*/ 47509 w 50112"/>
                <a:gd name="connsiteY24" fmla="*/ 14606 h 51925"/>
                <a:gd name="connsiteX25" fmla="*/ 47748 w 50112"/>
                <a:gd name="connsiteY25" fmla="*/ 15271 h 51925"/>
                <a:gd name="connsiteX26" fmla="*/ 48072 w 50112"/>
                <a:gd name="connsiteY26" fmla="*/ 15886 h 51925"/>
                <a:gd name="connsiteX27" fmla="*/ 48311 w 50112"/>
                <a:gd name="connsiteY27" fmla="*/ 16500 h 51925"/>
                <a:gd name="connsiteX28" fmla="*/ 48533 w 50112"/>
                <a:gd name="connsiteY28" fmla="*/ 17183 h 51925"/>
                <a:gd name="connsiteX29" fmla="*/ 48772 w 50112"/>
                <a:gd name="connsiteY29" fmla="*/ 17797 h 51925"/>
                <a:gd name="connsiteX30" fmla="*/ 48994 w 50112"/>
                <a:gd name="connsiteY30" fmla="*/ 18565 h 51925"/>
                <a:gd name="connsiteX31" fmla="*/ 49113 w 50112"/>
                <a:gd name="connsiteY31" fmla="*/ 19230 h 51925"/>
                <a:gd name="connsiteX32" fmla="*/ 49352 w 50112"/>
                <a:gd name="connsiteY32" fmla="*/ 19896 h 51925"/>
                <a:gd name="connsiteX33" fmla="*/ 49557 w 50112"/>
                <a:gd name="connsiteY33" fmla="*/ 21380 h 51925"/>
                <a:gd name="connsiteX34" fmla="*/ 49745 w 50112"/>
                <a:gd name="connsiteY34" fmla="*/ 22950 h 51925"/>
                <a:gd name="connsiteX35" fmla="*/ 49847 w 50112"/>
                <a:gd name="connsiteY35" fmla="*/ 24588 h 51925"/>
                <a:gd name="connsiteX36" fmla="*/ 49984 w 50112"/>
                <a:gd name="connsiteY36" fmla="*/ 26209 h 51925"/>
                <a:gd name="connsiteX37" fmla="*/ 49881 w 50112"/>
                <a:gd name="connsiteY37" fmla="*/ 29315 h 51925"/>
                <a:gd name="connsiteX38" fmla="*/ 49728 w 50112"/>
                <a:gd name="connsiteY38" fmla="*/ 30782 h 51925"/>
                <a:gd name="connsiteX39" fmla="*/ 49523 w 50112"/>
                <a:gd name="connsiteY39" fmla="*/ 32096 h 51925"/>
                <a:gd name="connsiteX40" fmla="*/ 49267 w 50112"/>
                <a:gd name="connsiteY40" fmla="*/ 33359 h 51925"/>
                <a:gd name="connsiteX41" fmla="*/ 48925 w 50112"/>
                <a:gd name="connsiteY41" fmla="*/ 34605 h 51925"/>
                <a:gd name="connsiteX42" fmla="*/ 48618 w 50112"/>
                <a:gd name="connsiteY42" fmla="*/ 35868 h 51925"/>
                <a:gd name="connsiteX43" fmla="*/ 48397 w 50112"/>
                <a:gd name="connsiteY43" fmla="*/ 36465 h 51925"/>
                <a:gd name="connsiteX44" fmla="*/ 48123 w 50112"/>
                <a:gd name="connsiteY44" fmla="*/ 37079 h 51925"/>
                <a:gd name="connsiteX45" fmla="*/ 47577 w 50112"/>
                <a:gd name="connsiteY45" fmla="*/ 38120 h 51925"/>
                <a:gd name="connsiteX46" fmla="*/ 47133 w 50112"/>
                <a:gd name="connsiteY46" fmla="*/ 39314 h 51925"/>
                <a:gd name="connsiteX47" fmla="*/ 46485 w 50112"/>
                <a:gd name="connsiteY47" fmla="*/ 40321 h 51925"/>
                <a:gd name="connsiteX48" fmla="*/ 45938 w 50112"/>
                <a:gd name="connsiteY48" fmla="*/ 41311 h 51925"/>
                <a:gd name="connsiteX49" fmla="*/ 45614 w 50112"/>
                <a:gd name="connsiteY49" fmla="*/ 41857 h 51925"/>
                <a:gd name="connsiteX50" fmla="*/ 45239 w 50112"/>
                <a:gd name="connsiteY50" fmla="*/ 42352 h 51925"/>
                <a:gd name="connsiteX51" fmla="*/ 44556 w 50112"/>
                <a:gd name="connsiteY51" fmla="*/ 43290 h 51925"/>
                <a:gd name="connsiteX52" fmla="*/ 43754 w 50112"/>
                <a:gd name="connsiteY52" fmla="*/ 44075 h 51925"/>
                <a:gd name="connsiteX53" fmla="*/ 42969 w 50112"/>
                <a:gd name="connsiteY53" fmla="*/ 45014 h 51925"/>
                <a:gd name="connsiteX54" fmla="*/ 42064 w 50112"/>
                <a:gd name="connsiteY54" fmla="*/ 45799 h 51925"/>
                <a:gd name="connsiteX55" fmla="*/ 41125 w 50112"/>
                <a:gd name="connsiteY55" fmla="*/ 46618 h 51925"/>
                <a:gd name="connsiteX56" fmla="*/ 40238 w 50112"/>
                <a:gd name="connsiteY56" fmla="*/ 47249 h 51925"/>
                <a:gd name="connsiteX57" fmla="*/ 39299 w 50112"/>
                <a:gd name="connsiteY57" fmla="*/ 47932 h 51925"/>
                <a:gd name="connsiteX58" fmla="*/ 38258 w 50112"/>
                <a:gd name="connsiteY58" fmla="*/ 48546 h 51925"/>
                <a:gd name="connsiteX59" fmla="*/ 37131 w 50112"/>
                <a:gd name="connsiteY59" fmla="*/ 49024 h 51925"/>
                <a:gd name="connsiteX60" fmla="*/ 36090 w 50112"/>
                <a:gd name="connsiteY60" fmla="*/ 49638 h 51925"/>
                <a:gd name="connsiteX61" fmla="*/ 34947 w 50112"/>
                <a:gd name="connsiteY61" fmla="*/ 50116 h 51925"/>
                <a:gd name="connsiteX62" fmla="*/ 33769 w 50112"/>
                <a:gd name="connsiteY62" fmla="*/ 50525 h 51925"/>
                <a:gd name="connsiteX63" fmla="*/ 32489 w 50112"/>
                <a:gd name="connsiteY63" fmla="*/ 50781 h 51925"/>
                <a:gd name="connsiteX64" fmla="*/ 30082 w 50112"/>
                <a:gd name="connsiteY64" fmla="*/ 51413 h 51925"/>
                <a:gd name="connsiteX65" fmla="*/ 28751 w 50112"/>
                <a:gd name="connsiteY65" fmla="*/ 51617 h 51925"/>
                <a:gd name="connsiteX66" fmla="*/ 27471 w 50112"/>
                <a:gd name="connsiteY66" fmla="*/ 51720 h 51925"/>
                <a:gd name="connsiteX67" fmla="*/ 23408 w 50112"/>
                <a:gd name="connsiteY67" fmla="*/ 51822 h 51925"/>
                <a:gd name="connsiteX68" fmla="*/ -129 w 50112"/>
                <a:gd name="connsiteY68" fmla="*/ 50986 h 51925"/>
                <a:gd name="connsiteX69" fmla="*/ 1698 w 50112"/>
                <a:gd name="connsiteY69" fmla="*/ -103 h 51925"/>
                <a:gd name="connsiteX70" fmla="*/ 19039 w 50112"/>
                <a:gd name="connsiteY70" fmla="*/ 36328 h 51925"/>
                <a:gd name="connsiteX71" fmla="*/ 20149 w 50112"/>
                <a:gd name="connsiteY71" fmla="*/ 36362 h 51925"/>
                <a:gd name="connsiteX72" fmla="*/ 21326 w 50112"/>
                <a:gd name="connsiteY72" fmla="*/ 36362 h 51925"/>
                <a:gd name="connsiteX73" fmla="*/ 22436 w 50112"/>
                <a:gd name="connsiteY73" fmla="*/ 36294 h 51925"/>
                <a:gd name="connsiteX74" fmla="*/ 24484 w 50112"/>
                <a:gd name="connsiteY74" fmla="*/ 36021 h 51925"/>
                <a:gd name="connsiteX75" fmla="*/ 25406 w 50112"/>
                <a:gd name="connsiteY75" fmla="*/ 35748 h 51925"/>
                <a:gd name="connsiteX76" fmla="*/ 25917 w 50112"/>
                <a:gd name="connsiteY76" fmla="*/ 35560 h 51925"/>
                <a:gd name="connsiteX77" fmla="*/ 26344 w 50112"/>
                <a:gd name="connsiteY77" fmla="*/ 35321 h 51925"/>
                <a:gd name="connsiteX78" fmla="*/ 27215 w 50112"/>
                <a:gd name="connsiteY78" fmla="*/ 34946 h 51925"/>
                <a:gd name="connsiteX79" fmla="*/ 28000 w 50112"/>
                <a:gd name="connsiteY79" fmla="*/ 34468 h 51925"/>
                <a:gd name="connsiteX80" fmla="*/ 28683 w 50112"/>
                <a:gd name="connsiteY80" fmla="*/ 33837 h 51925"/>
                <a:gd name="connsiteX81" fmla="*/ 29144 w 50112"/>
                <a:gd name="connsiteY81" fmla="*/ 33496 h 51925"/>
                <a:gd name="connsiteX82" fmla="*/ 29314 w 50112"/>
                <a:gd name="connsiteY82" fmla="*/ 33137 h 51925"/>
                <a:gd name="connsiteX83" fmla="*/ 29587 w 50112"/>
                <a:gd name="connsiteY83" fmla="*/ 32745 h 51925"/>
                <a:gd name="connsiteX84" fmla="*/ 29843 w 50112"/>
                <a:gd name="connsiteY84" fmla="*/ 32404 h 51925"/>
                <a:gd name="connsiteX85" fmla="*/ 30389 w 50112"/>
                <a:gd name="connsiteY85" fmla="*/ 31602 h 51925"/>
                <a:gd name="connsiteX86" fmla="*/ 30662 w 50112"/>
                <a:gd name="connsiteY86" fmla="*/ 31004 h 51925"/>
                <a:gd name="connsiteX87" fmla="*/ 30833 w 50112"/>
                <a:gd name="connsiteY87" fmla="*/ 30612 h 51925"/>
                <a:gd name="connsiteX88" fmla="*/ 30953 w 50112"/>
                <a:gd name="connsiteY88" fmla="*/ 30100 h 51925"/>
                <a:gd name="connsiteX89" fmla="*/ 31123 w 50112"/>
                <a:gd name="connsiteY89" fmla="*/ 29605 h 51925"/>
                <a:gd name="connsiteX90" fmla="*/ 31243 w 50112"/>
                <a:gd name="connsiteY90" fmla="*/ 28991 h 51925"/>
                <a:gd name="connsiteX91" fmla="*/ 31260 w 50112"/>
                <a:gd name="connsiteY91" fmla="*/ 28394 h 51925"/>
                <a:gd name="connsiteX92" fmla="*/ 31380 w 50112"/>
                <a:gd name="connsiteY92" fmla="*/ 27830 h 51925"/>
                <a:gd name="connsiteX93" fmla="*/ 31447 w 50112"/>
                <a:gd name="connsiteY93" fmla="*/ 25851 h 51925"/>
                <a:gd name="connsiteX94" fmla="*/ 31380 w 50112"/>
                <a:gd name="connsiteY94" fmla="*/ 25288 h 51925"/>
                <a:gd name="connsiteX95" fmla="*/ 31294 w 50112"/>
                <a:gd name="connsiteY95" fmla="*/ 24674 h 51925"/>
                <a:gd name="connsiteX96" fmla="*/ 31072 w 50112"/>
                <a:gd name="connsiteY96" fmla="*/ 23650 h 51925"/>
                <a:gd name="connsiteX97" fmla="*/ 30936 w 50112"/>
                <a:gd name="connsiteY97" fmla="*/ 23138 h 51925"/>
                <a:gd name="connsiteX98" fmla="*/ 30816 w 50112"/>
                <a:gd name="connsiteY98" fmla="*/ 22524 h 51925"/>
                <a:gd name="connsiteX99" fmla="*/ 30492 w 50112"/>
                <a:gd name="connsiteY99" fmla="*/ 21602 h 51925"/>
                <a:gd name="connsiteX100" fmla="*/ 30150 w 50112"/>
                <a:gd name="connsiteY100" fmla="*/ 21192 h 51925"/>
                <a:gd name="connsiteX101" fmla="*/ 29912 w 50112"/>
                <a:gd name="connsiteY101" fmla="*/ 20817 h 51925"/>
                <a:gd name="connsiteX102" fmla="*/ 29673 w 50112"/>
                <a:gd name="connsiteY102" fmla="*/ 20305 h 51925"/>
                <a:gd name="connsiteX103" fmla="*/ 29382 w 50112"/>
                <a:gd name="connsiteY103" fmla="*/ 20049 h 51925"/>
                <a:gd name="connsiteX104" fmla="*/ 28785 w 50112"/>
                <a:gd name="connsiteY104" fmla="*/ 19367 h 51925"/>
                <a:gd name="connsiteX105" fmla="*/ 28051 w 50112"/>
                <a:gd name="connsiteY105" fmla="*/ 18718 h 51925"/>
                <a:gd name="connsiteX106" fmla="*/ 27215 w 50112"/>
                <a:gd name="connsiteY106" fmla="*/ 18189 h 51925"/>
                <a:gd name="connsiteX107" fmla="*/ 26310 w 50112"/>
                <a:gd name="connsiteY107" fmla="*/ 17746 h 51925"/>
                <a:gd name="connsiteX108" fmla="*/ 25406 w 50112"/>
                <a:gd name="connsiteY108" fmla="*/ 17456 h 51925"/>
                <a:gd name="connsiteX109" fmla="*/ 24911 w 50112"/>
                <a:gd name="connsiteY109" fmla="*/ 17183 h 51925"/>
                <a:gd name="connsiteX110" fmla="*/ 24399 w 50112"/>
                <a:gd name="connsiteY110" fmla="*/ 17063 h 51925"/>
                <a:gd name="connsiteX111" fmla="*/ 23306 w 50112"/>
                <a:gd name="connsiteY111" fmla="*/ 16773 h 51925"/>
                <a:gd name="connsiteX112" fmla="*/ 22128 w 50112"/>
                <a:gd name="connsiteY112" fmla="*/ 16637 h 51925"/>
                <a:gd name="connsiteX113" fmla="*/ 19756 w 50112"/>
                <a:gd name="connsiteY113" fmla="*/ 16551 h 51925"/>
                <a:gd name="connsiteX114" fmla="*/ 19039 w 50112"/>
                <a:gd name="connsiteY114" fmla="*/ 36328 h 5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0112" h="51925">
                  <a:moveTo>
                    <a:pt x="1698" y="-103"/>
                  </a:moveTo>
                  <a:lnTo>
                    <a:pt x="22248" y="631"/>
                  </a:lnTo>
                  <a:lnTo>
                    <a:pt x="23767" y="784"/>
                  </a:lnTo>
                  <a:lnTo>
                    <a:pt x="25389" y="1006"/>
                  </a:lnTo>
                  <a:lnTo>
                    <a:pt x="26805" y="1160"/>
                  </a:lnTo>
                  <a:lnTo>
                    <a:pt x="28324" y="1467"/>
                  </a:lnTo>
                  <a:lnTo>
                    <a:pt x="31192" y="2081"/>
                  </a:lnTo>
                  <a:lnTo>
                    <a:pt x="32557" y="2474"/>
                  </a:lnTo>
                  <a:lnTo>
                    <a:pt x="33803" y="3037"/>
                  </a:lnTo>
                  <a:lnTo>
                    <a:pt x="35100" y="3480"/>
                  </a:lnTo>
                  <a:lnTo>
                    <a:pt x="36466" y="4043"/>
                  </a:lnTo>
                  <a:lnTo>
                    <a:pt x="37609" y="4589"/>
                  </a:lnTo>
                  <a:lnTo>
                    <a:pt x="38804" y="5289"/>
                  </a:lnTo>
                  <a:lnTo>
                    <a:pt x="39947" y="5852"/>
                  </a:lnTo>
                  <a:lnTo>
                    <a:pt x="40340" y="6211"/>
                  </a:lnTo>
                  <a:lnTo>
                    <a:pt x="40938" y="6739"/>
                  </a:lnTo>
                  <a:lnTo>
                    <a:pt x="41928" y="7439"/>
                  </a:lnTo>
                  <a:lnTo>
                    <a:pt x="43003" y="8344"/>
                  </a:lnTo>
                  <a:lnTo>
                    <a:pt x="43788" y="9282"/>
                  </a:lnTo>
                  <a:lnTo>
                    <a:pt x="44727" y="10186"/>
                  </a:lnTo>
                  <a:lnTo>
                    <a:pt x="45444" y="11227"/>
                  </a:lnTo>
                  <a:lnTo>
                    <a:pt x="46212" y="12371"/>
                  </a:lnTo>
                  <a:lnTo>
                    <a:pt x="46894" y="13463"/>
                  </a:lnTo>
                  <a:lnTo>
                    <a:pt x="47185" y="13975"/>
                  </a:lnTo>
                  <a:lnTo>
                    <a:pt x="47509" y="14606"/>
                  </a:lnTo>
                  <a:lnTo>
                    <a:pt x="47748" y="15271"/>
                  </a:lnTo>
                  <a:lnTo>
                    <a:pt x="48072" y="15886"/>
                  </a:lnTo>
                  <a:lnTo>
                    <a:pt x="48311" y="16500"/>
                  </a:lnTo>
                  <a:lnTo>
                    <a:pt x="48533" y="17183"/>
                  </a:lnTo>
                  <a:lnTo>
                    <a:pt x="48772" y="17797"/>
                  </a:lnTo>
                  <a:lnTo>
                    <a:pt x="48994" y="18565"/>
                  </a:lnTo>
                  <a:lnTo>
                    <a:pt x="49113" y="19230"/>
                  </a:lnTo>
                  <a:lnTo>
                    <a:pt x="49352" y="19896"/>
                  </a:lnTo>
                  <a:lnTo>
                    <a:pt x="49557" y="21380"/>
                  </a:lnTo>
                  <a:lnTo>
                    <a:pt x="49745" y="22950"/>
                  </a:lnTo>
                  <a:lnTo>
                    <a:pt x="49847" y="24588"/>
                  </a:lnTo>
                  <a:lnTo>
                    <a:pt x="49984" y="26209"/>
                  </a:lnTo>
                  <a:lnTo>
                    <a:pt x="49881" y="29315"/>
                  </a:lnTo>
                  <a:lnTo>
                    <a:pt x="49728" y="30782"/>
                  </a:lnTo>
                  <a:lnTo>
                    <a:pt x="49523" y="32096"/>
                  </a:lnTo>
                  <a:lnTo>
                    <a:pt x="49267" y="33359"/>
                  </a:lnTo>
                  <a:lnTo>
                    <a:pt x="48925" y="34605"/>
                  </a:lnTo>
                  <a:lnTo>
                    <a:pt x="48618" y="35868"/>
                  </a:lnTo>
                  <a:lnTo>
                    <a:pt x="48397" y="36465"/>
                  </a:lnTo>
                  <a:lnTo>
                    <a:pt x="48123" y="37079"/>
                  </a:lnTo>
                  <a:lnTo>
                    <a:pt x="47577" y="38120"/>
                  </a:lnTo>
                  <a:lnTo>
                    <a:pt x="47133" y="39314"/>
                  </a:lnTo>
                  <a:lnTo>
                    <a:pt x="46485" y="40321"/>
                  </a:lnTo>
                  <a:lnTo>
                    <a:pt x="45938" y="41311"/>
                  </a:lnTo>
                  <a:lnTo>
                    <a:pt x="45614" y="41857"/>
                  </a:lnTo>
                  <a:lnTo>
                    <a:pt x="45239" y="42352"/>
                  </a:lnTo>
                  <a:lnTo>
                    <a:pt x="44556" y="43290"/>
                  </a:lnTo>
                  <a:lnTo>
                    <a:pt x="43754" y="44075"/>
                  </a:lnTo>
                  <a:lnTo>
                    <a:pt x="42969" y="45014"/>
                  </a:lnTo>
                  <a:lnTo>
                    <a:pt x="42064" y="45799"/>
                  </a:lnTo>
                  <a:lnTo>
                    <a:pt x="41125" y="46618"/>
                  </a:lnTo>
                  <a:lnTo>
                    <a:pt x="40238" y="47249"/>
                  </a:lnTo>
                  <a:lnTo>
                    <a:pt x="39299" y="47932"/>
                  </a:lnTo>
                  <a:lnTo>
                    <a:pt x="38258" y="48546"/>
                  </a:lnTo>
                  <a:lnTo>
                    <a:pt x="37131" y="49024"/>
                  </a:lnTo>
                  <a:lnTo>
                    <a:pt x="36090" y="49638"/>
                  </a:lnTo>
                  <a:lnTo>
                    <a:pt x="34947" y="50116"/>
                  </a:lnTo>
                  <a:lnTo>
                    <a:pt x="33769" y="50525"/>
                  </a:lnTo>
                  <a:lnTo>
                    <a:pt x="32489" y="50781"/>
                  </a:lnTo>
                  <a:lnTo>
                    <a:pt x="30082" y="51413"/>
                  </a:lnTo>
                  <a:lnTo>
                    <a:pt x="28751" y="51617"/>
                  </a:lnTo>
                  <a:lnTo>
                    <a:pt x="27471" y="51720"/>
                  </a:lnTo>
                  <a:lnTo>
                    <a:pt x="23408" y="51822"/>
                  </a:lnTo>
                  <a:lnTo>
                    <a:pt x="-129" y="50986"/>
                  </a:lnTo>
                  <a:lnTo>
                    <a:pt x="1698" y="-103"/>
                  </a:lnTo>
                  <a:close/>
                  <a:moveTo>
                    <a:pt x="19039" y="36328"/>
                  </a:moveTo>
                  <a:lnTo>
                    <a:pt x="20149" y="36362"/>
                  </a:lnTo>
                  <a:lnTo>
                    <a:pt x="21326" y="36362"/>
                  </a:lnTo>
                  <a:lnTo>
                    <a:pt x="22436" y="36294"/>
                  </a:lnTo>
                  <a:lnTo>
                    <a:pt x="24484" y="36021"/>
                  </a:lnTo>
                  <a:lnTo>
                    <a:pt x="25406" y="35748"/>
                  </a:lnTo>
                  <a:lnTo>
                    <a:pt x="25917" y="35560"/>
                  </a:lnTo>
                  <a:lnTo>
                    <a:pt x="26344" y="35321"/>
                  </a:lnTo>
                  <a:lnTo>
                    <a:pt x="27215" y="34946"/>
                  </a:lnTo>
                  <a:lnTo>
                    <a:pt x="28000" y="34468"/>
                  </a:lnTo>
                  <a:lnTo>
                    <a:pt x="28683" y="33837"/>
                  </a:lnTo>
                  <a:lnTo>
                    <a:pt x="29144" y="33496"/>
                  </a:lnTo>
                  <a:lnTo>
                    <a:pt x="29314" y="33137"/>
                  </a:lnTo>
                  <a:lnTo>
                    <a:pt x="29587" y="32745"/>
                  </a:lnTo>
                  <a:lnTo>
                    <a:pt x="29843" y="32404"/>
                  </a:lnTo>
                  <a:lnTo>
                    <a:pt x="30389" y="31602"/>
                  </a:lnTo>
                  <a:lnTo>
                    <a:pt x="30662" y="31004"/>
                  </a:lnTo>
                  <a:lnTo>
                    <a:pt x="30833" y="30612"/>
                  </a:lnTo>
                  <a:lnTo>
                    <a:pt x="30953" y="30100"/>
                  </a:lnTo>
                  <a:lnTo>
                    <a:pt x="31123" y="29605"/>
                  </a:lnTo>
                  <a:lnTo>
                    <a:pt x="31243" y="28991"/>
                  </a:lnTo>
                  <a:lnTo>
                    <a:pt x="31260" y="28394"/>
                  </a:lnTo>
                  <a:lnTo>
                    <a:pt x="31380" y="27830"/>
                  </a:lnTo>
                  <a:lnTo>
                    <a:pt x="31447" y="25851"/>
                  </a:lnTo>
                  <a:lnTo>
                    <a:pt x="31380" y="25288"/>
                  </a:lnTo>
                  <a:lnTo>
                    <a:pt x="31294" y="24674"/>
                  </a:lnTo>
                  <a:lnTo>
                    <a:pt x="31072" y="23650"/>
                  </a:lnTo>
                  <a:lnTo>
                    <a:pt x="30936" y="23138"/>
                  </a:lnTo>
                  <a:lnTo>
                    <a:pt x="30816" y="22524"/>
                  </a:lnTo>
                  <a:lnTo>
                    <a:pt x="30492" y="21602"/>
                  </a:lnTo>
                  <a:lnTo>
                    <a:pt x="30150" y="21192"/>
                  </a:lnTo>
                  <a:lnTo>
                    <a:pt x="29912" y="20817"/>
                  </a:lnTo>
                  <a:lnTo>
                    <a:pt x="29673" y="20305"/>
                  </a:lnTo>
                  <a:lnTo>
                    <a:pt x="29382" y="20049"/>
                  </a:lnTo>
                  <a:lnTo>
                    <a:pt x="28785" y="19367"/>
                  </a:lnTo>
                  <a:lnTo>
                    <a:pt x="28051" y="18718"/>
                  </a:lnTo>
                  <a:lnTo>
                    <a:pt x="27215" y="18189"/>
                  </a:lnTo>
                  <a:lnTo>
                    <a:pt x="26310" y="17746"/>
                  </a:lnTo>
                  <a:lnTo>
                    <a:pt x="25406" y="17456"/>
                  </a:lnTo>
                  <a:lnTo>
                    <a:pt x="24911" y="17183"/>
                  </a:lnTo>
                  <a:lnTo>
                    <a:pt x="24399" y="17063"/>
                  </a:lnTo>
                  <a:lnTo>
                    <a:pt x="23306" y="16773"/>
                  </a:lnTo>
                  <a:lnTo>
                    <a:pt x="22128" y="16637"/>
                  </a:lnTo>
                  <a:lnTo>
                    <a:pt x="19756" y="16551"/>
                  </a:lnTo>
                  <a:lnTo>
                    <a:pt x="19039" y="36328"/>
                  </a:lnTo>
                  <a:close/>
                </a:path>
              </a:pathLst>
            </a:custGeom>
            <a:solidFill>
              <a:srgbClr val="5D6C75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7" name="Freeform: Shape 1846">
              <a:extLst>
                <a:ext uri="{FF2B5EF4-FFF2-40B4-BE49-F238E27FC236}">
                  <a16:creationId xmlns:a16="http://schemas.microsoft.com/office/drawing/2014/main" id="{1D515F06-4A18-71B8-471B-E9895587E6E4}"/>
                </a:ext>
              </a:extLst>
            </p:cNvPr>
            <p:cNvSpPr/>
            <p:nvPr/>
          </p:nvSpPr>
          <p:spPr>
            <a:xfrm>
              <a:off x="9586790" y="3693730"/>
              <a:ext cx="56069" cy="53170"/>
            </a:xfrm>
            <a:custGeom>
              <a:avLst/>
              <a:gdLst>
                <a:gd name="connsiteX0" fmla="*/ 55941 w 56069"/>
                <a:gd name="connsiteY0" fmla="*/ 27540 h 53170"/>
                <a:gd name="connsiteX1" fmla="*/ 55787 w 56069"/>
                <a:gd name="connsiteY1" fmla="*/ 28957 h 53170"/>
                <a:gd name="connsiteX2" fmla="*/ 55685 w 56069"/>
                <a:gd name="connsiteY2" fmla="*/ 30322 h 53170"/>
                <a:gd name="connsiteX3" fmla="*/ 55445 w 56069"/>
                <a:gd name="connsiteY3" fmla="*/ 31687 h 53170"/>
                <a:gd name="connsiteX4" fmla="*/ 55138 w 56069"/>
                <a:gd name="connsiteY4" fmla="*/ 32949 h 53170"/>
                <a:gd name="connsiteX5" fmla="*/ 54950 w 56069"/>
                <a:gd name="connsiteY5" fmla="*/ 33700 h 53170"/>
                <a:gd name="connsiteX6" fmla="*/ 54780 w 56069"/>
                <a:gd name="connsiteY6" fmla="*/ 34246 h 53170"/>
                <a:gd name="connsiteX7" fmla="*/ 54507 w 56069"/>
                <a:gd name="connsiteY7" fmla="*/ 34861 h 53170"/>
                <a:gd name="connsiteX8" fmla="*/ 54285 w 56069"/>
                <a:gd name="connsiteY8" fmla="*/ 35458 h 53170"/>
                <a:gd name="connsiteX9" fmla="*/ 53927 w 56069"/>
                <a:gd name="connsiteY9" fmla="*/ 36755 h 53170"/>
                <a:gd name="connsiteX10" fmla="*/ 53278 w 56069"/>
                <a:gd name="connsiteY10" fmla="*/ 37864 h 53170"/>
                <a:gd name="connsiteX11" fmla="*/ 52732 w 56069"/>
                <a:gd name="connsiteY11" fmla="*/ 39007 h 53170"/>
                <a:gd name="connsiteX12" fmla="*/ 52083 w 56069"/>
                <a:gd name="connsiteY12" fmla="*/ 40202 h 53170"/>
                <a:gd name="connsiteX13" fmla="*/ 51281 w 56069"/>
                <a:gd name="connsiteY13" fmla="*/ 41242 h 53170"/>
                <a:gd name="connsiteX14" fmla="*/ 50581 w 56069"/>
                <a:gd name="connsiteY14" fmla="*/ 42232 h 53170"/>
                <a:gd name="connsiteX15" fmla="*/ 49677 w 56069"/>
                <a:gd name="connsiteY15" fmla="*/ 43307 h 53170"/>
                <a:gd name="connsiteX16" fmla="*/ 48892 w 56069"/>
                <a:gd name="connsiteY16" fmla="*/ 44297 h 53170"/>
                <a:gd name="connsiteX17" fmla="*/ 47936 w 56069"/>
                <a:gd name="connsiteY17" fmla="*/ 45184 h 53170"/>
                <a:gd name="connsiteX18" fmla="*/ 47048 w 56069"/>
                <a:gd name="connsiteY18" fmla="*/ 46106 h 53170"/>
                <a:gd name="connsiteX19" fmla="*/ 46007 w 56069"/>
                <a:gd name="connsiteY19" fmla="*/ 46891 h 53170"/>
                <a:gd name="connsiteX20" fmla="*/ 44949 w 56069"/>
                <a:gd name="connsiteY20" fmla="*/ 47812 h 53170"/>
                <a:gd name="connsiteX21" fmla="*/ 43856 w 56069"/>
                <a:gd name="connsiteY21" fmla="*/ 48546 h 53170"/>
                <a:gd name="connsiteX22" fmla="*/ 42713 w 56069"/>
                <a:gd name="connsiteY22" fmla="*/ 49160 h 53170"/>
                <a:gd name="connsiteX23" fmla="*/ 41535 w 56069"/>
                <a:gd name="connsiteY23" fmla="*/ 49774 h 53170"/>
                <a:gd name="connsiteX24" fmla="*/ 40391 w 56069"/>
                <a:gd name="connsiteY24" fmla="*/ 50337 h 53170"/>
                <a:gd name="connsiteX25" fmla="*/ 39197 w 56069"/>
                <a:gd name="connsiteY25" fmla="*/ 50969 h 53170"/>
                <a:gd name="connsiteX26" fmla="*/ 37916 w 56069"/>
                <a:gd name="connsiteY26" fmla="*/ 51430 h 53170"/>
                <a:gd name="connsiteX27" fmla="*/ 35339 w 56069"/>
                <a:gd name="connsiteY27" fmla="*/ 52198 h 53170"/>
                <a:gd name="connsiteX28" fmla="*/ 32574 w 56069"/>
                <a:gd name="connsiteY28" fmla="*/ 52761 h 53170"/>
                <a:gd name="connsiteX29" fmla="*/ 29877 w 56069"/>
                <a:gd name="connsiteY29" fmla="*/ 53017 h 53170"/>
                <a:gd name="connsiteX30" fmla="*/ 28358 w 56069"/>
                <a:gd name="connsiteY30" fmla="*/ 53068 h 53170"/>
                <a:gd name="connsiteX31" fmla="*/ 26976 w 56069"/>
                <a:gd name="connsiteY31" fmla="*/ 53068 h 53170"/>
                <a:gd name="connsiteX32" fmla="*/ 25662 w 56069"/>
                <a:gd name="connsiteY32" fmla="*/ 52965 h 53170"/>
                <a:gd name="connsiteX33" fmla="*/ 24143 w 56069"/>
                <a:gd name="connsiteY33" fmla="*/ 52812 h 53170"/>
                <a:gd name="connsiteX34" fmla="*/ 21412 w 56069"/>
                <a:gd name="connsiteY34" fmla="*/ 52351 h 53170"/>
                <a:gd name="connsiteX35" fmla="*/ 20012 w 56069"/>
                <a:gd name="connsiteY35" fmla="*/ 51993 h 53170"/>
                <a:gd name="connsiteX36" fmla="*/ 18749 w 56069"/>
                <a:gd name="connsiteY36" fmla="*/ 51600 h 53170"/>
                <a:gd name="connsiteX37" fmla="*/ 17503 w 56069"/>
                <a:gd name="connsiteY37" fmla="*/ 51140 h 53170"/>
                <a:gd name="connsiteX38" fmla="*/ 16137 w 56069"/>
                <a:gd name="connsiteY38" fmla="*/ 50645 h 53170"/>
                <a:gd name="connsiteX39" fmla="*/ 14396 w 56069"/>
                <a:gd name="connsiteY39" fmla="*/ 49809 h 53170"/>
                <a:gd name="connsiteX40" fmla="*/ 13748 w 56069"/>
                <a:gd name="connsiteY40" fmla="*/ 49382 h 53170"/>
                <a:gd name="connsiteX41" fmla="*/ 12655 w 56069"/>
                <a:gd name="connsiteY41" fmla="*/ 48734 h 53170"/>
                <a:gd name="connsiteX42" fmla="*/ 11614 w 56069"/>
                <a:gd name="connsiteY42" fmla="*/ 48034 h 53170"/>
                <a:gd name="connsiteX43" fmla="*/ 10420 w 56069"/>
                <a:gd name="connsiteY43" fmla="*/ 47334 h 53170"/>
                <a:gd name="connsiteX44" fmla="*/ 9430 w 56069"/>
                <a:gd name="connsiteY44" fmla="*/ 46532 h 53170"/>
                <a:gd name="connsiteX45" fmla="*/ 8457 w 56069"/>
                <a:gd name="connsiteY45" fmla="*/ 45543 h 53170"/>
                <a:gd name="connsiteX46" fmla="*/ 7467 w 56069"/>
                <a:gd name="connsiteY46" fmla="*/ 44689 h 53170"/>
                <a:gd name="connsiteX47" fmla="*/ 6597 w 56069"/>
                <a:gd name="connsiteY47" fmla="*/ 43700 h 53170"/>
                <a:gd name="connsiteX48" fmla="*/ 5760 w 56069"/>
                <a:gd name="connsiteY48" fmla="*/ 42744 h 53170"/>
                <a:gd name="connsiteX49" fmla="*/ 5043 w 56069"/>
                <a:gd name="connsiteY49" fmla="*/ 41703 h 53170"/>
                <a:gd name="connsiteX50" fmla="*/ 4258 w 56069"/>
                <a:gd name="connsiteY50" fmla="*/ 40560 h 53170"/>
                <a:gd name="connsiteX51" fmla="*/ 3541 w 56069"/>
                <a:gd name="connsiteY51" fmla="*/ 39519 h 53170"/>
                <a:gd name="connsiteX52" fmla="*/ 2875 w 56069"/>
                <a:gd name="connsiteY52" fmla="*/ 38427 h 53170"/>
                <a:gd name="connsiteX53" fmla="*/ 1783 w 56069"/>
                <a:gd name="connsiteY53" fmla="*/ 36004 h 53170"/>
                <a:gd name="connsiteX54" fmla="*/ 1322 w 56069"/>
                <a:gd name="connsiteY54" fmla="*/ 34878 h 53170"/>
                <a:gd name="connsiteX55" fmla="*/ 964 w 56069"/>
                <a:gd name="connsiteY55" fmla="*/ 33530 h 53170"/>
                <a:gd name="connsiteX56" fmla="*/ 554 w 56069"/>
                <a:gd name="connsiteY56" fmla="*/ 32301 h 53170"/>
                <a:gd name="connsiteX57" fmla="*/ 332 w 56069"/>
                <a:gd name="connsiteY57" fmla="*/ 30970 h 53170"/>
                <a:gd name="connsiteX58" fmla="*/ 128 w 56069"/>
                <a:gd name="connsiteY58" fmla="*/ 29690 h 53170"/>
                <a:gd name="connsiteX59" fmla="*/ -77 w 56069"/>
                <a:gd name="connsiteY59" fmla="*/ 28325 h 53170"/>
                <a:gd name="connsiteX60" fmla="*/ -77 w 56069"/>
                <a:gd name="connsiteY60" fmla="*/ 26943 h 53170"/>
                <a:gd name="connsiteX61" fmla="*/ -129 w 56069"/>
                <a:gd name="connsiteY61" fmla="*/ 25527 h 53170"/>
                <a:gd name="connsiteX62" fmla="*/ 25 w 56069"/>
                <a:gd name="connsiteY62" fmla="*/ 24264 h 53170"/>
                <a:gd name="connsiteX63" fmla="*/ 128 w 56069"/>
                <a:gd name="connsiteY63" fmla="*/ 22899 h 53170"/>
                <a:gd name="connsiteX64" fmla="*/ 725 w 56069"/>
                <a:gd name="connsiteY64" fmla="*/ 20220 h 53170"/>
                <a:gd name="connsiteX65" fmla="*/ 947 w 56069"/>
                <a:gd name="connsiteY65" fmla="*/ 19623 h 53170"/>
                <a:gd name="connsiteX66" fmla="*/ 1032 w 56069"/>
                <a:gd name="connsiteY66" fmla="*/ 18957 h 53170"/>
                <a:gd name="connsiteX67" fmla="*/ 1305 w 56069"/>
                <a:gd name="connsiteY67" fmla="*/ 18360 h 53170"/>
                <a:gd name="connsiteX68" fmla="*/ 1527 w 56069"/>
                <a:gd name="connsiteY68" fmla="*/ 17711 h 53170"/>
                <a:gd name="connsiteX69" fmla="*/ 1988 w 56069"/>
                <a:gd name="connsiteY69" fmla="*/ 16449 h 53170"/>
                <a:gd name="connsiteX70" fmla="*/ 2534 w 56069"/>
                <a:gd name="connsiteY70" fmla="*/ 15306 h 53170"/>
                <a:gd name="connsiteX71" fmla="*/ 3780 w 56069"/>
                <a:gd name="connsiteY71" fmla="*/ 12968 h 53170"/>
                <a:gd name="connsiteX72" fmla="*/ 4531 w 56069"/>
                <a:gd name="connsiteY72" fmla="*/ 11978 h 53170"/>
                <a:gd name="connsiteX73" fmla="*/ 5333 w 56069"/>
                <a:gd name="connsiteY73" fmla="*/ 10835 h 53170"/>
                <a:gd name="connsiteX74" fmla="*/ 6187 w 56069"/>
                <a:gd name="connsiteY74" fmla="*/ 9845 h 53170"/>
                <a:gd name="connsiteX75" fmla="*/ 6972 w 56069"/>
                <a:gd name="connsiteY75" fmla="*/ 8924 h 53170"/>
                <a:gd name="connsiteX76" fmla="*/ 7877 w 56069"/>
                <a:gd name="connsiteY76" fmla="*/ 7934 h 53170"/>
                <a:gd name="connsiteX77" fmla="*/ 8815 w 56069"/>
                <a:gd name="connsiteY77" fmla="*/ 7047 h 53170"/>
                <a:gd name="connsiteX78" fmla="*/ 9873 w 56069"/>
                <a:gd name="connsiteY78" fmla="*/ 6227 h 53170"/>
                <a:gd name="connsiteX79" fmla="*/ 10915 w 56069"/>
                <a:gd name="connsiteY79" fmla="*/ 5357 h 53170"/>
                <a:gd name="connsiteX80" fmla="*/ 11444 w 56069"/>
                <a:gd name="connsiteY80" fmla="*/ 5016 h 53170"/>
                <a:gd name="connsiteX81" fmla="*/ 11956 w 56069"/>
                <a:gd name="connsiteY81" fmla="*/ 4624 h 53170"/>
                <a:gd name="connsiteX82" fmla="*/ 13202 w 56069"/>
                <a:gd name="connsiteY82" fmla="*/ 4009 h 53170"/>
                <a:gd name="connsiteX83" fmla="*/ 14294 w 56069"/>
                <a:gd name="connsiteY83" fmla="*/ 3344 h 53170"/>
                <a:gd name="connsiteX84" fmla="*/ 15438 w 56069"/>
                <a:gd name="connsiteY84" fmla="*/ 2610 h 53170"/>
                <a:gd name="connsiteX85" fmla="*/ 16718 w 56069"/>
                <a:gd name="connsiteY85" fmla="*/ 2149 h 53170"/>
                <a:gd name="connsiteX86" fmla="*/ 17913 w 56069"/>
                <a:gd name="connsiteY86" fmla="*/ 1637 h 53170"/>
                <a:gd name="connsiteX87" fmla="*/ 19295 w 56069"/>
                <a:gd name="connsiteY87" fmla="*/ 1228 h 53170"/>
                <a:gd name="connsiteX88" fmla="*/ 20575 w 56069"/>
                <a:gd name="connsiteY88" fmla="*/ 869 h 53170"/>
                <a:gd name="connsiteX89" fmla="*/ 21855 w 56069"/>
                <a:gd name="connsiteY89" fmla="*/ 562 h 53170"/>
                <a:gd name="connsiteX90" fmla="*/ 23289 w 56069"/>
                <a:gd name="connsiteY90" fmla="*/ 358 h 53170"/>
                <a:gd name="connsiteX91" fmla="*/ 24671 w 56069"/>
                <a:gd name="connsiteY91" fmla="*/ 102 h 53170"/>
                <a:gd name="connsiteX92" fmla="*/ 26037 w 56069"/>
                <a:gd name="connsiteY92" fmla="*/ -52 h 53170"/>
                <a:gd name="connsiteX93" fmla="*/ 27573 w 56069"/>
                <a:gd name="connsiteY93" fmla="*/ -52 h 53170"/>
                <a:gd name="connsiteX94" fmla="*/ 28887 w 56069"/>
                <a:gd name="connsiteY94" fmla="*/ -103 h 53170"/>
                <a:gd name="connsiteX95" fmla="*/ 30253 w 56069"/>
                <a:gd name="connsiteY95" fmla="*/ 50 h 53170"/>
                <a:gd name="connsiteX96" fmla="*/ 31772 w 56069"/>
                <a:gd name="connsiteY96" fmla="*/ 153 h 53170"/>
                <a:gd name="connsiteX97" fmla="*/ 33137 w 56069"/>
                <a:gd name="connsiteY97" fmla="*/ 409 h 53170"/>
                <a:gd name="connsiteX98" fmla="*/ 34452 w 56069"/>
                <a:gd name="connsiteY98" fmla="*/ 767 h 53170"/>
                <a:gd name="connsiteX99" fmla="*/ 35817 w 56069"/>
                <a:gd name="connsiteY99" fmla="*/ 1057 h 53170"/>
                <a:gd name="connsiteX100" fmla="*/ 37165 w 56069"/>
                <a:gd name="connsiteY100" fmla="*/ 1467 h 53170"/>
                <a:gd name="connsiteX101" fmla="*/ 39674 w 56069"/>
                <a:gd name="connsiteY101" fmla="*/ 2422 h 53170"/>
                <a:gd name="connsiteX102" fmla="*/ 40920 w 56069"/>
                <a:gd name="connsiteY102" fmla="*/ 3019 h 53170"/>
                <a:gd name="connsiteX103" fmla="*/ 42064 w 56069"/>
                <a:gd name="connsiteY103" fmla="*/ 3583 h 53170"/>
                <a:gd name="connsiteX104" fmla="*/ 43156 w 56069"/>
                <a:gd name="connsiteY104" fmla="*/ 4385 h 53170"/>
                <a:gd name="connsiteX105" fmla="*/ 44300 w 56069"/>
                <a:gd name="connsiteY105" fmla="*/ 5135 h 53170"/>
                <a:gd name="connsiteX106" fmla="*/ 45392 w 56069"/>
                <a:gd name="connsiteY106" fmla="*/ 5835 h 53170"/>
                <a:gd name="connsiteX107" fmla="*/ 46433 w 56069"/>
                <a:gd name="connsiteY107" fmla="*/ 6620 h 53170"/>
                <a:gd name="connsiteX108" fmla="*/ 47406 w 56069"/>
                <a:gd name="connsiteY108" fmla="*/ 7576 h 53170"/>
                <a:gd name="connsiteX109" fmla="*/ 48397 w 56069"/>
                <a:gd name="connsiteY109" fmla="*/ 8480 h 53170"/>
                <a:gd name="connsiteX110" fmla="*/ 49233 w 56069"/>
                <a:gd name="connsiteY110" fmla="*/ 9418 h 53170"/>
                <a:gd name="connsiteX111" fmla="*/ 50103 w 56069"/>
                <a:gd name="connsiteY111" fmla="*/ 10459 h 53170"/>
                <a:gd name="connsiteX112" fmla="*/ 50837 w 56069"/>
                <a:gd name="connsiteY112" fmla="*/ 11466 h 53170"/>
                <a:gd name="connsiteX113" fmla="*/ 51656 w 56069"/>
                <a:gd name="connsiteY113" fmla="*/ 12507 h 53170"/>
                <a:gd name="connsiteX114" fmla="*/ 52271 w 56069"/>
                <a:gd name="connsiteY114" fmla="*/ 13701 h 53170"/>
                <a:gd name="connsiteX115" fmla="*/ 53005 w 56069"/>
                <a:gd name="connsiteY115" fmla="*/ 14742 h 53170"/>
                <a:gd name="connsiteX116" fmla="*/ 53568 w 56069"/>
                <a:gd name="connsiteY116" fmla="*/ 15920 h 53170"/>
                <a:gd name="connsiteX117" fmla="*/ 54029 w 56069"/>
                <a:gd name="connsiteY117" fmla="*/ 17165 h 53170"/>
                <a:gd name="connsiteX118" fmla="*/ 54592 w 56069"/>
                <a:gd name="connsiteY118" fmla="*/ 18343 h 53170"/>
                <a:gd name="connsiteX119" fmla="*/ 54848 w 56069"/>
                <a:gd name="connsiteY119" fmla="*/ 19623 h 53170"/>
                <a:gd name="connsiteX120" fmla="*/ 55258 w 56069"/>
                <a:gd name="connsiteY120" fmla="*/ 20919 h 53170"/>
                <a:gd name="connsiteX121" fmla="*/ 55531 w 56069"/>
                <a:gd name="connsiteY121" fmla="*/ 22199 h 53170"/>
                <a:gd name="connsiteX122" fmla="*/ 55736 w 56069"/>
                <a:gd name="connsiteY122" fmla="*/ 23564 h 53170"/>
                <a:gd name="connsiteX123" fmla="*/ 55889 w 56069"/>
                <a:gd name="connsiteY123" fmla="*/ 24895 h 53170"/>
                <a:gd name="connsiteX124" fmla="*/ 55889 w 56069"/>
                <a:gd name="connsiteY124" fmla="*/ 26260 h 53170"/>
                <a:gd name="connsiteX125" fmla="*/ 55941 w 56069"/>
                <a:gd name="connsiteY125" fmla="*/ 27540 h 53170"/>
                <a:gd name="connsiteX126" fmla="*/ 5965 w 56069"/>
                <a:gd name="connsiteY126" fmla="*/ 25749 h 53170"/>
                <a:gd name="connsiteX127" fmla="*/ 5931 w 56069"/>
                <a:gd name="connsiteY127" fmla="*/ 26858 h 53170"/>
                <a:gd name="connsiteX128" fmla="*/ 5982 w 56069"/>
                <a:gd name="connsiteY128" fmla="*/ 27882 h 53170"/>
                <a:gd name="connsiteX129" fmla="*/ 6101 w 56069"/>
                <a:gd name="connsiteY129" fmla="*/ 28905 h 53170"/>
                <a:gd name="connsiteX130" fmla="*/ 6221 w 56069"/>
                <a:gd name="connsiteY130" fmla="*/ 29963 h 53170"/>
                <a:gd name="connsiteX131" fmla="*/ 6443 w 56069"/>
                <a:gd name="connsiteY131" fmla="*/ 30987 h 53170"/>
                <a:gd name="connsiteX132" fmla="*/ 6648 w 56069"/>
                <a:gd name="connsiteY132" fmla="*/ 31960 h 53170"/>
                <a:gd name="connsiteX133" fmla="*/ 6972 w 56069"/>
                <a:gd name="connsiteY133" fmla="*/ 33035 h 53170"/>
                <a:gd name="connsiteX134" fmla="*/ 7347 w 56069"/>
                <a:gd name="connsiteY134" fmla="*/ 34025 h 53170"/>
                <a:gd name="connsiteX135" fmla="*/ 7757 w 56069"/>
                <a:gd name="connsiteY135" fmla="*/ 35048 h 53170"/>
                <a:gd name="connsiteX136" fmla="*/ 8132 w 56069"/>
                <a:gd name="connsiteY136" fmla="*/ 35884 h 53170"/>
                <a:gd name="connsiteX137" fmla="*/ 8764 w 56069"/>
                <a:gd name="connsiteY137" fmla="*/ 36772 h 53170"/>
                <a:gd name="connsiteX138" fmla="*/ 9242 w 56069"/>
                <a:gd name="connsiteY138" fmla="*/ 37642 h 53170"/>
                <a:gd name="connsiteX139" fmla="*/ 9822 w 56069"/>
                <a:gd name="connsiteY139" fmla="*/ 38581 h 53170"/>
                <a:gd name="connsiteX140" fmla="*/ 11136 w 56069"/>
                <a:gd name="connsiteY140" fmla="*/ 40150 h 53170"/>
                <a:gd name="connsiteX141" fmla="*/ 11870 w 56069"/>
                <a:gd name="connsiteY141" fmla="*/ 40833 h 53170"/>
                <a:gd name="connsiteX142" fmla="*/ 12605 w 56069"/>
                <a:gd name="connsiteY142" fmla="*/ 41720 h 53170"/>
                <a:gd name="connsiteX143" fmla="*/ 13338 w 56069"/>
                <a:gd name="connsiteY143" fmla="*/ 42369 h 53170"/>
                <a:gd name="connsiteX144" fmla="*/ 14567 w 56069"/>
                <a:gd name="connsiteY144" fmla="*/ 43427 h 53170"/>
                <a:gd name="connsiteX145" fmla="*/ 14977 w 56069"/>
                <a:gd name="connsiteY145" fmla="*/ 43700 h 53170"/>
                <a:gd name="connsiteX146" fmla="*/ 15864 w 56069"/>
                <a:gd name="connsiteY146" fmla="*/ 44229 h 53170"/>
                <a:gd name="connsiteX147" fmla="*/ 16701 w 56069"/>
                <a:gd name="connsiteY147" fmla="*/ 44826 h 53170"/>
                <a:gd name="connsiteX148" fmla="*/ 17708 w 56069"/>
                <a:gd name="connsiteY148" fmla="*/ 45321 h 53170"/>
                <a:gd name="connsiteX149" fmla="*/ 18613 w 56069"/>
                <a:gd name="connsiteY149" fmla="*/ 45747 h 53170"/>
                <a:gd name="connsiteX150" fmla="*/ 19602 w 56069"/>
                <a:gd name="connsiteY150" fmla="*/ 46191 h 53170"/>
                <a:gd name="connsiteX151" fmla="*/ 20712 w 56069"/>
                <a:gd name="connsiteY151" fmla="*/ 46481 h 53170"/>
                <a:gd name="connsiteX152" fmla="*/ 21719 w 56069"/>
                <a:gd name="connsiteY152" fmla="*/ 46976 h 53170"/>
                <a:gd name="connsiteX153" fmla="*/ 22811 w 56069"/>
                <a:gd name="connsiteY153" fmla="*/ 47283 h 53170"/>
                <a:gd name="connsiteX154" fmla="*/ 23835 w 56069"/>
                <a:gd name="connsiteY154" fmla="*/ 47471 h 53170"/>
                <a:gd name="connsiteX155" fmla="*/ 24894 w 56069"/>
                <a:gd name="connsiteY155" fmla="*/ 47607 h 53170"/>
                <a:gd name="connsiteX156" fmla="*/ 26105 w 56069"/>
                <a:gd name="connsiteY156" fmla="*/ 47693 h 53170"/>
                <a:gd name="connsiteX157" fmla="*/ 27163 w 56069"/>
                <a:gd name="connsiteY157" fmla="*/ 47846 h 53170"/>
                <a:gd name="connsiteX158" fmla="*/ 28290 w 56069"/>
                <a:gd name="connsiteY158" fmla="*/ 47778 h 53170"/>
                <a:gd name="connsiteX159" fmla="*/ 29451 w 56069"/>
                <a:gd name="connsiteY159" fmla="*/ 47761 h 53170"/>
                <a:gd name="connsiteX160" fmla="*/ 30577 w 56069"/>
                <a:gd name="connsiteY160" fmla="*/ 47710 h 53170"/>
                <a:gd name="connsiteX161" fmla="*/ 31601 w 56069"/>
                <a:gd name="connsiteY161" fmla="*/ 47590 h 53170"/>
                <a:gd name="connsiteX162" fmla="*/ 32728 w 56069"/>
                <a:gd name="connsiteY162" fmla="*/ 47385 h 53170"/>
                <a:gd name="connsiteX163" fmla="*/ 33752 w 56069"/>
                <a:gd name="connsiteY163" fmla="*/ 46959 h 53170"/>
                <a:gd name="connsiteX164" fmla="*/ 34776 w 56069"/>
                <a:gd name="connsiteY164" fmla="*/ 46737 h 53170"/>
                <a:gd name="connsiteX165" fmla="*/ 35851 w 56069"/>
                <a:gd name="connsiteY165" fmla="*/ 46379 h 53170"/>
                <a:gd name="connsiteX166" fmla="*/ 37763 w 56069"/>
                <a:gd name="connsiteY166" fmla="*/ 45577 h 53170"/>
                <a:gd name="connsiteX167" fmla="*/ 38701 w 56069"/>
                <a:gd name="connsiteY167" fmla="*/ 45048 h 53170"/>
                <a:gd name="connsiteX168" fmla="*/ 39674 w 56069"/>
                <a:gd name="connsiteY168" fmla="*/ 44587 h 53170"/>
                <a:gd name="connsiteX169" fmla="*/ 40511 w 56069"/>
                <a:gd name="connsiteY169" fmla="*/ 44007 h 53170"/>
                <a:gd name="connsiteX170" fmla="*/ 41296 w 56069"/>
                <a:gd name="connsiteY170" fmla="*/ 43375 h 53170"/>
                <a:gd name="connsiteX171" fmla="*/ 42183 w 56069"/>
                <a:gd name="connsiteY171" fmla="*/ 42795 h 53170"/>
                <a:gd name="connsiteX172" fmla="*/ 42610 w 56069"/>
                <a:gd name="connsiteY172" fmla="*/ 42454 h 53170"/>
                <a:gd name="connsiteX173" fmla="*/ 42969 w 56069"/>
                <a:gd name="connsiteY173" fmla="*/ 41959 h 53170"/>
                <a:gd name="connsiteX174" fmla="*/ 43651 w 56069"/>
                <a:gd name="connsiteY174" fmla="*/ 41328 h 53170"/>
                <a:gd name="connsiteX175" fmla="*/ 44402 w 56069"/>
                <a:gd name="connsiteY175" fmla="*/ 40577 h 53170"/>
                <a:gd name="connsiteX176" fmla="*/ 45187 w 56069"/>
                <a:gd name="connsiteY176" fmla="*/ 39843 h 53170"/>
                <a:gd name="connsiteX177" fmla="*/ 45768 w 56069"/>
                <a:gd name="connsiteY177" fmla="*/ 38956 h 53170"/>
                <a:gd name="connsiteX178" fmla="*/ 46314 w 56069"/>
                <a:gd name="connsiteY178" fmla="*/ 38120 h 53170"/>
                <a:gd name="connsiteX179" fmla="*/ 46963 w 56069"/>
                <a:gd name="connsiteY179" fmla="*/ 37267 h 53170"/>
                <a:gd name="connsiteX180" fmla="*/ 47389 w 56069"/>
                <a:gd name="connsiteY180" fmla="*/ 36482 h 53170"/>
                <a:gd name="connsiteX181" fmla="*/ 47884 w 56069"/>
                <a:gd name="connsiteY181" fmla="*/ 35475 h 53170"/>
                <a:gd name="connsiteX182" fmla="*/ 48328 w 56069"/>
                <a:gd name="connsiteY182" fmla="*/ 34536 h 53170"/>
                <a:gd name="connsiteX183" fmla="*/ 48772 w 56069"/>
                <a:gd name="connsiteY183" fmla="*/ 33478 h 53170"/>
                <a:gd name="connsiteX184" fmla="*/ 49062 w 56069"/>
                <a:gd name="connsiteY184" fmla="*/ 32523 h 53170"/>
                <a:gd name="connsiteX185" fmla="*/ 49352 w 56069"/>
                <a:gd name="connsiteY185" fmla="*/ 31516 h 53170"/>
                <a:gd name="connsiteX186" fmla="*/ 49591 w 56069"/>
                <a:gd name="connsiteY186" fmla="*/ 30458 h 53170"/>
                <a:gd name="connsiteX187" fmla="*/ 49779 w 56069"/>
                <a:gd name="connsiteY187" fmla="*/ 29451 h 53170"/>
                <a:gd name="connsiteX188" fmla="*/ 49915 w 56069"/>
                <a:gd name="connsiteY188" fmla="*/ 28445 h 53170"/>
                <a:gd name="connsiteX189" fmla="*/ 50001 w 56069"/>
                <a:gd name="connsiteY189" fmla="*/ 26209 h 53170"/>
                <a:gd name="connsiteX190" fmla="*/ 49932 w 56069"/>
                <a:gd name="connsiteY190" fmla="*/ 25185 h 53170"/>
                <a:gd name="connsiteX191" fmla="*/ 49813 w 56069"/>
                <a:gd name="connsiteY191" fmla="*/ 24110 h 53170"/>
                <a:gd name="connsiteX192" fmla="*/ 49642 w 56069"/>
                <a:gd name="connsiteY192" fmla="*/ 23104 h 53170"/>
                <a:gd name="connsiteX193" fmla="*/ 49437 w 56069"/>
                <a:gd name="connsiteY193" fmla="*/ 21977 h 53170"/>
                <a:gd name="connsiteX194" fmla="*/ 49216 w 56069"/>
                <a:gd name="connsiteY194" fmla="*/ 20954 h 53170"/>
                <a:gd name="connsiteX195" fmla="*/ 48840 w 56069"/>
                <a:gd name="connsiteY195" fmla="*/ 20015 h 53170"/>
                <a:gd name="connsiteX196" fmla="*/ 48482 w 56069"/>
                <a:gd name="connsiteY196" fmla="*/ 18991 h 53170"/>
                <a:gd name="connsiteX197" fmla="*/ 48055 w 56069"/>
                <a:gd name="connsiteY197" fmla="*/ 18019 h 53170"/>
                <a:gd name="connsiteX198" fmla="*/ 47679 w 56069"/>
                <a:gd name="connsiteY198" fmla="*/ 17183 h 53170"/>
                <a:gd name="connsiteX199" fmla="*/ 47202 w 56069"/>
                <a:gd name="connsiteY199" fmla="*/ 16210 h 53170"/>
                <a:gd name="connsiteX200" fmla="*/ 46621 w 56069"/>
                <a:gd name="connsiteY200" fmla="*/ 15271 h 53170"/>
                <a:gd name="connsiteX201" fmla="*/ 46092 w 56069"/>
                <a:gd name="connsiteY201" fmla="*/ 14486 h 53170"/>
                <a:gd name="connsiteX202" fmla="*/ 44778 w 56069"/>
                <a:gd name="connsiteY202" fmla="*/ 12917 h 53170"/>
                <a:gd name="connsiteX203" fmla="*/ 44147 w 56069"/>
                <a:gd name="connsiteY203" fmla="*/ 12029 h 53170"/>
                <a:gd name="connsiteX204" fmla="*/ 43412 w 56069"/>
                <a:gd name="connsiteY204" fmla="*/ 11347 h 53170"/>
                <a:gd name="connsiteX205" fmla="*/ 42576 w 56069"/>
                <a:gd name="connsiteY205" fmla="*/ 10647 h 53170"/>
                <a:gd name="connsiteX206" fmla="*/ 41740 w 56069"/>
                <a:gd name="connsiteY206" fmla="*/ 10016 h 53170"/>
                <a:gd name="connsiteX207" fmla="*/ 41347 w 56069"/>
                <a:gd name="connsiteY207" fmla="*/ 9743 h 53170"/>
                <a:gd name="connsiteX208" fmla="*/ 40955 w 56069"/>
                <a:gd name="connsiteY208" fmla="*/ 9333 h 53170"/>
                <a:gd name="connsiteX209" fmla="*/ 40101 w 56069"/>
                <a:gd name="connsiteY209" fmla="*/ 8787 h 53170"/>
                <a:gd name="connsiteX210" fmla="*/ 38258 w 56069"/>
                <a:gd name="connsiteY210" fmla="*/ 7746 h 53170"/>
                <a:gd name="connsiteX211" fmla="*/ 37268 w 56069"/>
                <a:gd name="connsiteY211" fmla="*/ 7320 h 53170"/>
                <a:gd name="connsiteX212" fmla="*/ 36261 w 56069"/>
                <a:gd name="connsiteY212" fmla="*/ 6774 h 53170"/>
                <a:gd name="connsiteX213" fmla="*/ 35271 w 56069"/>
                <a:gd name="connsiteY213" fmla="*/ 6381 h 53170"/>
                <a:gd name="connsiteX214" fmla="*/ 34264 w 56069"/>
                <a:gd name="connsiteY214" fmla="*/ 6091 h 53170"/>
                <a:gd name="connsiteX215" fmla="*/ 33206 w 56069"/>
                <a:gd name="connsiteY215" fmla="*/ 5801 h 53170"/>
                <a:gd name="connsiteX216" fmla="*/ 32096 w 56069"/>
                <a:gd name="connsiteY216" fmla="*/ 5596 h 53170"/>
                <a:gd name="connsiteX217" fmla="*/ 30970 w 56069"/>
                <a:gd name="connsiteY217" fmla="*/ 5460 h 53170"/>
                <a:gd name="connsiteX218" fmla="*/ 29809 w 56069"/>
                <a:gd name="connsiteY218" fmla="*/ 5374 h 53170"/>
                <a:gd name="connsiteX219" fmla="*/ 28700 w 56069"/>
                <a:gd name="connsiteY219" fmla="*/ 5221 h 53170"/>
                <a:gd name="connsiteX220" fmla="*/ 27624 w 56069"/>
                <a:gd name="connsiteY220" fmla="*/ 5289 h 53170"/>
                <a:gd name="connsiteX221" fmla="*/ 26412 w 56069"/>
                <a:gd name="connsiteY221" fmla="*/ 5289 h 53170"/>
                <a:gd name="connsiteX222" fmla="*/ 25337 w 56069"/>
                <a:gd name="connsiteY222" fmla="*/ 5357 h 53170"/>
                <a:gd name="connsiteX223" fmla="*/ 24723 w 56069"/>
                <a:gd name="connsiteY223" fmla="*/ 5443 h 53170"/>
                <a:gd name="connsiteX224" fmla="*/ 24228 w 56069"/>
                <a:gd name="connsiteY224" fmla="*/ 5477 h 53170"/>
                <a:gd name="connsiteX225" fmla="*/ 23101 w 56069"/>
                <a:gd name="connsiteY225" fmla="*/ 5682 h 53170"/>
                <a:gd name="connsiteX226" fmla="*/ 22077 w 56069"/>
                <a:gd name="connsiteY226" fmla="*/ 5903 h 53170"/>
                <a:gd name="connsiteX227" fmla="*/ 20985 w 56069"/>
                <a:gd name="connsiteY227" fmla="*/ 6227 h 53170"/>
                <a:gd name="connsiteX228" fmla="*/ 20012 w 56069"/>
                <a:gd name="connsiteY228" fmla="*/ 6688 h 53170"/>
                <a:gd name="connsiteX229" fmla="*/ 18988 w 56069"/>
                <a:gd name="connsiteY229" fmla="*/ 7064 h 53170"/>
                <a:gd name="connsiteX230" fmla="*/ 18049 w 56069"/>
                <a:gd name="connsiteY230" fmla="*/ 7490 h 53170"/>
                <a:gd name="connsiteX231" fmla="*/ 17127 w 56069"/>
                <a:gd name="connsiteY231" fmla="*/ 7951 h 53170"/>
                <a:gd name="connsiteX232" fmla="*/ 16240 w 56069"/>
                <a:gd name="connsiteY232" fmla="*/ 8429 h 53170"/>
                <a:gd name="connsiteX233" fmla="*/ 15301 w 56069"/>
                <a:gd name="connsiteY233" fmla="*/ 9060 h 53170"/>
                <a:gd name="connsiteX234" fmla="*/ 14413 w 56069"/>
                <a:gd name="connsiteY234" fmla="*/ 9640 h 53170"/>
                <a:gd name="connsiteX235" fmla="*/ 12843 w 56069"/>
                <a:gd name="connsiteY235" fmla="*/ 10903 h 53170"/>
                <a:gd name="connsiteX236" fmla="*/ 12058 w 56069"/>
                <a:gd name="connsiteY236" fmla="*/ 11739 h 53170"/>
                <a:gd name="connsiteX237" fmla="*/ 11375 w 56069"/>
                <a:gd name="connsiteY237" fmla="*/ 12473 h 53170"/>
                <a:gd name="connsiteX238" fmla="*/ 10095 w 56069"/>
                <a:gd name="connsiteY238" fmla="*/ 13957 h 53170"/>
                <a:gd name="connsiteX239" fmla="*/ 8866 w 56069"/>
                <a:gd name="connsiteY239" fmla="*/ 15783 h 53170"/>
                <a:gd name="connsiteX240" fmla="*/ 8423 w 56069"/>
                <a:gd name="connsiteY240" fmla="*/ 16585 h 53170"/>
                <a:gd name="connsiteX241" fmla="*/ 7928 w 56069"/>
                <a:gd name="connsiteY241" fmla="*/ 17541 h 53170"/>
                <a:gd name="connsiteX242" fmla="*/ 7501 w 56069"/>
                <a:gd name="connsiteY242" fmla="*/ 18531 h 53170"/>
                <a:gd name="connsiteX243" fmla="*/ 7108 w 56069"/>
                <a:gd name="connsiteY243" fmla="*/ 19435 h 53170"/>
                <a:gd name="connsiteX244" fmla="*/ 6818 w 56069"/>
                <a:gd name="connsiteY244" fmla="*/ 20442 h 53170"/>
                <a:gd name="connsiteX245" fmla="*/ 6528 w 56069"/>
                <a:gd name="connsiteY245" fmla="*/ 21551 h 53170"/>
                <a:gd name="connsiteX246" fmla="*/ 6340 w 56069"/>
                <a:gd name="connsiteY246" fmla="*/ 22558 h 53170"/>
                <a:gd name="connsiteX247" fmla="*/ 6204 w 56069"/>
                <a:gd name="connsiteY247" fmla="*/ 23104 h 53170"/>
                <a:gd name="connsiteX248" fmla="*/ 6136 w 56069"/>
                <a:gd name="connsiteY248" fmla="*/ 23616 h 53170"/>
                <a:gd name="connsiteX249" fmla="*/ 5999 w 56069"/>
                <a:gd name="connsiteY249" fmla="*/ 24622 h 53170"/>
                <a:gd name="connsiteX250" fmla="*/ 5965 w 56069"/>
                <a:gd name="connsiteY250" fmla="*/ 25749 h 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56069" h="53170">
                  <a:moveTo>
                    <a:pt x="55941" y="27540"/>
                  </a:moveTo>
                  <a:lnTo>
                    <a:pt x="55787" y="28957"/>
                  </a:lnTo>
                  <a:lnTo>
                    <a:pt x="55685" y="30322"/>
                  </a:lnTo>
                  <a:lnTo>
                    <a:pt x="55445" y="31687"/>
                  </a:lnTo>
                  <a:lnTo>
                    <a:pt x="55138" y="32949"/>
                  </a:lnTo>
                  <a:lnTo>
                    <a:pt x="54950" y="33700"/>
                  </a:lnTo>
                  <a:lnTo>
                    <a:pt x="54780" y="34246"/>
                  </a:lnTo>
                  <a:lnTo>
                    <a:pt x="54507" y="34861"/>
                  </a:lnTo>
                  <a:lnTo>
                    <a:pt x="54285" y="35458"/>
                  </a:lnTo>
                  <a:lnTo>
                    <a:pt x="53927" y="36755"/>
                  </a:lnTo>
                  <a:lnTo>
                    <a:pt x="53278" y="37864"/>
                  </a:lnTo>
                  <a:lnTo>
                    <a:pt x="52732" y="39007"/>
                  </a:lnTo>
                  <a:lnTo>
                    <a:pt x="52083" y="40202"/>
                  </a:lnTo>
                  <a:lnTo>
                    <a:pt x="51281" y="41242"/>
                  </a:lnTo>
                  <a:lnTo>
                    <a:pt x="50581" y="42232"/>
                  </a:lnTo>
                  <a:lnTo>
                    <a:pt x="49677" y="43307"/>
                  </a:lnTo>
                  <a:lnTo>
                    <a:pt x="48892" y="44297"/>
                  </a:lnTo>
                  <a:lnTo>
                    <a:pt x="47936" y="45184"/>
                  </a:lnTo>
                  <a:lnTo>
                    <a:pt x="47048" y="46106"/>
                  </a:lnTo>
                  <a:lnTo>
                    <a:pt x="46007" y="46891"/>
                  </a:lnTo>
                  <a:lnTo>
                    <a:pt x="44949" y="47812"/>
                  </a:lnTo>
                  <a:lnTo>
                    <a:pt x="43856" y="48546"/>
                  </a:lnTo>
                  <a:lnTo>
                    <a:pt x="42713" y="49160"/>
                  </a:lnTo>
                  <a:lnTo>
                    <a:pt x="41535" y="49774"/>
                  </a:lnTo>
                  <a:lnTo>
                    <a:pt x="40391" y="50337"/>
                  </a:lnTo>
                  <a:lnTo>
                    <a:pt x="39197" y="50969"/>
                  </a:lnTo>
                  <a:lnTo>
                    <a:pt x="37916" y="51430"/>
                  </a:lnTo>
                  <a:lnTo>
                    <a:pt x="35339" y="52198"/>
                  </a:lnTo>
                  <a:lnTo>
                    <a:pt x="32574" y="52761"/>
                  </a:lnTo>
                  <a:lnTo>
                    <a:pt x="29877" y="53017"/>
                  </a:lnTo>
                  <a:lnTo>
                    <a:pt x="28358" y="53068"/>
                  </a:lnTo>
                  <a:lnTo>
                    <a:pt x="26976" y="53068"/>
                  </a:lnTo>
                  <a:lnTo>
                    <a:pt x="25662" y="52965"/>
                  </a:lnTo>
                  <a:lnTo>
                    <a:pt x="24143" y="52812"/>
                  </a:lnTo>
                  <a:lnTo>
                    <a:pt x="21412" y="52351"/>
                  </a:lnTo>
                  <a:lnTo>
                    <a:pt x="20012" y="51993"/>
                  </a:lnTo>
                  <a:lnTo>
                    <a:pt x="18749" y="51600"/>
                  </a:lnTo>
                  <a:lnTo>
                    <a:pt x="17503" y="51140"/>
                  </a:lnTo>
                  <a:lnTo>
                    <a:pt x="16137" y="50645"/>
                  </a:lnTo>
                  <a:lnTo>
                    <a:pt x="14396" y="49809"/>
                  </a:lnTo>
                  <a:lnTo>
                    <a:pt x="13748" y="49382"/>
                  </a:lnTo>
                  <a:lnTo>
                    <a:pt x="12655" y="48734"/>
                  </a:lnTo>
                  <a:lnTo>
                    <a:pt x="11614" y="48034"/>
                  </a:lnTo>
                  <a:lnTo>
                    <a:pt x="10420" y="47334"/>
                  </a:lnTo>
                  <a:lnTo>
                    <a:pt x="9430" y="46532"/>
                  </a:lnTo>
                  <a:lnTo>
                    <a:pt x="8457" y="45543"/>
                  </a:lnTo>
                  <a:lnTo>
                    <a:pt x="7467" y="44689"/>
                  </a:lnTo>
                  <a:lnTo>
                    <a:pt x="6597" y="43700"/>
                  </a:lnTo>
                  <a:lnTo>
                    <a:pt x="5760" y="42744"/>
                  </a:lnTo>
                  <a:lnTo>
                    <a:pt x="5043" y="41703"/>
                  </a:lnTo>
                  <a:lnTo>
                    <a:pt x="4258" y="40560"/>
                  </a:lnTo>
                  <a:lnTo>
                    <a:pt x="3541" y="39519"/>
                  </a:lnTo>
                  <a:lnTo>
                    <a:pt x="2875" y="38427"/>
                  </a:lnTo>
                  <a:lnTo>
                    <a:pt x="1783" y="36004"/>
                  </a:lnTo>
                  <a:lnTo>
                    <a:pt x="1322" y="34878"/>
                  </a:lnTo>
                  <a:lnTo>
                    <a:pt x="964" y="33530"/>
                  </a:lnTo>
                  <a:lnTo>
                    <a:pt x="554" y="32301"/>
                  </a:lnTo>
                  <a:lnTo>
                    <a:pt x="332" y="30970"/>
                  </a:lnTo>
                  <a:lnTo>
                    <a:pt x="128" y="29690"/>
                  </a:lnTo>
                  <a:lnTo>
                    <a:pt x="-77" y="28325"/>
                  </a:lnTo>
                  <a:lnTo>
                    <a:pt x="-77" y="26943"/>
                  </a:lnTo>
                  <a:lnTo>
                    <a:pt x="-129" y="25527"/>
                  </a:lnTo>
                  <a:lnTo>
                    <a:pt x="25" y="24264"/>
                  </a:lnTo>
                  <a:lnTo>
                    <a:pt x="128" y="22899"/>
                  </a:lnTo>
                  <a:lnTo>
                    <a:pt x="725" y="20220"/>
                  </a:lnTo>
                  <a:lnTo>
                    <a:pt x="947" y="19623"/>
                  </a:lnTo>
                  <a:lnTo>
                    <a:pt x="1032" y="18957"/>
                  </a:lnTo>
                  <a:lnTo>
                    <a:pt x="1305" y="18360"/>
                  </a:lnTo>
                  <a:lnTo>
                    <a:pt x="1527" y="17711"/>
                  </a:lnTo>
                  <a:lnTo>
                    <a:pt x="1988" y="16449"/>
                  </a:lnTo>
                  <a:lnTo>
                    <a:pt x="2534" y="15306"/>
                  </a:lnTo>
                  <a:lnTo>
                    <a:pt x="3780" y="12968"/>
                  </a:lnTo>
                  <a:lnTo>
                    <a:pt x="4531" y="11978"/>
                  </a:lnTo>
                  <a:lnTo>
                    <a:pt x="5333" y="10835"/>
                  </a:lnTo>
                  <a:lnTo>
                    <a:pt x="6187" y="9845"/>
                  </a:lnTo>
                  <a:lnTo>
                    <a:pt x="6972" y="8924"/>
                  </a:lnTo>
                  <a:lnTo>
                    <a:pt x="7877" y="7934"/>
                  </a:lnTo>
                  <a:lnTo>
                    <a:pt x="8815" y="7047"/>
                  </a:lnTo>
                  <a:lnTo>
                    <a:pt x="9873" y="6227"/>
                  </a:lnTo>
                  <a:lnTo>
                    <a:pt x="10915" y="5357"/>
                  </a:lnTo>
                  <a:lnTo>
                    <a:pt x="11444" y="5016"/>
                  </a:lnTo>
                  <a:lnTo>
                    <a:pt x="11956" y="4624"/>
                  </a:lnTo>
                  <a:lnTo>
                    <a:pt x="13202" y="4009"/>
                  </a:lnTo>
                  <a:lnTo>
                    <a:pt x="14294" y="3344"/>
                  </a:lnTo>
                  <a:lnTo>
                    <a:pt x="15438" y="2610"/>
                  </a:lnTo>
                  <a:lnTo>
                    <a:pt x="16718" y="2149"/>
                  </a:lnTo>
                  <a:lnTo>
                    <a:pt x="17913" y="1637"/>
                  </a:lnTo>
                  <a:lnTo>
                    <a:pt x="19295" y="1228"/>
                  </a:lnTo>
                  <a:lnTo>
                    <a:pt x="20575" y="869"/>
                  </a:lnTo>
                  <a:lnTo>
                    <a:pt x="21855" y="562"/>
                  </a:lnTo>
                  <a:lnTo>
                    <a:pt x="23289" y="358"/>
                  </a:lnTo>
                  <a:lnTo>
                    <a:pt x="24671" y="102"/>
                  </a:lnTo>
                  <a:lnTo>
                    <a:pt x="26037" y="-52"/>
                  </a:lnTo>
                  <a:lnTo>
                    <a:pt x="27573" y="-52"/>
                  </a:lnTo>
                  <a:lnTo>
                    <a:pt x="28887" y="-103"/>
                  </a:lnTo>
                  <a:lnTo>
                    <a:pt x="30253" y="50"/>
                  </a:lnTo>
                  <a:lnTo>
                    <a:pt x="31772" y="153"/>
                  </a:lnTo>
                  <a:lnTo>
                    <a:pt x="33137" y="409"/>
                  </a:lnTo>
                  <a:lnTo>
                    <a:pt x="34452" y="767"/>
                  </a:lnTo>
                  <a:lnTo>
                    <a:pt x="35817" y="1057"/>
                  </a:lnTo>
                  <a:lnTo>
                    <a:pt x="37165" y="1467"/>
                  </a:lnTo>
                  <a:lnTo>
                    <a:pt x="39674" y="2422"/>
                  </a:lnTo>
                  <a:lnTo>
                    <a:pt x="40920" y="3019"/>
                  </a:lnTo>
                  <a:lnTo>
                    <a:pt x="42064" y="3583"/>
                  </a:lnTo>
                  <a:lnTo>
                    <a:pt x="43156" y="4385"/>
                  </a:lnTo>
                  <a:lnTo>
                    <a:pt x="44300" y="5135"/>
                  </a:lnTo>
                  <a:lnTo>
                    <a:pt x="45392" y="5835"/>
                  </a:lnTo>
                  <a:lnTo>
                    <a:pt x="46433" y="6620"/>
                  </a:lnTo>
                  <a:lnTo>
                    <a:pt x="47406" y="7576"/>
                  </a:lnTo>
                  <a:lnTo>
                    <a:pt x="48397" y="8480"/>
                  </a:lnTo>
                  <a:lnTo>
                    <a:pt x="49233" y="9418"/>
                  </a:lnTo>
                  <a:lnTo>
                    <a:pt x="50103" y="10459"/>
                  </a:lnTo>
                  <a:lnTo>
                    <a:pt x="50837" y="11466"/>
                  </a:lnTo>
                  <a:lnTo>
                    <a:pt x="51656" y="12507"/>
                  </a:lnTo>
                  <a:lnTo>
                    <a:pt x="52271" y="13701"/>
                  </a:lnTo>
                  <a:lnTo>
                    <a:pt x="53005" y="14742"/>
                  </a:lnTo>
                  <a:lnTo>
                    <a:pt x="53568" y="15920"/>
                  </a:lnTo>
                  <a:lnTo>
                    <a:pt x="54029" y="17165"/>
                  </a:lnTo>
                  <a:lnTo>
                    <a:pt x="54592" y="18343"/>
                  </a:lnTo>
                  <a:lnTo>
                    <a:pt x="54848" y="19623"/>
                  </a:lnTo>
                  <a:lnTo>
                    <a:pt x="55258" y="20919"/>
                  </a:lnTo>
                  <a:lnTo>
                    <a:pt x="55531" y="22199"/>
                  </a:lnTo>
                  <a:lnTo>
                    <a:pt x="55736" y="23564"/>
                  </a:lnTo>
                  <a:lnTo>
                    <a:pt x="55889" y="24895"/>
                  </a:lnTo>
                  <a:lnTo>
                    <a:pt x="55889" y="26260"/>
                  </a:lnTo>
                  <a:lnTo>
                    <a:pt x="55941" y="27540"/>
                  </a:lnTo>
                  <a:close/>
                  <a:moveTo>
                    <a:pt x="5965" y="25749"/>
                  </a:moveTo>
                  <a:lnTo>
                    <a:pt x="5931" y="26858"/>
                  </a:lnTo>
                  <a:lnTo>
                    <a:pt x="5982" y="27882"/>
                  </a:lnTo>
                  <a:lnTo>
                    <a:pt x="6101" y="28905"/>
                  </a:lnTo>
                  <a:lnTo>
                    <a:pt x="6221" y="29963"/>
                  </a:lnTo>
                  <a:lnTo>
                    <a:pt x="6443" y="30987"/>
                  </a:lnTo>
                  <a:lnTo>
                    <a:pt x="6648" y="31960"/>
                  </a:lnTo>
                  <a:lnTo>
                    <a:pt x="6972" y="33035"/>
                  </a:lnTo>
                  <a:lnTo>
                    <a:pt x="7347" y="34025"/>
                  </a:lnTo>
                  <a:lnTo>
                    <a:pt x="7757" y="35048"/>
                  </a:lnTo>
                  <a:lnTo>
                    <a:pt x="8132" y="35884"/>
                  </a:lnTo>
                  <a:lnTo>
                    <a:pt x="8764" y="36772"/>
                  </a:lnTo>
                  <a:lnTo>
                    <a:pt x="9242" y="37642"/>
                  </a:lnTo>
                  <a:lnTo>
                    <a:pt x="9822" y="38581"/>
                  </a:lnTo>
                  <a:lnTo>
                    <a:pt x="11136" y="40150"/>
                  </a:lnTo>
                  <a:lnTo>
                    <a:pt x="11870" y="40833"/>
                  </a:lnTo>
                  <a:lnTo>
                    <a:pt x="12605" y="41720"/>
                  </a:lnTo>
                  <a:lnTo>
                    <a:pt x="13338" y="42369"/>
                  </a:lnTo>
                  <a:lnTo>
                    <a:pt x="14567" y="43427"/>
                  </a:lnTo>
                  <a:lnTo>
                    <a:pt x="14977" y="43700"/>
                  </a:lnTo>
                  <a:lnTo>
                    <a:pt x="15864" y="44229"/>
                  </a:lnTo>
                  <a:lnTo>
                    <a:pt x="16701" y="44826"/>
                  </a:lnTo>
                  <a:lnTo>
                    <a:pt x="17708" y="45321"/>
                  </a:lnTo>
                  <a:lnTo>
                    <a:pt x="18613" y="45747"/>
                  </a:lnTo>
                  <a:lnTo>
                    <a:pt x="19602" y="46191"/>
                  </a:lnTo>
                  <a:lnTo>
                    <a:pt x="20712" y="46481"/>
                  </a:lnTo>
                  <a:lnTo>
                    <a:pt x="21719" y="46976"/>
                  </a:lnTo>
                  <a:lnTo>
                    <a:pt x="22811" y="47283"/>
                  </a:lnTo>
                  <a:lnTo>
                    <a:pt x="23835" y="47471"/>
                  </a:lnTo>
                  <a:lnTo>
                    <a:pt x="24894" y="47607"/>
                  </a:lnTo>
                  <a:lnTo>
                    <a:pt x="26105" y="47693"/>
                  </a:lnTo>
                  <a:lnTo>
                    <a:pt x="27163" y="47846"/>
                  </a:lnTo>
                  <a:lnTo>
                    <a:pt x="28290" y="47778"/>
                  </a:lnTo>
                  <a:lnTo>
                    <a:pt x="29451" y="47761"/>
                  </a:lnTo>
                  <a:lnTo>
                    <a:pt x="30577" y="47710"/>
                  </a:lnTo>
                  <a:lnTo>
                    <a:pt x="31601" y="47590"/>
                  </a:lnTo>
                  <a:lnTo>
                    <a:pt x="32728" y="47385"/>
                  </a:lnTo>
                  <a:lnTo>
                    <a:pt x="33752" y="46959"/>
                  </a:lnTo>
                  <a:lnTo>
                    <a:pt x="34776" y="46737"/>
                  </a:lnTo>
                  <a:lnTo>
                    <a:pt x="35851" y="46379"/>
                  </a:lnTo>
                  <a:lnTo>
                    <a:pt x="37763" y="45577"/>
                  </a:lnTo>
                  <a:lnTo>
                    <a:pt x="38701" y="45048"/>
                  </a:lnTo>
                  <a:lnTo>
                    <a:pt x="39674" y="44587"/>
                  </a:lnTo>
                  <a:lnTo>
                    <a:pt x="40511" y="44007"/>
                  </a:lnTo>
                  <a:lnTo>
                    <a:pt x="41296" y="43375"/>
                  </a:lnTo>
                  <a:lnTo>
                    <a:pt x="42183" y="42795"/>
                  </a:lnTo>
                  <a:lnTo>
                    <a:pt x="42610" y="42454"/>
                  </a:lnTo>
                  <a:lnTo>
                    <a:pt x="42969" y="41959"/>
                  </a:lnTo>
                  <a:lnTo>
                    <a:pt x="43651" y="41328"/>
                  </a:lnTo>
                  <a:lnTo>
                    <a:pt x="44402" y="40577"/>
                  </a:lnTo>
                  <a:lnTo>
                    <a:pt x="45187" y="39843"/>
                  </a:lnTo>
                  <a:lnTo>
                    <a:pt x="45768" y="38956"/>
                  </a:lnTo>
                  <a:lnTo>
                    <a:pt x="46314" y="38120"/>
                  </a:lnTo>
                  <a:lnTo>
                    <a:pt x="46963" y="37267"/>
                  </a:lnTo>
                  <a:lnTo>
                    <a:pt x="47389" y="36482"/>
                  </a:lnTo>
                  <a:lnTo>
                    <a:pt x="47884" y="35475"/>
                  </a:lnTo>
                  <a:lnTo>
                    <a:pt x="48328" y="34536"/>
                  </a:lnTo>
                  <a:lnTo>
                    <a:pt x="48772" y="33478"/>
                  </a:lnTo>
                  <a:lnTo>
                    <a:pt x="49062" y="32523"/>
                  </a:lnTo>
                  <a:lnTo>
                    <a:pt x="49352" y="31516"/>
                  </a:lnTo>
                  <a:lnTo>
                    <a:pt x="49591" y="30458"/>
                  </a:lnTo>
                  <a:lnTo>
                    <a:pt x="49779" y="29451"/>
                  </a:lnTo>
                  <a:lnTo>
                    <a:pt x="49915" y="28445"/>
                  </a:lnTo>
                  <a:lnTo>
                    <a:pt x="50001" y="26209"/>
                  </a:lnTo>
                  <a:lnTo>
                    <a:pt x="49932" y="25185"/>
                  </a:lnTo>
                  <a:lnTo>
                    <a:pt x="49813" y="24110"/>
                  </a:lnTo>
                  <a:lnTo>
                    <a:pt x="49642" y="23104"/>
                  </a:lnTo>
                  <a:lnTo>
                    <a:pt x="49437" y="21977"/>
                  </a:lnTo>
                  <a:lnTo>
                    <a:pt x="49216" y="20954"/>
                  </a:lnTo>
                  <a:lnTo>
                    <a:pt x="48840" y="20015"/>
                  </a:lnTo>
                  <a:lnTo>
                    <a:pt x="48482" y="18991"/>
                  </a:lnTo>
                  <a:lnTo>
                    <a:pt x="48055" y="18019"/>
                  </a:lnTo>
                  <a:lnTo>
                    <a:pt x="47679" y="17183"/>
                  </a:lnTo>
                  <a:lnTo>
                    <a:pt x="47202" y="16210"/>
                  </a:lnTo>
                  <a:lnTo>
                    <a:pt x="46621" y="15271"/>
                  </a:lnTo>
                  <a:lnTo>
                    <a:pt x="46092" y="14486"/>
                  </a:lnTo>
                  <a:lnTo>
                    <a:pt x="44778" y="12917"/>
                  </a:lnTo>
                  <a:lnTo>
                    <a:pt x="44147" y="12029"/>
                  </a:lnTo>
                  <a:lnTo>
                    <a:pt x="43412" y="11347"/>
                  </a:lnTo>
                  <a:lnTo>
                    <a:pt x="42576" y="10647"/>
                  </a:lnTo>
                  <a:lnTo>
                    <a:pt x="41740" y="10016"/>
                  </a:lnTo>
                  <a:lnTo>
                    <a:pt x="41347" y="9743"/>
                  </a:lnTo>
                  <a:lnTo>
                    <a:pt x="40955" y="9333"/>
                  </a:lnTo>
                  <a:lnTo>
                    <a:pt x="40101" y="8787"/>
                  </a:lnTo>
                  <a:lnTo>
                    <a:pt x="38258" y="7746"/>
                  </a:lnTo>
                  <a:lnTo>
                    <a:pt x="37268" y="7320"/>
                  </a:lnTo>
                  <a:lnTo>
                    <a:pt x="36261" y="6774"/>
                  </a:lnTo>
                  <a:lnTo>
                    <a:pt x="35271" y="6381"/>
                  </a:lnTo>
                  <a:lnTo>
                    <a:pt x="34264" y="6091"/>
                  </a:lnTo>
                  <a:lnTo>
                    <a:pt x="33206" y="5801"/>
                  </a:lnTo>
                  <a:lnTo>
                    <a:pt x="32096" y="5596"/>
                  </a:lnTo>
                  <a:lnTo>
                    <a:pt x="30970" y="5460"/>
                  </a:lnTo>
                  <a:lnTo>
                    <a:pt x="29809" y="5374"/>
                  </a:lnTo>
                  <a:lnTo>
                    <a:pt x="28700" y="5221"/>
                  </a:lnTo>
                  <a:lnTo>
                    <a:pt x="27624" y="5289"/>
                  </a:lnTo>
                  <a:lnTo>
                    <a:pt x="26412" y="5289"/>
                  </a:lnTo>
                  <a:lnTo>
                    <a:pt x="25337" y="5357"/>
                  </a:lnTo>
                  <a:lnTo>
                    <a:pt x="24723" y="5443"/>
                  </a:lnTo>
                  <a:lnTo>
                    <a:pt x="24228" y="5477"/>
                  </a:lnTo>
                  <a:lnTo>
                    <a:pt x="23101" y="5682"/>
                  </a:lnTo>
                  <a:lnTo>
                    <a:pt x="22077" y="5903"/>
                  </a:lnTo>
                  <a:lnTo>
                    <a:pt x="20985" y="6227"/>
                  </a:lnTo>
                  <a:lnTo>
                    <a:pt x="20012" y="6688"/>
                  </a:lnTo>
                  <a:lnTo>
                    <a:pt x="18988" y="7064"/>
                  </a:lnTo>
                  <a:lnTo>
                    <a:pt x="18049" y="7490"/>
                  </a:lnTo>
                  <a:lnTo>
                    <a:pt x="17127" y="7951"/>
                  </a:lnTo>
                  <a:lnTo>
                    <a:pt x="16240" y="8429"/>
                  </a:lnTo>
                  <a:lnTo>
                    <a:pt x="15301" y="9060"/>
                  </a:lnTo>
                  <a:lnTo>
                    <a:pt x="14413" y="9640"/>
                  </a:lnTo>
                  <a:lnTo>
                    <a:pt x="12843" y="10903"/>
                  </a:lnTo>
                  <a:lnTo>
                    <a:pt x="12058" y="11739"/>
                  </a:lnTo>
                  <a:lnTo>
                    <a:pt x="11375" y="12473"/>
                  </a:lnTo>
                  <a:lnTo>
                    <a:pt x="10095" y="13957"/>
                  </a:lnTo>
                  <a:lnTo>
                    <a:pt x="8866" y="15783"/>
                  </a:lnTo>
                  <a:lnTo>
                    <a:pt x="8423" y="16585"/>
                  </a:lnTo>
                  <a:lnTo>
                    <a:pt x="7928" y="17541"/>
                  </a:lnTo>
                  <a:lnTo>
                    <a:pt x="7501" y="18531"/>
                  </a:lnTo>
                  <a:lnTo>
                    <a:pt x="7108" y="19435"/>
                  </a:lnTo>
                  <a:lnTo>
                    <a:pt x="6818" y="20442"/>
                  </a:lnTo>
                  <a:lnTo>
                    <a:pt x="6528" y="21551"/>
                  </a:lnTo>
                  <a:lnTo>
                    <a:pt x="6340" y="22558"/>
                  </a:lnTo>
                  <a:lnTo>
                    <a:pt x="6204" y="23104"/>
                  </a:lnTo>
                  <a:lnTo>
                    <a:pt x="6136" y="23616"/>
                  </a:lnTo>
                  <a:lnTo>
                    <a:pt x="5999" y="24622"/>
                  </a:lnTo>
                  <a:lnTo>
                    <a:pt x="5965" y="25749"/>
                  </a:lnTo>
                  <a:close/>
                </a:path>
              </a:pathLst>
            </a:custGeom>
            <a:solidFill>
              <a:srgbClr val="725D6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8" name="Freeform: Shape 1847">
              <a:extLst>
                <a:ext uri="{FF2B5EF4-FFF2-40B4-BE49-F238E27FC236}">
                  <a16:creationId xmlns:a16="http://schemas.microsoft.com/office/drawing/2014/main" id="{188705B6-5C0A-0307-C4F7-A99012E25DB8}"/>
                </a:ext>
              </a:extLst>
            </p:cNvPr>
            <p:cNvSpPr/>
            <p:nvPr/>
          </p:nvSpPr>
          <p:spPr>
            <a:xfrm>
              <a:off x="9549680" y="3692044"/>
              <a:ext cx="33795" cy="53136"/>
            </a:xfrm>
            <a:custGeom>
              <a:avLst/>
              <a:gdLst>
                <a:gd name="connsiteX0" fmla="*/ 28043 w 33795"/>
                <a:gd name="connsiteY0" fmla="*/ 11347 h 53136"/>
                <a:gd name="connsiteX1" fmla="*/ 27172 w 33795"/>
                <a:gd name="connsiteY1" fmla="*/ 10051 h 53136"/>
                <a:gd name="connsiteX2" fmla="*/ 26831 w 33795"/>
                <a:gd name="connsiteY2" fmla="*/ 9522 h 53136"/>
                <a:gd name="connsiteX3" fmla="*/ 26456 w 33795"/>
                <a:gd name="connsiteY3" fmla="*/ 8805 h 53136"/>
                <a:gd name="connsiteX4" fmla="*/ 25961 w 33795"/>
                <a:gd name="connsiteY4" fmla="*/ 8378 h 53136"/>
                <a:gd name="connsiteX5" fmla="*/ 25466 w 33795"/>
                <a:gd name="connsiteY5" fmla="*/ 7849 h 53136"/>
                <a:gd name="connsiteX6" fmla="*/ 24971 w 33795"/>
                <a:gd name="connsiteY6" fmla="*/ 7474 h 53136"/>
                <a:gd name="connsiteX7" fmla="*/ 24493 w 33795"/>
                <a:gd name="connsiteY7" fmla="*/ 6945 h 53136"/>
                <a:gd name="connsiteX8" fmla="*/ 23793 w 33795"/>
                <a:gd name="connsiteY8" fmla="*/ 6621 h 53136"/>
                <a:gd name="connsiteX9" fmla="*/ 23230 w 33795"/>
                <a:gd name="connsiteY9" fmla="*/ 6348 h 53136"/>
                <a:gd name="connsiteX10" fmla="*/ 22632 w 33795"/>
                <a:gd name="connsiteY10" fmla="*/ 6126 h 53136"/>
                <a:gd name="connsiteX11" fmla="*/ 22035 w 33795"/>
                <a:gd name="connsiteY11" fmla="*/ 5836 h 53136"/>
                <a:gd name="connsiteX12" fmla="*/ 20533 w 33795"/>
                <a:gd name="connsiteY12" fmla="*/ 5477 h 53136"/>
                <a:gd name="connsiteX13" fmla="*/ 19765 w 33795"/>
                <a:gd name="connsiteY13" fmla="*/ 5460 h 53136"/>
                <a:gd name="connsiteX14" fmla="*/ 18963 w 33795"/>
                <a:gd name="connsiteY14" fmla="*/ 5324 h 53136"/>
                <a:gd name="connsiteX15" fmla="*/ 18092 w 33795"/>
                <a:gd name="connsiteY15" fmla="*/ 5392 h 53136"/>
                <a:gd name="connsiteX16" fmla="*/ 17171 w 33795"/>
                <a:gd name="connsiteY16" fmla="*/ 5409 h 53136"/>
                <a:gd name="connsiteX17" fmla="*/ 16300 w 33795"/>
                <a:gd name="connsiteY17" fmla="*/ 5580 h 53136"/>
                <a:gd name="connsiteX18" fmla="*/ 15942 w 33795"/>
                <a:gd name="connsiteY18" fmla="*/ 5836 h 53136"/>
                <a:gd name="connsiteX19" fmla="*/ 15532 w 33795"/>
                <a:gd name="connsiteY19" fmla="*/ 5870 h 53136"/>
                <a:gd name="connsiteX20" fmla="*/ 14662 w 33795"/>
                <a:gd name="connsiteY20" fmla="*/ 6092 h 53136"/>
                <a:gd name="connsiteX21" fmla="*/ 13996 w 33795"/>
                <a:gd name="connsiteY21" fmla="*/ 6416 h 53136"/>
                <a:gd name="connsiteX22" fmla="*/ 12579 w 33795"/>
                <a:gd name="connsiteY22" fmla="*/ 7389 h 53136"/>
                <a:gd name="connsiteX23" fmla="*/ 11470 w 33795"/>
                <a:gd name="connsiteY23" fmla="*/ 8464 h 53136"/>
                <a:gd name="connsiteX24" fmla="*/ 10992 w 33795"/>
                <a:gd name="connsiteY24" fmla="*/ 9215 h 53136"/>
                <a:gd name="connsiteX25" fmla="*/ 10565 w 33795"/>
                <a:gd name="connsiteY25" fmla="*/ 9846 h 53136"/>
                <a:gd name="connsiteX26" fmla="*/ 10292 w 33795"/>
                <a:gd name="connsiteY26" fmla="*/ 10494 h 53136"/>
                <a:gd name="connsiteX27" fmla="*/ 10121 w 33795"/>
                <a:gd name="connsiteY27" fmla="*/ 10955 h 53136"/>
                <a:gd name="connsiteX28" fmla="*/ 10002 w 33795"/>
                <a:gd name="connsiteY28" fmla="*/ 11347 h 53136"/>
                <a:gd name="connsiteX29" fmla="*/ 9883 w 33795"/>
                <a:gd name="connsiteY29" fmla="*/ 11706 h 53136"/>
                <a:gd name="connsiteX30" fmla="*/ 9814 w 33795"/>
                <a:gd name="connsiteY30" fmla="*/ 12218 h 53136"/>
                <a:gd name="connsiteX31" fmla="*/ 9780 w 33795"/>
                <a:gd name="connsiteY31" fmla="*/ 13480 h 53136"/>
                <a:gd name="connsiteX32" fmla="*/ 9814 w 33795"/>
                <a:gd name="connsiteY32" fmla="*/ 13787 h 53136"/>
                <a:gd name="connsiteX33" fmla="*/ 9883 w 33795"/>
                <a:gd name="connsiteY33" fmla="*/ 14555 h 53136"/>
                <a:gd name="connsiteX34" fmla="*/ 10019 w 33795"/>
                <a:gd name="connsiteY34" fmla="*/ 14914 h 53136"/>
                <a:gd name="connsiteX35" fmla="*/ 10121 w 33795"/>
                <a:gd name="connsiteY35" fmla="*/ 15323 h 53136"/>
                <a:gd name="connsiteX36" fmla="*/ 10446 w 33795"/>
                <a:gd name="connsiteY36" fmla="*/ 15938 h 53136"/>
                <a:gd name="connsiteX37" fmla="*/ 10821 w 33795"/>
                <a:gd name="connsiteY37" fmla="*/ 16569 h 53136"/>
                <a:gd name="connsiteX38" fmla="*/ 11316 w 33795"/>
                <a:gd name="connsiteY38" fmla="*/ 17132 h 53136"/>
                <a:gd name="connsiteX39" fmla="*/ 11914 w 33795"/>
                <a:gd name="connsiteY39" fmla="*/ 17678 h 53136"/>
                <a:gd name="connsiteX40" fmla="*/ 12443 w 33795"/>
                <a:gd name="connsiteY40" fmla="*/ 18156 h 53136"/>
                <a:gd name="connsiteX41" fmla="*/ 13689 w 33795"/>
                <a:gd name="connsiteY41" fmla="*/ 19214 h 53136"/>
                <a:gd name="connsiteX42" fmla="*/ 14440 w 33795"/>
                <a:gd name="connsiteY42" fmla="*/ 19538 h 53136"/>
                <a:gd name="connsiteX43" fmla="*/ 15123 w 33795"/>
                <a:gd name="connsiteY43" fmla="*/ 19913 h 53136"/>
                <a:gd name="connsiteX44" fmla="*/ 16420 w 33795"/>
                <a:gd name="connsiteY44" fmla="*/ 20733 h 53136"/>
                <a:gd name="connsiteX45" fmla="*/ 17922 w 33795"/>
                <a:gd name="connsiteY45" fmla="*/ 21296 h 53136"/>
                <a:gd name="connsiteX46" fmla="*/ 21369 w 33795"/>
                <a:gd name="connsiteY46" fmla="*/ 22934 h 53136"/>
                <a:gd name="connsiteX47" fmla="*/ 23913 w 33795"/>
                <a:gd name="connsiteY47" fmla="*/ 24196 h 53136"/>
                <a:gd name="connsiteX48" fmla="*/ 26251 w 33795"/>
                <a:gd name="connsiteY48" fmla="*/ 25493 h 53136"/>
                <a:gd name="connsiteX49" fmla="*/ 28385 w 33795"/>
                <a:gd name="connsiteY49" fmla="*/ 26893 h 53136"/>
                <a:gd name="connsiteX50" fmla="*/ 29374 w 33795"/>
                <a:gd name="connsiteY50" fmla="*/ 27797 h 53136"/>
                <a:gd name="connsiteX51" fmla="*/ 29818 w 33795"/>
                <a:gd name="connsiteY51" fmla="*/ 28172 h 53136"/>
                <a:gd name="connsiteX52" fmla="*/ 30313 w 33795"/>
                <a:gd name="connsiteY52" fmla="*/ 28599 h 53136"/>
                <a:gd name="connsiteX53" fmla="*/ 31047 w 33795"/>
                <a:gd name="connsiteY53" fmla="*/ 29486 h 53136"/>
                <a:gd name="connsiteX54" fmla="*/ 31439 w 33795"/>
                <a:gd name="connsiteY54" fmla="*/ 29896 h 53136"/>
                <a:gd name="connsiteX55" fmla="*/ 31781 w 33795"/>
                <a:gd name="connsiteY55" fmla="*/ 30322 h 53136"/>
                <a:gd name="connsiteX56" fmla="*/ 32157 w 33795"/>
                <a:gd name="connsiteY56" fmla="*/ 30937 h 53136"/>
                <a:gd name="connsiteX57" fmla="*/ 32395 w 33795"/>
                <a:gd name="connsiteY57" fmla="*/ 31466 h 53136"/>
                <a:gd name="connsiteX58" fmla="*/ 32737 w 33795"/>
                <a:gd name="connsiteY58" fmla="*/ 31978 h 53136"/>
                <a:gd name="connsiteX59" fmla="*/ 32959 w 33795"/>
                <a:gd name="connsiteY59" fmla="*/ 32592 h 53136"/>
                <a:gd name="connsiteX60" fmla="*/ 33095 w 33795"/>
                <a:gd name="connsiteY60" fmla="*/ 33155 h 53136"/>
                <a:gd name="connsiteX61" fmla="*/ 33232 w 33795"/>
                <a:gd name="connsiteY61" fmla="*/ 33428 h 53136"/>
                <a:gd name="connsiteX62" fmla="*/ 33334 w 33795"/>
                <a:gd name="connsiteY62" fmla="*/ 33684 h 53136"/>
                <a:gd name="connsiteX63" fmla="*/ 33454 w 33795"/>
                <a:gd name="connsiteY63" fmla="*/ 34400 h 53136"/>
                <a:gd name="connsiteX64" fmla="*/ 33641 w 33795"/>
                <a:gd name="connsiteY64" fmla="*/ 35066 h 53136"/>
                <a:gd name="connsiteX65" fmla="*/ 33658 w 33795"/>
                <a:gd name="connsiteY65" fmla="*/ 35663 h 53136"/>
                <a:gd name="connsiteX66" fmla="*/ 33744 w 33795"/>
                <a:gd name="connsiteY66" fmla="*/ 36431 h 53136"/>
                <a:gd name="connsiteX67" fmla="*/ 33710 w 33795"/>
                <a:gd name="connsiteY67" fmla="*/ 37199 h 53136"/>
                <a:gd name="connsiteX68" fmla="*/ 33795 w 33795"/>
                <a:gd name="connsiteY68" fmla="*/ 37865 h 53136"/>
                <a:gd name="connsiteX69" fmla="*/ 33658 w 33795"/>
                <a:gd name="connsiteY69" fmla="*/ 38718 h 53136"/>
                <a:gd name="connsiteX70" fmla="*/ 33624 w 33795"/>
                <a:gd name="connsiteY70" fmla="*/ 39537 h 53136"/>
                <a:gd name="connsiteX71" fmla="*/ 33437 w 33795"/>
                <a:gd name="connsiteY71" fmla="*/ 40390 h 53136"/>
                <a:gd name="connsiteX72" fmla="*/ 33317 w 33795"/>
                <a:gd name="connsiteY72" fmla="*/ 41141 h 53136"/>
                <a:gd name="connsiteX73" fmla="*/ 33129 w 33795"/>
                <a:gd name="connsiteY73" fmla="*/ 41892 h 53136"/>
                <a:gd name="connsiteX74" fmla="*/ 32856 w 33795"/>
                <a:gd name="connsiteY74" fmla="*/ 42745 h 53136"/>
                <a:gd name="connsiteX75" fmla="*/ 32566 w 33795"/>
                <a:gd name="connsiteY75" fmla="*/ 43393 h 53136"/>
                <a:gd name="connsiteX76" fmla="*/ 32191 w 33795"/>
                <a:gd name="connsiteY76" fmla="*/ 44042 h 53136"/>
                <a:gd name="connsiteX77" fmla="*/ 31917 w 33795"/>
                <a:gd name="connsiteY77" fmla="*/ 44810 h 53136"/>
                <a:gd name="connsiteX78" fmla="*/ 31491 w 33795"/>
                <a:gd name="connsiteY78" fmla="*/ 45390 h 53136"/>
                <a:gd name="connsiteX79" fmla="*/ 30996 w 33795"/>
                <a:gd name="connsiteY79" fmla="*/ 46140 h 53136"/>
                <a:gd name="connsiteX80" fmla="*/ 30569 w 33795"/>
                <a:gd name="connsiteY80" fmla="*/ 46738 h 53136"/>
                <a:gd name="connsiteX81" fmla="*/ 30040 w 33795"/>
                <a:gd name="connsiteY81" fmla="*/ 47369 h 53136"/>
                <a:gd name="connsiteX82" fmla="*/ 28982 w 33795"/>
                <a:gd name="connsiteY82" fmla="*/ 48512 h 53136"/>
                <a:gd name="connsiteX83" fmla="*/ 28453 w 33795"/>
                <a:gd name="connsiteY83" fmla="*/ 48990 h 53136"/>
                <a:gd name="connsiteX84" fmla="*/ 27155 w 33795"/>
                <a:gd name="connsiteY84" fmla="*/ 49963 h 53136"/>
                <a:gd name="connsiteX85" fmla="*/ 26524 w 33795"/>
                <a:gd name="connsiteY85" fmla="*/ 50389 h 53136"/>
                <a:gd name="connsiteX86" fmla="*/ 25756 w 33795"/>
                <a:gd name="connsiteY86" fmla="*/ 50884 h 53136"/>
                <a:gd name="connsiteX87" fmla="*/ 25176 w 33795"/>
                <a:gd name="connsiteY87" fmla="*/ 51260 h 53136"/>
                <a:gd name="connsiteX88" fmla="*/ 24408 w 33795"/>
                <a:gd name="connsiteY88" fmla="*/ 51584 h 53136"/>
                <a:gd name="connsiteX89" fmla="*/ 23674 w 33795"/>
                <a:gd name="connsiteY89" fmla="*/ 51874 h 53136"/>
                <a:gd name="connsiteX90" fmla="*/ 22905 w 33795"/>
                <a:gd name="connsiteY90" fmla="*/ 52198 h 53136"/>
                <a:gd name="connsiteX91" fmla="*/ 22137 w 33795"/>
                <a:gd name="connsiteY91" fmla="*/ 52420 h 53136"/>
                <a:gd name="connsiteX92" fmla="*/ 21318 w 33795"/>
                <a:gd name="connsiteY92" fmla="*/ 52642 h 53136"/>
                <a:gd name="connsiteX93" fmla="*/ 19782 w 33795"/>
                <a:gd name="connsiteY93" fmla="*/ 52949 h 53136"/>
                <a:gd name="connsiteX94" fmla="*/ 18809 w 33795"/>
                <a:gd name="connsiteY94" fmla="*/ 53068 h 53136"/>
                <a:gd name="connsiteX95" fmla="*/ 17990 w 33795"/>
                <a:gd name="connsiteY95" fmla="*/ 53137 h 53136"/>
                <a:gd name="connsiteX96" fmla="*/ 17239 w 33795"/>
                <a:gd name="connsiteY96" fmla="*/ 53120 h 53136"/>
                <a:gd name="connsiteX97" fmla="*/ 16369 w 33795"/>
                <a:gd name="connsiteY97" fmla="*/ 53137 h 53136"/>
                <a:gd name="connsiteX98" fmla="*/ 14696 w 33795"/>
                <a:gd name="connsiteY98" fmla="*/ 53017 h 53136"/>
                <a:gd name="connsiteX99" fmla="*/ 13228 w 33795"/>
                <a:gd name="connsiteY99" fmla="*/ 52761 h 53136"/>
                <a:gd name="connsiteX100" fmla="*/ 12426 w 33795"/>
                <a:gd name="connsiteY100" fmla="*/ 52574 h 53136"/>
                <a:gd name="connsiteX101" fmla="*/ 10412 w 33795"/>
                <a:gd name="connsiteY101" fmla="*/ 52010 h 53136"/>
                <a:gd name="connsiteX102" fmla="*/ 9660 w 33795"/>
                <a:gd name="connsiteY102" fmla="*/ 51720 h 53136"/>
                <a:gd name="connsiteX103" fmla="*/ 8961 w 33795"/>
                <a:gd name="connsiteY103" fmla="*/ 51447 h 53136"/>
                <a:gd name="connsiteX104" fmla="*/ 8415 w 33795"/>
                <a:gd name="connsiteY104" fmla="*/ 51072 h 53136"/>
                <a:gd name="connsiteX105" fmla="*/ 7715 w 33795"/>
                <a:gd name="connsiteY105" fmla="*/ 50782 h 53136"/>
                <a:gd name="connsiteX106" fmla="*/ 7169 w 33795"/>
                <a:gd name="connsiteY106" fmla="*/ 50355 h 53136"/>
                <a:gd name="connsiteX107" fmla="*/ 6571 w 33795"/>
                <a:gd name="connsiteY107" fmla="*/ 49980 h 53136"/>
                <a:gd name="connsiteX108" fmla="*/ 5496 w 33795"/>
                <a:gd name="connsiteY108" fmla="*/ 49127 h 53136"/>
                <a:gd name="connsiteX109" fmla="*/ 5001 w 33795"/>
                <a:gd name="connsiteY109" fmla="*/ 48666 h 53136"/>
                <a:gd name="connsiteX110" fmla="*/ 4506 w 33795"/>
                <a:gd name="connsiteY110" fmla="*/ 48137 h 53136"/>
                <a:gd name="connsiteX111" fmla="*/ 3533 w 33795"/>
                <a:gd name="connsiteY111" fmla="*/ 47181 h 53136"/>
                <a:gd name="connsiteX112" fmla="*/ 2321 w 33795"/>
                <a:gd name="connsiteY112" fmla="*/ 45356 h 53136"/>
                <a:gd name="connsiteX113" fmla="*/ 2031 w 33795"/>
                <a:gd name="connsiteY113" fmla="*/ 44844 h 53136"/>
                <a:gd name="connsiteX114" fmla="*/ 1707 w 33795"/>
                <a:gd name="connsiteY114" fmla="*/ 44076 h 53136"/>
                <a:gd name="connsiteX115" fmla="*/ 1366 w 33795"/>
                <a:gd name="connsiteY115" fmla="*/ 43547 h 53136"/>
                <a:gd name="connsiteX116" fmla="*/ 768 w 33795"/>
                <a:gd name="connsiteY116" fmla="*/ 42165 h 53136"/>
                <a:gd name="connsiteX117" fmla="*/ 529 w 33795"/>
                <a:gd name="connsiteY117" fmla="*/ 41482 h 53136"/>
                <a:gd name="connsiteX118" fmla="*/ 307 w 33795"/>
                <a:gd name="connsiteY118" fmla="*/ 40714 h 53136"/>
                <a:gd name="connsiteX119" fmla="*/ 171 w 33795"/>
                <a:gd name="connsiteY119" fmla="*/ 40049 h 53136"/>
                <a:gd name="connsiteX120" fmla="*/ 0 w 33795"/>
                <a:gd name="connsiteY120" fmla="*/ 39281 h 53136"/>
                <a:gd name="connsiteX121" fmla="*/ 5906 w 33795"/>
                <a:gd name="connsiteY121" fmla="*/ 37865 h 53136"/>
                <a:gd name="connsiteX122" fmla="*/ 6059 w 33795"/>
                <a:gd name="connsiteY122" fmla="*/ 38888 h 53136"/>
                <a:gd name="connsiteX123" fmla="*/ 6196 w 33795"/>
                <a:gd name="connsiteY123" fmla="*/ 39400 h 53136"/>
                <a:gd name="connsiteX124" fmla="*/ 6281 w 33795"/>
                <a:gd name="connsiteY124" fmla="*/ 39810 h 53136"/>
                <a:gd name="connsiteX125" fmla="*/ 6554 w 33795"/>
                <a:gd name="connsiteY125" fmla="*/ 40799 h 53136"/>
                <a:gd name="connsiteX126" fmla="*/ 6981 w 33795"/>
                <a:gd name="connsiteY126" fmla="*/ 41721 h 53136"/>
                <a:gd name="connsiteX127" fmla="*/ 7510 w 33795"/>
                <a:gd name="connsiteY127" fmla="*/ 42506 h 53136"/>
                <a:gd name="connsiteX128" fmla="*/ 7988 w 33795"/>
                <a:gd name="connsiteY128" fmla="*/ 43274 h 53136"/>
                <a:gd name="connsiteX129" fmla="*/ 8568 w 33795"/>
                <a:gd name="connsiteY129" fmla="*/ 44059 h 53136"/>
                <a:gd name="connsiteX130" fmla="*/ 9883 w 33795"/>
                <a:gd name="connsiteY130" fmla="*/ 45475 h 53136"/>
                <a:gd name="connsiteX131" fmla="*/ 10685 w 33795"/>
                <a:gd name="connsiteY131" fmla="*/ 46021 h 53136"/>
                <a:gd name="connsiteX132" fmla="*/ 11538 w 33795"/>
                <a:gd name="connsiteY132" fmla="*/ 46465 h 53136"/>
                <a:gd name="connsiteX133" fmla="*/ 12374 w 33795"/>
                <a:gd name="connsiteY133" fmla="*/ 46994 h 53136"/>
                <a:gd name="connsiteX134" fmla="*/ 12784 w 33795"/>
                <a:gd name="connsiteY134" fmla="*/ 47164 h 53136"/>
                <a:gd name="connsiteX135" fmla="*/ 13279 w 33795"/>
                <a:gd name="connsiteY135" fmla="*/ 47386 h 53136"/>
                <a:gd name="connsiteX136" fmla="*/ 15293 w 33795"/>
                <a:gd name="connsiteY136" fmla="*/ 47762 h 53136"/>
                <a:gd name="connsiteX137" fmla="*/ 15805 w 33795"/>
                <a:gd name="connsiteY137" fmla="*/ 47779 h 53136"/>
                <a:gd name="connsiteX138" fmla="*/ 16300 w 33795"/>
                <a:gd name="connsiteY138" fmla="*/ 47898 h 53136"/>
                <a:gd name="connsiteX139" fmla="*/ 17427 w 33795"/>
                <a:gd name="connsiteY139" fmla="*/ 47830 h 53136"/>
                <a:gd name="connsiteX140" fmla="*/ 19475 w 33795"/>
                <a:gd name="connsiteY140" fmla="*/ 47608 h 53136"/>
                <a:gd name="connsiteX141" fmla="*/ 20038 w 33795"/>
                <a:gd name="connsiteY141" fmla="*/ 47420 h 53136"/>
                <a:gd name="connsiteX142" fmla="*/ 20550 w 33795"/>
                <a:gd name="connsiteY142" fmla="*/ 47284 h 53136"/>
                <a:gd name="connsiteX143" fmla="*/ 21523 w 33795"/>
                <a:gd name="connsiteY143" fmla="*/ 46806 h 53136"/>
                <a:gd name="connsiteX144" fmla="*/ 22360 w 33795"/>
                <a:gd name="connsiteY144" fmla="*/ 46431 h 53136"/>
                <a:gd name="connsiteX145" fmla="*/ 23332 w 33795"/>
                <a:gd name="connsiteY145" fmla="*/ 45868 h 53136"/>
                <a:gd name="connsiteX146" fmla="*/ 24118 w 33795"/>
                <a:gd name="connsiteY146" fmla="*/ 45287 h 53136"/>
                <a:gd name="connsiteX147" fmla="*/ 24903 w 33795"/>
                <a:gd name="connsiteY147" fmla="*/ 44554 h 53136"/>
                <a:gd name="connsiteX148" fmla="*/ 25329 w 33795"/>
                <a:gd name="connsiteY148" fmla="*/ 44315 h 53136"/>
                <a:gd name="connsiteX149" fmla="*/ 25602 w 33795"/>
                <a:gd name="connsiteY149" fmla="*/ 43803 h 53136"/>
                <a:gd name="connsiteX150" fmla="*/ 26132 w 33795"/>
                <a:gd name="connsiteY150" fmla="*/ 43069 h 53136"/>
                <a:gd name="connsiteX151" fmla="*/ 26661 w 33795"/>
                <a:gd name="connsiteY151" fmla="*/ 42284 h 53136"/>
                <a:gd name="connsiteX152" fmla="*/ 26951 w 33795"/>
                <a:gd name="connsiteY152" fmla="*/ 41670 h 53136"/>
                <a:gd name="connsiteX153" fmla="*/ 27105 w 33795"/>
                <a:gd name="connsiteY153" fmla="*/ 41277 h 53136"/>
                <a:gd name="connsiteX154" fmla="*/ 27326 w 33795"/>
                <a:gd name="connsiteY154" fmla="*/ 40783 h 53136"/>
                <a:gd name="connsiteX155" fmla="*/ 27395 w 33795"/>
                <a:gd name="connsiteY155" fmla="*/ 40322 h 53136"/>
                <a:gd name="connsiteX156" fmla="*/ 27514 w 33795"/>
                <a:gd name="connsiteY156" fmla="*/ 39810 h 53136"/>
                <a:gd name="connsiteX157" fmla="*/ 27633 w 33795"/>
                <a:gd name="connsiteY157" fmla="*/ 39315 h 53136"/>
                <a:gd name="connsiteX158" fmla="*/ 27719 w 33795"/>
                <a:gd name="connsiteY158" fmla="*/ 38752 h 53136"/>
                <a:gd name="connsiteX159" fmla="*/ 27753 w 33795"/>
                <a:gd name="connsiteY159" fmla="*/ 37643 h 53136"/>
                <a:gd name="connsiteX160" fmla="*/ 27633 w 33795"/>
                <a:gd name="connsiteY160" fmla="*/ 36619 h 53136"/>
                <a:gd name="connsiteX161" fmla="*/ 27548 w 33795"/>
                <a:gd name="connsiteY161" fmla="*/ 36209 h 53136"/>
                <a:gd name="connsiteX162" fmla="*/ 27514 w 33795"/>
                <a:gd name="connsiteY162" fmla="*/ 35595 h 53136"/>
                <a:gd name="connsiteX163" fmla="*/ 27190 w 33795"/>
                <a:gd name="connsiteY163" fmla="*/ 34725 h 53136"/>
                <a:gd name="connsiteX164" fmla="*/ 27053 w 33795"/>
                <a:gd name="connsiteY164" fmla="*/ 34418 h 53136"/>
                <a:gd name="connsiteX165" fmla="*/ 26865 w 33795"/>
                <a:gd name="connsiteY165" fmla="*/ 33957 h 53136"/>
                <a:gd name="connsiteX166" fmla="*/ 26627 w 33795"/>
                <a:gd name="connsiteY166" fmla="*/ 33547 h 53136"/>
                <a:gd name="connsiteX167" fmla="*/ 26149 w 33795"/>
                <a:gd name="connsiteY167" fmla="*/ 32916 h 53136"/>
                <a:gd name="connsiteX168" fmla="*/ 25619 w 33795"/>
                <a:gd name="connsiteY168" fmla="*/ 32131 h 53136"/>
                <a:gd name="connsiteX169" fmla="*/ 25159 w 33795"/>
                <a:gd name="connsiteY169" fmla="*/ 31858 h 53136"/>
                <a:gd name="connsiteX170" fmla="*/ 24868 w 33795"/>
                <a:gd name="connsiteY170" fmla="*/ 31551 h 53136"/>
                <a:gd name="connsiteX171" fmla="*/ 24185 w 33795"/>
                <a:gd name="connsiteY171" fmla="*/ 31005 h 53136"/>
                <a:gd name="connsiteX172" fmla="*/ 23383 w 33795"/>
                <a:gd name="connsiteY172" fmla="*/ 30476 h 53136"/>
                <a:gd name="connsiteX173" fmla="*/ 22701 w 33795"/>
                <a:gd name="connsiteY173" fmla="*/ 29947 h 53136"/>
                <a:gd name="connsiteX174" fmla="*/ 21796 w 33795"/>
                <a:gd name="connsiteY174" fmla="*/ 29401 h 53136"/>
                <a:gd name="connsiteX175" fmla="*/ 20960 w 33795"/>
                <a:gd name="connsiteY175" fmla="*/ 28923 h 53136"/>
                <a:gd name="connsiteX176" fmla="*/ 19953 w 33795"/>
                <a:gd name="connsiteY176" fmla="*/ 28582 h 53136"/>
                <a:gd name="connsiteX177" fmla="*/ 18212 w 33795"/>
                <a:gd name="connsiteY177" fmla="*/ 27643 h 53136"/>
                <a:gd name="connsiteX178" fmla="*/ 14952 w 33795"/>
                <a:gd name="connsiteY178" fmla="*/ 26159 h 53136"/>
                <a:gd name="connsiteX179" fmla="*/ 12716 w 33795"/>
                <a:gd name="connsiteY179" fmla="*/ 25067 h 53136"/>
                <a:gd name="connsiteX180" fmla="*/ 11658 w 33795"/>
                <a:gd name="connsiteY180" fmla="*/ 24469 h 53136"/>
                <a:gd name="connsiteX181" fmla="*/ 10565 w 33795"/>
                <a:gd name="connsiteY181" fmla="*/ 23924 h 53136"/>
                <a:gd name="connsiteX182" fmla="*/ 9575 w 33795"/>
                <a:gd name="connsiteY182" fmla="*/ 23173 h 53136"/>
                <a:gd name="connsiteX183" fmla="*/ 9183 w 33795"/>
                <a:gd name="connsiteY183" fmla="*/ 22848 h 53136"/>
                <a:gd name="connsiteX184" fmla="*/ 8688 w 33795"/>
                <a:gd name="connsiteY184" fmla="*/ 22473 h 53136"/>
                <a:gd name="connsiteX185" fmla="*/ 7749 w 33795"/>
                <a:gd name="connsiteY185" fmla="*/ 21791 h 53136"/>
                <a:gd name="connsiteX186" fmla="*/ 6964 w 33795"/>
                <a:gd name="connsiteY186" fmla="*/ 20988 h 53136"/>
                <a:gd name="connsiteX187" fmla="*/ 6230 w 33795"/>
                <a:gd name="connsiteY187" fmla="*/ 20255 h 53136"/>
                <a:gd name="connsiteX188" fmla="*/ 5888 w 33795"/>
                <a:gd name="connsiteY188" fmla="*/ 19743 h 53136"/>
                <a:gd name="connsiteX189" fmla="*/ 5650 w 33795"/>
                <a:gd name="connsiteY189" fmla="*/ 19316 h 53136"/>
                <a:gd name="connsiteX190" fmla="*/ 5308 w 33795"/>
                <a:gd name="connsiteY190" fmla="*/ 18907 h 53136"/>
                <a:gd name="connsiteX191" fmla="*/ 5069 w 33795"/>
                <a:gd name="connsiteY191" fmla="*/ 18446 h 53136"/>
                <a:gd name="connsiteX192" fmla="*/ 4557 w 33795"/>
                <a:gd name="connsiteY192" fmla="*/ 17354 h 53136"/>
                <a:gd name="connsiteX193" fmla="*/ 4130 w 33795"/>
                <a:gd name="connsiteY193" fmla="*/ 16330 h 53136"/>
                <a:gd name="connsiteX194" fmla="*/ 3926 w 33795"/>
                <a:gd name="connsiteY194" fmla="*/ 15204 h 53136"/>
                <a:gd name="connsiteX195" fmla="*/ 3892 w 33795"/>
                <a:gd name="connsiteY195" fmla="*/ 14538 h 53136"/>
                <a:gd name="connsiteX196" fmla="*/ 3806 w 33795"/>
                <a:gd name="connsiteY196" fmla="*/ 13924 h 53136"/>
                <a:gd name="connsiteX197" fmla="*/ 3738 w 33795"/>
                <a:gd name="connsiteY197" fmla="*/ 13259 h 53136"/>
                <a:gd name="connsiteX198" fmla="*/ 3789 w 33795"/>
                <a:gd name="connsiteY198" fmla="*/ 11893 h 53136"/>
                <a:gd name="connsiteX199" fmla="*/ 3909 w 33795"/>
                <a:gd name="connsiteY199" fmla="*/ 11143 h 53136"/>
                <a:gd name="connsiteX200" fmla="*/ 4028 w 33795"/>
                <a:gd name="connsiteY200" fmla="*/ 10477 h 53136"/>
                <a:gd name="connsiteX201" fmla="*/ 4625 w 33795"/>
                <a:gd name="connsiteY201" fmla="*/ 8464 h 53136"/>
                <a:gd name="connsiteX202" fmla="*/ 5172 w 33795"/>
                <a:gd name="connsiteY202" fmla="*/ 7269 h 53136"/>
                <a:gd name="connsiteX203" fmla="*/ 5598 w 33795"/>
                <a:gd name="connsiteY203" fmla="*/ 6723 h 53136"/>
                <a:gd name="connsiteX204" fmla="*/ 5974 w 33795"/>
                <a:gd name="connsiteY204" fmla="*/ 6024 h 53136"/>
                <a:gd name="connsiteX205" fmla="*/ 6298 w 33795"/>
                <a:gd name="connsiteY205" fmla="*/ 5529 h 53136"/>
                <a:gd name="connsiteX206" fmla="*/ 7629 w 33795"/>
                <a:gd name="connsiteY206" fmla="*/ 4061 h 53136"/>
                <a:gd name="connsiteX207" fmla="*/ 8671 w 33795"/>
                <a:gd name="connsiteY207" fmla="*/ 3174 h 53136"/>
                <a:gd name="connsiteX208" fmla="*/ 9814 w 33795"/>
                <a:gd name="connsiteY208" fmla="*/ 2457 h 53136"/>
                <a:gd name="connsiteX209" fmla="*/ 10326 w 33795"/>
                <a:gd name="connsiteY209" fmla="*/ 2116 h 53136"/>
                <a:gd name="connsiteX210" fmla="*/ 10958 w 33795"/>
                <a:gd name="connsiteY210" fmla="*/ 1843 h 53136"/>
                <a:gd name="connsiteX211" fmla="*/ 12238 w 33795"/>
                <a:gd name="connsiteY211" fmla="*/ 1280 h 53136"/>
                <a:gd name="connsiteX212" fmla="*/ 12904 w 33795"/>
                <a:gd name="connsiteY212" fmla="*/ 1041 h 53136"/>
                <a:gd name="connsiteX213" fmla="*/ 13535 w 33795"/>
                <a:gd name="connsiteY213" fmla="*/ 819 h 53136"/>
                <a:gd name="connsiteX214" fmla="*/ 14201 w 33795"/>
                <a:gd name="connsiteY214" fmla="*/ 683 h 53136"/>
                <a:gd name="connsiteX215" fmla="*/ 14866 w 33795"/>
                <a:gd name="connsiteY215" fmla="*/ 358 h 53136"/>
                <a:gd name="connsiteX216" fmla="*/ 15634 w 33795"/>
                <a:gd name="connsiteY216" fmla="*/ 273 h 53136"/>
                <a:gd name="connsiteX217" fmla="*/ 16351 w 33795"/>
                <a:gd name="connsiteY217" fmla="*/ 154 h 53136"/>
                <a:gd name="connsiteX218" fmla="*/ 17017 w 33795"/>
                <a:gd name="connsiteY218" fmla="*/ 68 h 53136"/>
                <a:gd name="connsiteX219" fmla="*/ 17768 w 33795"/>
                <a:gd name="connsiteY219" fmla="*/ 51 h 53136"/>
                <a:gd name="connsiteX220" fmla="*/ 19304 w 33795"/>
                <a:gd name="connsiteY220" fmla="*/ 0 h 53136"/>
                <a:gd name="connsiteX221" fmla="*/ 20465 w 33795"/>
                <a:gd name="connsiteY221" fmla="*/ 154 h 53136"/>
                <a:gd name="connsiteX222" fmla="*/ 21472 w 33795"/>
                <a:gd name="connsiteY222" fmla="*/ 239 h 53136"/>
                <a:gd name="connsiteX223" fmla="*/ 22479 w 33795"/>
                <a:gd name="connsiteY223" fmla="*/ 478 h 53136"/>
                <a:gd name="connsiteX224" fmla="*/ 23588 w 33795"/>
                <a:gd name="connsiteY224" fmla="*/ 819 h 53136"/>
                <a:gd name="connsiteX225" fmla="*/ 24595 w 33795"/>
                <a:gd name="connsiteY225" fmla="*/ 1109 h 53136"/>
                <a:gd name="connsiteX226" fmla="*/ 25500 w 33795"/>
                <a:gd name="connsiteY226" fmla="*/ 1502 h 53136"/>
                <a:gd name="connsiteX227" fmla="*/ 27343 w 33795"/>
                <a:gd name="connsiteY227" fmla="*/ 2423 h 53136"/>
                <a:gd name="connsiteX228" fmla="*/ 28982 w 33795"/>
                <a:gd name="connsiteY228" fmla="*/ 3652 h 53136"/>
                <a:gd name="connsiteX229" fmla="*/ 29818 w 33795"/>
                <a:gd name="connsiteY229" fmla="*/ 4351 h 53136"/>
                <a:gd name="connsiteX230" fmla="*/ 31184 w 33795"/>
                <a:gd name="connsiteY230" fmla="*/ 5870 h 53136"/>
                <a:gd name="connsiteX231" fmla="*/ 31764 w 33795"/>
                <a:gd name="connsiteY231" fmla="*/ 6655 h 53136"/>
                <a:gd name="connsiteX232" fmla="*/ 32344 w 33795"/>
                <a:gd name="connsiteY232" fmla="*/ 7593 h 53136"/>
                <a:gd name="connsiteX233" fmla="*/ 32959 w 33795"/>
                <a:gd name="connsiteY233" fmla="*/ 8532 h 53136"/>
                <a:gd name="connsiteX234" fmla="*/ 28043 w 33795"/>
                <a:gd name="connsiteY234" fmla="*/ 11347 h 53136"/>
                <a:gd name="connsiteX235" fmla="*/ 28043 w 33795"/>
                <a:gd name="connsiteY235" fmla="*/ 11347 h 53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33795" h="53136">
                  <a:moveTo>
                    <a:pt x="28043" y="11347"/>
                  </a:moveTo>
                  <a:lnTo>
                    <a:pt x="27172" y="10051"/>
                  </a:lnTo>
                  <a:lnTo>
                    <a:pt x="26831" y="9522"/>
                  </a:lnTo>
                  <a:lnTo>
                    <a:pt x="26456" y="8805"/>
                  </a:lnTo>
                  <a:lnTo>
                    <a:pt x="25961" y="8378"/>
                  </a:lnTo>
                  <a:lnTo>
                    <a:pt x="25466" y="7849"/>
                  </a:lnTo>
                  <a:lnTo>
                    <a:pt x="24971" y="7474"/>
                  </a:lnTo>
                  <a:lnTo>
                    <a:pt x="24493" y="6945"/>
                  </a:lnTo>
                  <a:lnTo>
                    <a:pt x="23793" y="6621"/>
                  </a:lnTo>
                  <a:lnTo>
                    <a:pt x="23230" y="6348"/>
                  </a:lnTo>
                  <a:lnTo>
                    <a:pt x="22632" y="6126"/>
                  </a:lnTo>
                  <a:lnTo>
                    <a:pt x="22035" y="5836"/>
                  </a:lnTo>
                  <a:lnTo>
                    <a:pt x="20533" y="5477"/>
                  </a:lnTo>
                  <a:lnTo>
                    <a:pt x="19765" y="5460"/>
                  </a:lnTo>
                  <a:lnTo>
                    <a:pt x="18963" y="5324"/>
                  </a:lnTo>
                  <a:lnTo>
                    <a:pt x="18092" y="5392"/>
                  </a:lnTo>
                  <a:lnTo>
                    <a:pt x="17171" y="5409"/>
                  </a:lnTo>
                  <a:lnTo>
                    <a:pt x="16300" y="5580"/>
                  </a:lnTo>
                  <a:lnTo>
                    <a:pt x="15942" y="5836"/>
                  </a:lnTo>
                  <a:lnTo>
                    <a:pt x="15532" y="5870"/>
                  </a:lnTo>
                  <a:lnTo>
                    <a:pt x="14662" y="6092"/>
                  </a:lnTo>
                  <a:lnTo>
                    <a:pt x="13996" y="6416"/>
                  </a:lnTo>
                  <a:lnTo>
                    <a:pt x="12579" y="7389"/>
                  </a:lnTo>
                  <a:lnTo>
                    <a:pt x="11470" y="8464"/>
                  </a:lnTo>
                  <a:lnTo>
                    <a:pt x="10992" y="9215"/>
                  </a:lnTo>
                  <a:lnTo>
                    <a:pt x="10565" y="9846"/>
                  </a:lnTo>
                  <a:lnTo>
                    <a:pt x="10292" y="10494"/>
                  </a:lnTo>
                  <a:lnTo>
                    <a:pt x="10121" y="10955"/>
                  </a:lnTo>
                  <a:lnTo>
                    <a:pt x="10002" y="11347"/>
                  </a:lnTo>
                  <a:lnTo>
                    <a:pt x="9883" y="11706"/>
                  </a:lnTo>
                  <a:lnTo>
                    <a:pt x="9814" y="12218"/>
                  </a:lnTo>
                  <a:lnTo>
                    <a:pt x="9780" y="13480"/>
                  </a:lnTo>
                  <a:lnTo>
                    <a:pt x="9814" y="13787"/>
                  </a:lnTo>
                  <a:lnTo>
                    <a:pt x="9883" y="14555"/>
                  </a:lnTo>
                  <a:lnTo>
                    <a:pt x="10019" y="14914"/>
                  </a:lnTo>
                  <a:lnTo>
                    <a:pt x="10121" y="15323"/>
                  </a:lnTo>
                  <a:lnTo>
                    <a:pt x="10446" y="15938"/>
                  </a:lnTo>
                  <a:lnTo>
                    <a:pt x="10821" y="16569"/>
                  </a:lnTo>
                  <a:lnTo>
                    <a:pt x="11316" y="17132"/>
                  </a:lnTo>
                  <a:lnTo>
                    <a:pt x="11914" y="17678"/>
                  </a:lnTo>
                  <a:lnTo>
                    <a:pt x="12443" y="18156"/>
                  </a:lnTo>
                  <a:lnTo>
                    <a:pt x="13689" y="19214"/>
                  </a:lnTo>
                  <a:lnTo>
                    <a:pt x="14440" y="19538"/>
                  </a:lnTo>
                  <a:lnTo>
                    <a:pt x="15123" y="19913"/>
                  </a:lnTo>
                  <a:lnTo>
                    <a:pt x="16420" y="20733"/>
                  </a:lnTo>
                  <a:lnTo>
                    <a:pt x="17922" y="21296"/>
                  </a:lnTo>
                  <a:lnTo>
                    <a:pt x="21369" y="22934"/>
                  </a:lnTo>
                  <a:lnTo>
                    <a:pt x="23913" y="24196"/>
                  </a:lnTo>
                  <a:lnTo>
                    <a:pt x="26251" y="25493"/>
                  </a:lnTo>
                  <a:lnTo>
                    <a:pt x="28385" y="26893"/>
                  </a:lnTo>
                  <a:lnTo>
                    <a:pt x="29374" y="27797"/>
                  </a:lnTo>
                  <a:lnTo>
                    <a:pt x="29818" y="28172"/>
                  </a:lnTo>
                  <a:lnTo>
                    <a:pt x="30313" y="28599"/>
                  </a:lnTo>
                  <a:lnTo>
                    <a:pt x="31047" y="29486"/>
                  </a:lnTo>
                  <a:lnTo>
                    <a:pt x="31439" y="29896"/>
                  </a:lnTo>
                  <a:lnTo>
                    <a:pt x="31781" y="30322"/>
                  </a:lnTo>
                  <a:lnTo>
                    <a:pt x="32157" y="30937"/>
                  </a:lnTo>
                  <a:lnTo>
                    <a:pt x="32395" y="31466"/>
                  </a:lnTo>
                  <a:lnTo>
                    <a:pt x="32737" y="31978"/>
                  </a:lnTo>
                  <a:lnTo>
                    <a:pt x="32959" y="32592"/>
                  </a:lnTo>
                  <a:lnTo>
                    <a:pt x="33095" y="33155"/>
                  </a:lnTo>
                  <a:lnTo>
                    <a:pt x="33232" y="33428"/>
                  </a:lnTo>
                  <a:lnTo>
                    <a:pt x="33334" y="33684"/>
                  </a:lnTo>
                  <a:lnTo>
                    <a:pt x="33454" y="34400"/>
                  </a:lnTo>
                  <a:lnTo>
                    <a:pt x="33641" y="35066"/>
                  </a:lnTo>
                  <a:lnTo>
                    <a:pt x="33658" y="35663"/>
                  </a:lnTo>
                  <a:lnTo>
                    <a:pt x="33744" y="36431"/>
                  </a:lnTo>
                  <a:lnTo>
                    <a:pt x="33710" y="37199"/>
                  </a:lnTo>
                  <a:lnTo>
                    <a:pt x="33795" y="37865"/>
                  </a:lnTo>
                  <a:lnTo>
                    <a:pt x="33658" y="38718"/>
                  </a:lnTo>
                  <a:lnTo>
                    <a:pt x="33624" y="39537"/>
                  </a:lnTo>
                  <a:lnTo>
                    <a:pt x="33437" y="40390"/>
                  </a:lnTo>
                  <a:lnTo>
                    <a:pt x="33317" y="41141"/>
                  </a:lnTo>
                  <a:lnTo>
                    <a:pt x="33129" y="41892"/>
                  </a:lnTo>
                  <a:lnTo>
                    <a:pt x="32856" y="42745"/>
                  </a:lnTo>
                  <a:lnTo>
                    <a:pt x="32566" y="43393"/>
                  </a:lnTo>
                  <a:lnTo>
                    <a:pt x="32191" y="44042"/>
                  </a:lnTo>
                  <a:lnTo>
                    <a:pt x="31917" y="44810"/>
                  </a:lnTo>
                  <a:lnTo>
                    <a:pt x="31491" y="45390"/>
                  </a:lnTo>
                  <a:lnTo>
                    <a:pt x="30996" y="46140"/>
                  </a:lnTo>
                  <a:lnTo>
                    <a:pt x="30569" y="46738"/>
                  </a:lnTo>
                  <a:lnTo>
                    <a:pt x="30040" y="47369"/>
                  </a:lnTo>
                  <a:lnTo>
                    <a:pt x="28982" y="48512"/>
                  </a:lnTo>
                  <a:lnTo>
                    <a:pt x="28453" y="48990"/>
                  </a:lnTo>
                  <a:lnTo>
                    <a:pt x="27155" y="49963"/>
                  </a:lnTo>
                  <a:lnTo>
                    <a:pt x="26524" y="50389"/>
                  </a:lnTo>
                  <a:lnTo>
                    <a:pt x="25756" y="50884"/>
                  </a:lnTo>
                  <a:lnTo>
                    <a:pt x="25176" y="51260"/>
                  </a:lnTo>
                  <a:lnTo>
                    <a:pt x="24408" y="51584"/>
                  </a:lnTo>
                  <a:lnTo>
                    <a:pt x="23674" y="51874"/>
                  </a:lnTo>
                  <a:lnTo>
                    <a:pt x="22905" y="52198"/>
                  </a:lnTo>
                  <a:lnTo>
                    <a:pt x="22137" y="52420"/>
                  </a:lnTo>
                  <a:lnTo>
                    <a:pt x="21318" y="52642"/>
                  </a:lnTo>
                  <a:lnTo>
                    <a:pt x="19782" y="52949"/>
                  </a:lnTo>
                  <a:lnTo>
                    <a:pt x="18809" y="53068"/>
                  </a:lnTo>
                  <a:lnTo>
                    <a:pt x="17990" y="53137"/>
                  </a:lnTo>
                  <a:lnTo>
                    <a:pt x="17239" y="53120"/>
                  </a:lnTo>
                  <a:lnTo>
                    <a:pt x="16369" y="53137"/>
                  </a:lnTo>
                  <a:lnTo>
                    <a:pt x="14696" y="53017"/>
                  </a:lnTo>
                  <a:lnTo>
                    <a:pt x="13228" y="52761"/>
                  </a:lnTo>
                  <a:lnTo>
                    <a:pt x="12426" y="52574"/>
                  </a:lnTo>
                  <a:lnTo>
                    <a:pt x="10412" y="52010"/>
                  </a:lnTo>
                  <a:lnTo>
                    <a:pt x="9660" y="51720"/>
                  </a:lnTo>
                  <a:lnTo>
                    <a:pt x="8961" y="51447"/>
                  </a:lnTo>
                  <a:lnTo>
                    <a:pt x="8415" y="51072"/>
                  </a:lnTo>
                  <a:lnTo>
                    <a:pt x="7715" y="50782"/>
                  </a:lnTo>
                  <a:lnTo>
                    <a:pt x="7169" y="50355"/>
                  </a:lnTo>
                  <a:lnTo>
                    <a:pt x="6571" y="49980"/>
                  </a:lnTo>
                  <a:lnTo>
                    <a:pt x="5496" y="49127"/>
                  </a:lnTo>
                  <a:lnTo>
                    <a:pt x="5001" y="48666"/>
                  </a:lnTo>
                  <a:lnTo>
                    <a:pt x="4506" y="48137"/>
                  </a:lnTo>
                  <a:lnTo>
                    <a:pt x="3533" y="47181"/>
                  </a:lnTo>
                  <a:lnTo>
                    <a:pt x="2321" y="45356"/>
                  </a:lnTo>
                  <a:lnTo>
                    <a:pt x="2031" y="44844"/>
                  </a:lnTo>
                  <a:lnTo>
                    <a:pt x="1707" y="44076"/>
                  </a:lnTo>
                  <a:lnTo>
                    <a:pt x="1366" y="43547"/>
                  </a:lnTo>
                  <a:lnTo>
                    <a:pt x="768" y="42165"/>
                  </a:lnTo>
                  <a:lnTo>
                    <a:pt x="529" y="41482"/>
                  </a:lnTo>
                  <a:lnTo>
                    <a:pt x="307" y="40714"/>
                  </a:lnTo>
                  <a:lnTo>
                    <a:pt x="171" y="40049"/>
                  </a:lnTo>
                  <a:lnTo>
                    <a:pt x="0" y="39281"/>
                  </a:lnTo>
                  <a:lnTo>
                    <a:pt x="5906" y="37865"/>
                  </a:lnTo>
                  <a:lnTo>
                    <a:pt x="6059" y="38888"/>
                  </a:lnTo>
                  <a:lnTo>
                    <a:pt x="6196" y="39400"/>
                  </a:lnTo>
                  <a:lnTo>
                    <a:pt x="6281" y="39810"/>
                  </a:lnTo>
                  <a:lnTo>
                    <a:pt x="6554" y="40799"/>
                  </a:lnTo>
                  <a:lnTo>
                    <a:pt x="6981" y="41721"/>
                  </a:lnTo>
                  <a:lnTo>
                    <a:pt x="7510" y="42506"/>
                  </a:lnTo>
                  <a:lnTo>
                    <a:pt x="7988" y="43274"/>
                  </a:lnTo>
                  <a:lnTo>
                    <a:pt x="8568" y="44059"/>
                  </a:lnTo>
                  <a:lnTo>
                    <a:pt x="9883" y="45475"/>
                  </a:lnTo>
                  <a:lnTo>
                    <a:pt x="10685" y="46021"/>
                  </a:lnTo>
                  <a:lnTo>
                    <a:pt x="11538" y="46465"/>
                  </a:lnTo>
                  <a:lnTo>
                    <a:pt x="12374" y="46994"/>
                  </a:lnTo>
                  <a:lnTo>
                    <a:pt x="12784" y="47164"/>
                  </a:lnTo>
                  <a:lnTo>
                    <a:pt x="13279" y="47386"/>
                  </a:lnTo>
                  <a:lnTo>
                    <a:pt x="15293" y="47762"/>
                  </a:lnTo>
                  <a:lnTo>
                    <a:pt x="15805" y="47779"/>
                  </a:lnTo>
                  <a:lnTo>
                    <a:pt x="16300" y="47898"/>
                  </a:lnTo>
                  <a:lnTo>
                    <a:pt x="17427" y="47830"/>
                  </a:lnTo>
                  <a:lnTo>
                    <a:pt x="19475" y="47608"/>
                  </a:lnTo>
                  <a:lnTo>
                    <a:pt x="20038" y="47420"/>
                  </a:lnTo>
                  <a:lnTo>
                    <a:pt x="20550" y="47284"/>
                  </a:lnTo>
                  <a:lnTo>
                    <a:pt x="21523" y="46806"/>
                  </a:lnTo>
                  <a:lnTo>
                    <a:pt x="22360" y="46431"/>
                  </a:lnTo>
                  <a:lnTo>
                    <a:pt x="23332" y="45868"/>
                  </a:lnTo>
                  <a:lnTo>
                    <a:pt x="24118" y="45287"/>
                  </a:lnTo>
                  <a:lnTo>
                    <a:pt x="24903" y="44554"/>
                  </a:lnTo>
                  <a:lnTo>
                    <a:pt x="25329" y="44315"/>
                  </a:lnTo>
                  <a:lnTo>
                    <a:pt x="25602" y="43803"/>
                  </a:lnTo>
                  <a:lnTo>
                    <a:pt x="26132" y="43069"/>
                  </a:lnTo>
                  <a:lnTo>
                    <a:pt x="26661" y="42284"/>
                  </a:lnTo>
                  <a:lnTo>
                    <a:pt x="26951" y="41670"/>
                  </a:lnTo>
                  <a:lnTo>
                    <a:pt x="27105" y="41277"/>
                  </a:lnTo>
                  <a:lnTo>
                    <a:pt x="27326" y="40783"/>
                  </a:lnTo>
                  <a:lnTo>
                    <a:pt x="27395" y="40322"/>
                  </a:lnTo>
                  <a:lnTo>
                    <a:pt x="27514" y="39810"/>
                  </a:lnTo>
                  <a:lnTo>
                    <a:pt x="27633" y="39315"/>
                  </a:lnTo>
                  <a:lnTo>
                    <a:pt x="27719" y="38752"/>
                  </a:lnTo>
                  <a:lnTo>
                    <a:pt x="27753" y="37643"/>
                  </a:lnTo>
                  <a:lnTo>
                    <a:pt x="27633" y="36619"/>
                  </a:lnTo>
                  <a:lnTo>
                    <a:pt x="27548" y="36209"/>
                  </a:lnTo>
                  <a:lnTo>
                    <a:pt x="27514" y="35595"/>
                  </a:lnTo>
                  <a:lnTo>
                    <a:pt x="27190" y="34725"/>
                  </a:lnTo>
                  <a:lnTo>
                    <a:pt x="27053" y="34418"/>
                  </a:lnTo>
                  <a:lnTo>
                    <a:pt x="26865" y="33957"/>
                  </a:lnTo>
                  <a:lnTo>
                    <a:pt x="26627" y="33547"/>
                  </a:lnTo>
                  <a:lnTo>
                    <a:pt x="26149" y="32916"/>
                  </a:lnTo>
                  <a:lnTo>
                    <a:pt x="25619" y="32131"/>
                  </a:lnTo>
                  <a:lnTo>
                    <a:pt x="25159" y="31858"/>
                  </a:lnTo>
                  <a:lnTo>
                    <a:pt x="24868" y="31551"/>
                  </a:lnTo>
                  <a:lnTo>
                    <a:pt x="24185" y="31005"/>
                  </a:lnTo>
                  <a:lnTo>
                    <a:pt x="23383" y="30476"/>
                  </a:lnTo>
                  <a:lnTo>
                    <a:pt x="22701" y="29947"/>
                  </a:lnTo>
                  <a:lnTo>
                    <a:pt x="21796" y="29401"/>
                  </a:lnTo>
                  <a:lnTo>
                    <a:pt x="20960" y="28923"/>
                  </a:lnTo>
                  <a:lnTo>
                    <a:pt x="19953" y="28582"/>
                  </a:lnTo>
                  <a:lnTo>
                    <a:pt x="18212" y="27643"/>
                  </a:lnTo>
                  <a:lnTo>
                    <a:pt x="14952" y="26159"/>
                  </a:lnTo>
                  <a:lnTo>
                    <a:pt x="12716" y="25067"/>
                  </a:lnTo>
                  <a:lnTo>
                    <a:pt x="11658" y="24469"/>
                  </a:lnTo>
                  <a:lnTo>
                    <a:pt x="10565" y="23924"/>
                  </a:lnTo>
                  <a:lnTo>
                    <a:pt x="9575" y="23173"/>
                  </a:lnTo>
                  <a:lnTo>
                    <a:pt x="9183" y="22848"/>
                  </a:lnTo>
                  <a:lnTo>
                    <a:pt x="8688" y="22473"/>
                  </a:lnTo>
                  <a:lnTo>
                    <a:pt x="7749" y="21791"/>
                  </a:lnTo>
                  <a:lnTo>
                    <a:pt x="6964" y="20988"/>
                  </a:lnTo>
                  <a:lnTo>
                    <a:pt x="6230" y="20255"/>
                  </a:lnTo>
                  <a:lnTo>
                    <a:pt x="5888" y="19743"/>
                  </a:lnTo>
                  <a:lnTo>
                    <a:pt x="5650" y="19316"/>
                  </a:lnTo>
                  <a:lnTo>
                    <a:pt x="5308" y="18907"/>
                  </a:lnTo>
                  <a:lnTo>
                    <a:pt x="5069" y="18446"/>
                  </a:lnTo>
                  <a:lnTo>
                    <a:pt x="4557" y="17354"/>
                  </a:lnTo>
                  <a:lnTo>
                    <a:pt x="4130" y="16330"/>
                  </a:lnTo>
                  <a:lnTo>
                    <a:pt x="3926" y="15204"/>
                  </a:lnTo>
                  <a:lnTo>
                    <a:pt x="3892" y="14538"/>
                  </a:lnTo>
                  <a:lnTo>
                    <a:pt x="3806" y="13924"/>
                  </a:lnTo>
                  <a:lnTo>
                    <a:pt x="3738" y="13259"/>
                  </a:lnTo>
                  <a:lnTo>
                    <a:pt x="3789" y="11893"/>
                  </a:lnTo>
                  <a:lnTo>
                    <a:pt x="3909" y="11143"/>
                  </a:lnTo>
                  <a:lnTo>
                    <a:pt x="4028" y="10477"/>
                  </a:lnTo>
                  <a:lnTo>
                    <a:pt x="4625" y="8464"/>
                  </a:lnTo>
                  <a:lnTo>
                    <a:pt x="5172" y="7269"/>
                  </a:lnTo>
                  <a:lnTo>
                    <a:pt x="5598" y="6723"/>
                  </a:lnTo>
                  <a:lnTo>
                    <a:pt x="5974" y="6024"/>
                  </a:lnTo>
                  <a:lnTo>
                    <a:pt x="6298" y="5529"/>
                  </a:lnTo>
                  <a:lnTo>
                    <a:pt x="7629" y="4061"/>
                  </a:lnTo>
                  <a:lnTo>
                    <a:pt x="8671" y="3174"/>
                  </a:lnTo>
                  <a:lnTo>
                    <a:pt x="9814" y="2457"/>
                  </a:lnTo>
                  <a:lnTo>
                    <a:pt x="10326" y="2116"/>
                  </a:lnTo>
                  <a:lnTo>
                    <a:pt x="10958" y="1843"/>
                  </a:lnTo>
                  <a:lnTo>
                    <a:pt x="12238" y="1280"/>
                  </a:lnTo>
                  <a:lnTo>
                    <a:pt x="12904" y="1041"/>
                  </a:lnTo>
                  <a:lnTo>
                    <a:pt x="13535" y="819"/>
                  </a:lnTo>
                  <a:lnTo>
                    <a:pt x="14201" y="683"/>
                  </a:lnTo>
                  <a:lnTo>
                    <a:pt x="14866" y="358"/>
                  </a:lnTo>
                  <a:lnTo>
                    <a:pt x="15634" y="273"/>
                  </a:lnTo>
                  <a:lnTo>
                    <a:pt x="16351" y="154"/>
                  </a:lnTo>
                  <a:lnTo>
                    <a:pt x="17017" y="68"/>
                  </a:lnTo>
                  <a:lnTo>
                    <a:pt x="17768" y="51"/>
                  </a:lnTo>
                  <a:lnTo>
                    <a:pt x="19304" y="0"/>
                  </a:lnTo>
                  <a:lnTo>
                    <a:pt x="20465" y="154"/>
                  </a:lnTo>
                  <a:lnTo>
                    <a:pt x="21472" y="239"/>
                  </a:lnTo>
                  <a:lnTo>
                    <a:pt x="22479" y="478"/>
                  </a:lnTo>
                  <a:lnTo>
                    <a:pt x="23588" y="819"/>
                  </a:lnTo>
                  <a:lnTo>
                    <a:pt x="24595" y="1109"/>
                  </a:lnTo>
                  <a:lnTo>
                    <a:pt x="25500" y="1502"/>
                  </a:lnTo>
                  <a:lnTo>
                    <a:pt x="27343" y="2423"/>
                  </a:lnTo>
                  <a:lnTo>
                    <a:pt x="28982" y="3652"/>
                  </a:lnTo>
                  <a:lnTo>
                    <a:pt x="29818" y="4351"/>
                  </a:lnTo>
                  <a:lnTo>
                    <a:pt x="31184" y="5870"/>
                  </a:lnTo>
                  <a:lnTo>
                    <a:pt x="31764" y="6655"/>
                  </a:lnTo>
                  <a:lnTo>
                    <a:pt x="32344" y="7593"/>
                  </a:lnTo>
                  <a:lnTo>
                    <a:pt x="32959" y="8532"/>
                  </a:lnTo>
                  <a:lnTo>
                    <a:pt x="28043" y="11347"/>
                  </a:lnTo>
                  <a:lnTo>
                    <a:pt x="28043" y="11347"/>
                  </a:lnTo>
                  <a:close/>
                </a:path>
              </a:pathLst>
            </a:custGeom>
            <a:solidFill>
              <a:srgbClr val="725D6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9" name="Freeform: Shape 1848">
              <a:extLst>
                <a:ext uri="{FF2B5EF4-FFF2-40B4-BE49-F238E27FC236}">
                  <a16:creationId xmlns:a16="http://schemas.microsoft.com/office/drawing/2014/main" id="{8C6E0E5B-E413-8208-83FF-7E0335CD2ED9}"/>
                </a:ext>
              </a:extLst>
            </p:cNvPr>
            <p:cNvSpPr/>
            <p:nvPr/>
          </p:nvSpPr>
          <p:spPr>
            <a:xfrm>
              <a:off x="9646150" y="3695798"/>
              <a:ext cx="26199" cy="51566"/>
            </a:xfrm>
            <a:custGeom>
              <a:avLst/>
              <a:gdLst>
                <a:gd name="connsiteX0" fmla="*/ 7698 w 26199"/>
                <a:gd name="connsiteY0" fmla="*/ 5494 h 51566"/>
                <a:gd name="connsiteX1" fmla="*/ 7151 w 26199"/>
                <a:gd name="connsiteY1" fmla="*/ 20767 h 51566"/>
                <a:gd name="connsiteX2" fmla="*/ 24954 w 26199"/>
                <a:gd name="connsiteY2" fmla="*/ 21415 h 51566"/>
                <a:gd name="connsiteX3" fmla="*/ 24766 w 26199"/>
                <a:gd name="connsiteY3" fmla="*/ 26739 h 51566"/>
                <a:gd name="connsiteX4" fmla="*/ 6947 w 26199"/>
                <a:gd name="connsiteY4" fmla="*/ 26091 h 51566"/>
                <a:gd name="connsiteX5" fmla="*/ 6042 w 26199"/>
                <a:gd name="connsiteY5" fmla="*/ 51567 h 51566"/>
                <a:gd name="connsiteX6" fmla="*/ 0 w 26199"/>
                <a:gd name="connsiteY6" fmla="*/ 51345 h 51566"/>
                <a:gd name="connsiteX7" fmla="*/ 1843 w 26199"/>
                <a:gd name="connsiteY7" fmla="*/ 0 h 51566"/>
                <a:gd name="connsiteX8" fmla="*/ 26200 w 26199"/>
                <a:gd name="connsiteY8" fmla="*/ 887 h 51566"/>
                <a:gd name="connsiteX9" fmla="*/ 26012 w 26199"/>
                <a:gd name="connsiteY9" fmla="*/ 6160 h 51566"/>
                <a:gd name="connsiteX10" fmla="*/ 7698 w 26199"/>
                <a:gd name="connsiteY10" fmla="*/ 5494 h 51566"/>
                <a:gd name="connsiteX11" fmla="*/ 7698 w 26199"/>
                <a:gd name="connsiteY11" fmla="*/ 5494 h 5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199" h="51566">
                  <a:moveTo>
                    <a:pt x="7698" y="5494"/>
                  </a:moveTo>
                  <a:lnTo>
                    <a:pt x="7151" y="20767"/>
                  </a:lnTo>
                  <a:lnTo>
                    <a:pt x="24954" y="21415"/>
                  </a:lnTo>
                  <a:lnTo>
                    <a:pt x="24766" y="26739"/>
                  </a:lnTo>
                  <a:lnTo>
                    <a:pt x="6947" y="26091"/>
                  </a:lnTo>
                  <a:lnTo>
                    <a:pt x="6042" y="51567"/>
                  </a:lnTo>
                  <a:lnTo>
                    <a:pt x="0" y="51345"/>
                  </a:lnTo>
                  <a:lnTo>
                    <a:pt x="1843" y="0"/>
                  </a:lnTo>
                  <a:lnTo>
                    <a:pt x="26200" y="887"/>
                  </a:lnTo>
                  <a:lnTo>
                    <a:pt x="26012" y="6160"/>
                  </a:lnTo>
                  <a:lnTo>
                    <a:pt x="7698" y="5494"/>
                  </a:lnTo>
                  <a:lnTo>
                    <a:pt x="7698" y="5494"/>
                  </a:lnTo>
                  <a:close/>
                </a:path>
              </a:pathLst>
            </a:custGeom>
            <a:solidFill>
              <a:srgbClr val="725D6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0" name="Freeform: Shape 1849">
              <a:extLst>
                <a:ext uri="{FF2B5EF4-FFF2-40B4-BE49-F238E27FC236}">
                  <a16:creationId xmlns:a16="http://schemas.microsoft.com/office/drawing/2014/main" id="{06CB8541-FC98-871F-6053-A6DB4F2B4627}"/>
                </a:ext>
              </a:extLst>
            </p:cNvPr>
            <p:cNvSpPr/>
            <p:nvPr/>
          </p:nvSpPr>
          <p:spPr>
            <a:xfrm>
              <a:off x="9677589" y="3696873"/>
              <a:ext cx="32156" cy="52010"/>
            </a:xfrm>
            <a:custGeom>
              <a:avLst/>
              <a:gdLst>
                <a:gd name="connsiteX0" fmla="*/ 17222 w 32156"/>
                <a:gd name="connsiteY0" fmla="*/ 52010 h 52010"/>
                <a:gd name="connsiteX1" fmla="*/ 11282 w 32156"/>
                <a:gd name="connsiteY1" fmla="*/ 51806 h 52010"/>
                <a:gd name="connsiteX2" fmla="*/ 12938 w 32156"/>
                <a:gd name="connsiteY2" fmla="*/ 5750 h 52010"/>
                <a:gd name="connsiteX3" fmla="*/ 0 w 32156"/>
                <a:gd name="connsiteY3" fmla="*/ 5273 h 52010"/>
                <a:gd name="connsiteX4" fmla="*/ 188 w 32156"/>
                <a:gd name="connsiteY4" fmla="*/ 0 h 52010"/>
                <a:gd name="connsiteX5" fmla="*/ 32157 w 32156"/>
                <a:gd name="connsiteY5" fmla="*/ 1160 h 52010"/>
                <a:gd name="connsiteX6" fmla="*/ 31969 w 32156"/>
                <a:gd name="connsiteY6" fmla="*/ 6433 h 52010"/>
                <a:gd name="connsiteX7" fmla="*/ 18878 w 32156"/>
                <a:gd name="connsiteY7" fmla="*/ 5955 h 52010"/>
                <a:gd name="connsiteX8" fmla="*/ 17222 w 32156"/>
                <a:gd name="connsiteY8" fmla="*/ 52010 h 52010"/>
                <a:gd name="connsiteX9" fmla="*/ 17222 w 32156"/>
                <a:gd name="connsiteY9" fmla="*/ 52010 h 5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156" h="52010">
                  <a:moveTo>
                    <a:pt x="17222" y="52010"/>
                  </a:moveTo>
                  <a:lnTo>
                    <a:pt x="11282" y="51806"/>
                  </a:lnTo>
                  <a:lnTo>
                    <a:pt x="12938" y="5750"/>
                  </a:lnTo>
                  <a:lnTo>
                    <a:pt x="0" y="5273"/>
                  </a:lnTo>
                  <a:lnTo>
                    <a:pt x="188" y="0"/>
                  </a:lnTo>
                  <a:lnTo>
                    <a:pt x="32157" y="1160"/>
                  </a:lnTo>
                  <a:lnTo>
                    <a:pt x="31969" y="6433"/>
                  </a:lnTo>
                  <a:lnTo>
                    <a:pt x="18878" y="5955"/>
                  </a:lnTo>
                  <a:lnTo>
                    <a:pt x="17222" y="52010"/>
                  </a:lnTo>
                  <a:lnTo>
                    <a:pt x="17222" y="52010"/>
                  </a:lnTo>
                  <a:close/>
                </a:path>
              </a:pathLst>
            </a:custGeom>
            <a:solidFill>
              <a:srgbClr val="725D68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1" name="Freeform: Shape 1850">
              <a:extLst>
                <a:ext uri="{FF2B5EF4-FFF2-40B4-BE49-F238E27FC236}">
                  <a16:creationId xmlns:a16="http://schemas.microsoft.com/office/drawing/2014/main" id="{52225972-B2A1-B1D5-66F8-5B9AE27922F8}"/>
                </a:ext>
              </a:extLst>
            </p:cNvPr>
            <p:cNvSpPr/>
            <p:nvPr/>
          </p:nvSpPr>
          <p:spPr>
            <a:xfrm>
              <a:off x="8733312" y="4989368"/>
              <a:ext cx="384221" cy="80808"/>
            </a:xfrm>
            <a:custGeom>
              <a:avLst/>
              <a:gdLst>
                <a:gd name="connsiteX0" fmla="*/ 18527 w 384221"/>
                <a:gd name="connsiteY0" fmla="*/ 3839 h 80808"/>
                <a:gd name="connsiteX1" fmla="*/ -129 w 384221"/>
                <a:gd name="connsiteY1" fmla="*/ 3839 h 80808"/>
                <a:gd name="connsiteX2" fmla="*/ 28238 w 384221"/>
                <a:gd name="connsiteY2" fmla="*/ 46857 h 80808"/>
                <a:gd name="connsiteX3" fmla="*/ 26668 w 384221"/>
                <a:gd name="connsiteY3" fmla="*/ 77725 h 80808"/>
                <a:gd name="connsiteX4" fmla="*/ 43924 w 384221"/>
                <a:gd name="connsiteY4" fmla="*/ 77725 h 80808"/>
                <a:gd name="connsiteX5" fmla="*/ 45682 w 384221"/>
                <a:gd name="connsiteY5" fmla="*/ 46669 h 80808"/>
                <a:gd name="connsiteX6" fmla="*/ 45648 w 384221"/>
                <a:gd name="connsiteY6" fmla="*/ 46618 h 80808"/>
                <a:gd name="connsiteX7" fmla="*/ 77224 w 384221"/>
                <a:gd name="connsiteY7" fmla="*/ 3549 h 80808"/>
                <a:gd name="connsiteX8" fmla="*/ 58620 w 384221"/>
                <a:gd name="connsiteY8" fmla="*/ 3549 h 80808"/>
                <a:gd name="connsiteX9" fmla="*/ 37558 w 384221"/>
                <a:gd name="connsiteY9" fmla="*/ 33445 h 80808"/>
                <a:gd name="connsiteX10" fmla="*/ 37489 w 384221"/>
                <a:gd name="connsiteY10" fmla="*/ 33308 h 80808"/>
                <a:gd name="connsiteX11" fmla="*/ 18527 w 384221"/>
                <a:gd name="connsiteY11" fmla="*/ 3839 h 80808"/>
                <a:gd name="connsiteX12" fmla="*/ 283749 w 384221"/>
                <a:gd name="connsiteY12" fmla="*/ 21653 h 80808"/>
                <a:gd name="connsiteX13" fmla="*/ 266152 w 384221"/>
                <a:gd name="connsiteY13" fmla="*/ 21653 h 80808"/>
                <a:gd name="connsiteX14" fmla="*/ 263114 w 384221"/>
                <a:gd name="connsiteY14" fmla="*/ 77145 h 80808"/>
                <a:gd name="connsiteX15" fmla="*/ 280796 w 384221"/>
                <a:gd name="connsiteY15" fmla="*/ 77145 h 80808"/>
                <a:gd name="connsiteX16" fmla="*/ 282981 w 384221"/>
                <a:gd name="connsiteY16" fmla="*/ 37932 h 80808"/>
                <a:gd name="connsiteX17" fmla="*/ 302917 w 384221"/>
                <a:gd name="connsiteY17" fmla="*/ 42539 h 80808"/>
                <a:gd name="connsiteX18" fmla="*/ 301261 w 384221"/>
                <a:gd name="connsiteY18" fmla="*/ 77145 h 80808"/>
                <a:gd name="connsiteX19" fmla="*/ 318705 w 384221"/>
                <a:gd name="connsiteY19" fmla="*/ 77145 h 80808"/>
                <a:gd name="connsiteX20" fmla="*/ 321146 w 384221"/>
                <a:gd name="connsiteY20" fmla="*/ 40714 h 80808"/>
                <a:gd name="connsiteX21" fmla="*/ 307048 w 384221"/>
                <a:gd name="connsiteY21" fmla="*/ 20305 h 80808"/>
                <a:gd name="connsiteX22" fmla="*/ 283459 w 384221"/>
                <a:gd name="connsiteY22" fmla="*/ 27967 h 80808"/>
                <a:gd name="connsiteX23" fmla="*/ 283749 w 384221"/>
                <a:gd name="connsiteY23" fmla="*/ 21653 h 80808"/>
                <a:gd name="connsiteX24" fmla="*/ 235190 w 384221"/>
                <a:gd name="connsiteY24" fmla="*/ -103 h 80808"/>
                <a:gd name="connsiteX25" fmla="*/ 253129 w 384221"/>
                <a:gd name="connsiteY25" fmla="*/ -103 h 80808"/>
                <a:gd name="connsiteX26" fmla="*/ 252361 w 384221"/>
                <a:gd name="connsiteY26" fmla="*/ 13633 h 80808"/>
                <a:gd name="connsiteX27" fmla="*/ 234439 w 384221"/>
                <a:gd name="connsiteY27" fmla="*/ 13633 h 80808"/>
                <a:gd name="connsiteX28" fmla="*/ 235190 w 384221"/>
                <a:gd name="connsiteY28" fmla="*/ -103 h 80808"/>
                <a:gd name="connsiteX29" fmla="*/ 251917 w 384221"/>
                <a:gd name="connsiteY29" fmla="*/ 21585 h 80808"/>
                <a:gd name="connsiteX30" fmla="*/ 248811 w 384221"/>
                <a:gd name="connsiteY30" fmla="*/ 77299 h 80808"/>
                <a:gd name="connsiteX31" fmla="*/ 231009 w 384221"/>
                <a:gd name="connsiteY31" fmla="*/ 77299 h 80808"/>
                <a:gd name="connsiteX32" fmla="*/ 234013 w 384221"/>
                <a:gd name="connsiteY32" fmla="*/ 21585 h 80808"/>
                <a:gd name="connsiteX33" fmla="*/ 331540 w 384221"/>
                <a:gd name="connsiteY33" fmla="*/ 1365 h 80808"/>
                <a:gd name="connsiteX34" fmla="*/ 346919 w 384221"/>
                <a:gd name="connsiteY34" fmla="*/ 1365 h 80808"/>
                <a:gd name="connsiteX35" fmla="*/ 344990 w 384221"/>
                <a:gd name="connsiteY35" fmla="*/ 40663 h 80808"/>
                <a:gd name="connsiteX36" fmla="*/ 367571 w 384221"/>
                <a:gd name="connsiteY36" fmla="*/ 18735 h 80808"/>
                <a:gd name="connsiteX37" fmla="*/ 384093 w 384221"/>
                <a:gd name="connsiteY37" fmla="*/ 18735 h 80808"/>
                <a:gd name="connsiteX38" fmla="*/ 360352 w 384221"/>
                <a:gd name="connsiteY38" fmla="*/ 42181 h 80808"/>
                <a:gd name="connsiteX39" fmla="*/ 378256 w 384221"/>
                <a:gd name="connsiteY39" fmla="*/ 76804 h 80808"/>
                <a:gd name="connsiteX40" fmla="*/ 362348 w 384221"/>
                <a:gd name="connsiteY40" fmla="*/ 76804 h 80808"/>
                <a:gd name="connsiteX41" fmla="*/ 350042 w 384221"/>
                <a:gd name="connsiteY41" fmla="*/ 50593 h 80808"/>
                <a:gd name="connsiteX42" fmla="*/ 344188 w 384221"/>
                <a:gd name="connsiteY42" fmla="*/ 56942 h 80808"/>
                <a:gd name="connsiteX43" fmla="*/ 343215 w 384221"/>
                <a:gd name="connsiteY43" fmla="*/ 76804 h 80808"/>
                <a:gd name="connsiteX44" fmla="*/ 327939 w 384221"/>
                <a:gd name="connsiteY44" fmla="*/ 76804 h 80808"/>
                <a:gd name="connsiteX45" fmla="*/ 331540 w 384221"/>
                <a:gd name="connsiteY45" fmla="*/ 1365 h 80808"/>
                <a:gd name="connsiteX46" fmla="*/ 203187 w 384221"/>
                <a:gd name="connsiteY46" fmla="*/ -103 h 80808"/>
                <a:gd name="connsiteX47" fmla="*/ 221126 w 384221"/>
                <a:gd name="connsiteY47" fmla="*/ -103 h 80808"/>
                <a:gd name="connsiteX48" fmla="*/ 216808 w 384221"/>
                <a:gd name="connsiteY48" fmla="*/ 77299 h 80808"/>
                <a:gd name="connsiteX49" fmla="*/ 199006 w 384221"/>
                <a:gd name="connsiteY49" fmla="*/ 77299 h 80808"/>
                <a:gd name="connsiteX50" fmla="*/ 203187 w 384221"/>
                <a:gd name="connsiteY50" fmla="*/ -103 h 80808"/>
                <a:gd name="connsiteX51" fmla="*/ 179429 w 384221"/>
                <a:gd name="connsiteY51" fmla="*/ 21039 h 80808"/>
                <a:gd name="connsiteX52" fmla="*/ 178968 w 384221"/>
                <a:gd name="connsiteY52" fmla="*/ 27882 h 80808"/>
                <a:gd name="connsiteX53" fmla="*/ 155977 w 384221"/>
                <a:gd name="connsiteY53" fmla="*/ 19828 h 80808"/>
                <a:gd name="connsiteX54" fmla="*/ 130341 w 384221"/>
                <a:gd name="connsiteY54" fmla="*/ 61736 h 80808"/>
                <a:gd name="connsiteX55" fmla="*/ 158162 w 384221"/>
                <a:gd name="connsiteY55" fmla="*/ 80336 h 80808"/>
                <a:gd name="connsiteX56" fmla="*/ 175947 w 384221"/>
                <a:gd name="connsiteY56" fmla="*/ 71855 h 80808"/>
                <a:gd name="connsiteX57" fmla="*/ 175537 w 384221"/>
                <a:gd name="connsiteY57" fmla="*/ 77657 h 80808"/>
                <a:gd name="connsiteX58" fmla="*/ 188662 w 384221"/>
                <a:gd name="connsiteY58" fmla="*/ 77657 h 80808"/>
                <a:gd name="connsiteX59" fmla="*/ 192929 w 384221"/>
                <a:gd name="connsiteY59" fmla="*/ 21090 h 80808"/>
                <a:gd name="connsiteX60" fmla="*/ 179429 w 384221"/>
                <a:gd name="connsiteY60" fmla="*/ 21039 h 80808"/>
                <a:gd name="connsiteX61" fmla="*/ 160176 w 384221"/>
                <a:gd name="connsiteY61" fmla="*/ 33069 h 80808"/>
                <a:gd name="connsiteX62" fmla="*/ 175759 w 384221"/>
                <a:gd name="connsiteY62" fmla="*/ 48700 h 80808"/>
                <a:gd name="connsiteX63" fmla="*/ 175708 w 384221"/>
                <a:gd name="connsiteY63" fmla="*/ 50013 h 80808"/>
                <a:gd name="connsiteX64" fmla="*/ 158162 w 384221"/>
                <a:gd name="connsiteY64" fmla="*/ 66975 h 80808"/>
                <a:gd name="connsiteX65" fmla="*/ 142578 w 384221"/>
                <a:gd name="connsiteY65" fmla="*/ 51345 h 80808"/>
                <a:gd name="connsiteX66" fmla="*/ 142647 w 384221"/>
                <a:gd name="connsiteY66" fmla="*/ 50013 h 80808"/>
                <a:gd name="connsiteX67" fmla="*/ 160176 w 384221"/>
                <a:gd name="connsiteY67" fmla="*/ 33069 h 80808"/>
                <a:gd name="connsiteX68" fmla="*/ 91971 w 384221"/>
                <a:gd name="connsiteY68" fmla="*/ 16671 h 80808"/>
                <a:gd name="connsiteX69" fmla="*/ 123991 w 384221"/>
                <a:gd name="connsiteY69" fmla="*/ 48734 h 80808"/>
                <a:gd name="connsiteX70" fmla="*/ 123325 w 384221"/>
                <a:gd name="connsiteY70" fmla="*/ 55184 h 80808"/>
                <a:gd name="connsiteX71" fmla="*/ 110422 w 384221"/>
                <a:gd name="connsiteY71" fmla="*/ 55184 h 80808"/>
                <a:gd name="connsiteX72" fmla="*/ 110456 w 384221"/>
                <a:gd name="connsiteY72" fmla="*/ 55064 h 80808"/>
                <a:gd name="connsiteX73" fmla="*/ 73742 w 384221"/>
                <a:gd name="connsiteY73" fmla="*/ 55064 h 80808"/>
                <a:gd name="connsiteX74" fmla="*/ 98013 w 384221"/>
                <a:gd name="connsiteY74" fmla="*/ 67487 h 80808"/>
                <a:gd name="connsiteX75" fmla="*/ 104960 w 384221"/>
                <a:gd name="connsiteY75" fmla="*/ 63511 h 80808"/>
                <a:gd name="connsiteX76" fmla="*/ 120355 w 384221"/>
                <a:gd name="connsiteY76" fmla="*/ 63511 h 80808"/>
                <a:gd name="connsiteX77" fmla="*/ 77139 w 384221"/>
                <a:gd name="connsiteY77" fmla="*/ 77059 h 80808"/>
                <a:gd name="connsiteX78" fmla="*/ 63587 w 384221"/>
                <a:gd name="connsiteY78" fmla="*/ 33854 h 80808"/>
                <a:gd name="connsiteX79" fmla="*/ 91971 w 384221"/>
                <a:gd name="connsiteY79" fmla="*/ 16671 h 80808"/>
                <a:gd name="connsiteX80" fmla="*/ 73213 w 384221"/>
                <a:gd name="connsiteY80" fmla="*/ 45218 h 80808"/>
                <a:gd name="connsiteX81" fmla="*/ 110985 w 384221"/>
                <a:gd name="connsiteY81" fmla="*/ 45218 h 80808"/>
                <a:gd name="connsiteX82" fmla="*/ 88182 w 384221"/>
                <a:gd name="connsiteY82" fmla="*/ 30253 h 80808"/>
                <a:gd name="connsiteX83" fmla="*/ 73213 w 384221"/>
                <a:gd name="connsiteY83" fmla="*/ 45218 h 8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4221" h="80808">
                  <a:moveTo>
                    <a:pt x="18527" y="3839"/>
                  </a:moveTo>
                  <a:lnTo>
                    <a:pt x="-129" y="3839"/>
                  </a:lnTo>
                  <a:lnTo>
                    <a:pt x="28238" y="46857"/>
                  </a:lnTo>
                  <a:lnTo>
                    <a:pt x="26668" y="77725"/>
                  </a:lnTo>
                  <a:lnTo>
                    <a:pt x="43924" y="77725"/>
                  </a:lnTo>
                  <a:lnTo>
                    <a:pt x="45682" y="46669"/>
                  </a:lnTo>
                  <a:lnTo>
                    <a:pt x="45648" y="46618"/>
                  </a:lnTo>
                  <a:lnTo>
                    <a:pt x="77224" y="3549"/>
                  </a:lnTo>
                  <a:lnTo>
                    <a:pt x="58620" y="3549"/>
                  </a:lnTo>
                  <a:lnTo>
                    <a:pt x="37558" y="33445"/>
                  </a:lnTo>
                  <a:lnTo>
                    <a:pt x="37489" y="33308"/>
                  </a:lnTo>
                  <a:lnTo>
                    <a:pt x="18527" y="3839"/>
                  </a:lnTo>
                  <a:close/>
                  <a:moveTo>
                    <a:pt x="283749" y="21653"/>
                  </a:moveTo>
                  <a:lnTo>
                    <a:pt x="266152" y="21653"/>
                  </a:lnTo>
                  <a:lnTo>
                    <a:pt x="263114" y="77145"/>
                  </a:lnTo>
                  <a:lnTo>
                    <a:pt x="280796" y="77145"/>
                  </a:lnTo>
                  <a:lnTo>
                    <a:pt x="282981" y="37932"/>
                  </a:lnTo>
                  <a:cubicBezTo>
                    <a:pt x="303634" y="27848"/>
                    <a:pt x="302917" y="42539"/>
                    <a:pt x="302917" y="42539"/>
                  </a:cubicBezTo>
                  <a:lnTo>
                    <a:pt x="301261" y="77145"/>
                  </a:lnTo>
                  <a:lnTo>
                    <a:pt x="318705" y="77145"/>
                  </a:lnTo>
                  <a:lnTo>
                    <a:pt x="321146" y="40714"/>
                  </a:lnTo>
                  <a:cubicBezTo>
                    <a:pt x="321146" y="40714"/>
                    <a:pt x="323092" y="21892"/>
                    <a:pt x="307048" y="20305"/>
                  </a:cubicBezTo>
                  <a:cubicBezTo>
                    <a:pt x="291003" y="18735"/>
                    <a:pt x="283459" y="27967"/>
                    <a:pt x="283459" y="27967"/>
                  </a:cubicBezTo>
                  <a:lnTo>
                    <a:pt x="283749" y="21653"/>
                  </a:lnTo>
                  <a:close/>
                  <a:moveTo>
                    <a:pt x="235190" y="-103"/>
                  </a:moveTo>
                  <a:lnTo>
                    <a:pt x="253129" y="-103"/>
                  </a:lnTo>
                  <a:lnTo>
                    <a:pt x="252361" y="13633"/>
                  </a:lnTo>
                  <a:lnTo>
                    <a:pt x="234439" y="13633"/>
                  </a:lnTo>
                  <a:lnTo>
                    <a:pt x="235190" y="-103"/>
                  </a:lnTo>
                  <a:close/>
                  <a:moveTo>
                    <a:pt x="251917" y="21585"/>
                  </a:moveTo>
                  <a:lnTo>
                    <a:pt x="248811" y="77299"/>
                  </a:lnTo>
                  <a:lnTo>
                    <a:pt x="231009" y="77299"/>
                  </a:lnTo>
                  <a:lnTo>
                    <a:pt x="234013" y="21585"/>
                  </a:lnTo>
                  <a:close/>
                  <a:moveTo>
                    <a:pt x="331540" y="1365"/>
                  </a:moveTo>
                  <a:lnTo>
                    <a:pt x="346919" y="1365"/>
                  </a:lnTo>
                  <a:lnTo>
                    <a:pt x="344990" y="40663"/>
                  </a:lnTo>
                  <a:lnTo>
                    <a:pt x="367571" y="18735"/>
                  </a:lnTo>
                  <a:lnTo>
                    <a:pt x="384093" y="18735"/>
                  </a:lnTo>
                  <a:lnTo>
                    <a:pt x="360352" y="42181"/>
                  </a:lnTo>
                  <a:lnTo>
                    <a:pt x="378256" y="76804"/>
                  </a:lnTo>
                  <a:lnTo>
                    <a:pt x="362348" y="76804"/>
                  </a:lnTo>
                  <a:lnTo>
                    <a:pt x="350042" y="50593"/>
                  </a:lnTo>
                  <a:lnTo>
                    <a:pt x="344188" y="56942"/>
                  </a:lnTo>
                  <a:lnTo>
                    <a:pt x="343215" y="76804"/>
                  </a:lnTo>
                  <a:lnTo>
                    <a:pt x="327939" y="76804"/>
                  </a:lnTo>
                  <a:lnTo>
                    <a:pt x="331540" y="1365"/>
                  </a:lnTo>
                  <a:close/>
                  <a:moveTo>
                    <a:pt x="203187" y="-103"/>
                  </a:moveTo>
                  <a:lnTo>
                    <a:pt x="221126" y="-103"/>
                  </a:lnTo>
                  <a:lnTo>
                    <a:pt x="216808" y="77299"/>
                  </a:lnTo>
                  <a:lnTo>
                    <a:pt x="199006" y="77299"/>
                  </a:lnTo>
                  <a:lnTo>
                    <a:pt x="203187" y="-103"/>
                  </a:lnTo>
                  <a:close/>
                  <a:moveTo>
                    <a:pt x="179429" y="21039"/>
                  </a:moveTo>
                  <a:lnTo>
                    <a:pt x="178968" y="27882"/>
                  </a:lnTo>
                  <a:cubicBezTo>
                    <a:pt x="175383" y="23001"/>
                    <a:pt x="168573" y="17933"/>
                    <a:pt x="155977" y="19828"/>
                  </a:cubicBezTo>
                  <a:cubicBezTo>
                    <a:pt x="133379" y="23223"/>
                    <a:pt x="125595" y="47641"/>
                    <a:pt x="130341" y="61736"/>
                  </a:cubicBezTo>
                  <a:cubicBezTo>
                    <a:pt x="134283" y="73562"/>
                    <a:pt x="145736" y="81206"/>
                    <a:pt x="158162" y="80336"/>
                  </a:cubicBezTo>
                  <a:cubicBezTo>
                    <a:pt x="167703" y="79619"/>
                    <a:pt x="172448" y="77213"/>
                    <a:pt x="175947" y="71855"/>
                  </a:cubicBezTo>
                  <a:lnTo>
                    <a:pt x="175537" y="77657"/>
                  </a:lnTo>
                  <a:lnTo>
                    <a:pt x="188662" y="77657"/>
                  </a:lnTo>
                  <a:lnTo>
                    <a:pt x="192929" y="21090"/>
                  </a:lnTo>
                  <a:lnTo>
                    <a:pt x="179429" y="21039"/>
                  </a:lnTo>
                  <a:close/>
                  <a:moveTo>
                    <a:pt x="160176" y="33069"/>
                  </a:moveTo>
                  <a:cubicBezTo>
                    <a:pt x="168795" y="33086"/>
                    <a:pt x="175776" y="40082"/>
                    <a:pt x="175759" y="48700"/>
                  </a:cubicBezTo>
                  <a:cubicBezTo>
                    <a:pt x="175759" y="49126"/>
                    <a:pt x="175742" y="49570"/>
                    <a:pt x="175708" y="50013"/>
                  </a:cubicBezTo>
                  <a:cubicBezTo>
                    <a:pt x="175162" y="59364"/>
                    <a:pt x="167532" y="66736"/>
                    <a:pt x="158162" y="66975"/>
                  </a:cubicBezTo>
                  <a:cubicBezTo>
                    <a:pt x="149542" y="66958"/>
                    <a:pt x="142578" y="59961"/>
                    <a:pt x="142578" y="51345"/>
                  </a:cubicBezTo>
                  <a:cubicBezTo>
                    <a:pt x="142578" y="50901"/>
                    <a:pt x="142612" y="50457"/>
                    <a:pt x="142647" y="50013"/>
                  </a:cubicBezTo>
                  <a:cubicBezTo>
                    <a:pt x="143193" y="40663"/>
                    <a:pt x="150805" y="33291"/>
                    <a:pt x="160176" y="33069"/>
                  </a:cubicBezTo>
                  <a:close/>
                  <a:moveTo>
                    <a:pt x="91971" y="16671"/>
                  </a:moveTo>
                  <a:cubicBezTo>
                    <a:pt x="109671" y="16671"/>
                    <a:pt x="124008" y="31038"/>
                    <a:pt x="123991" y="48734"/>
                  </a:cubicBezTo>
                  <a:cubicBezTo>
                    <a:pt x="123991" y="50901"/>
                    <a:pt x="123769" y="53051"/>
                    <a:pt x="123325" y="55184"/>
                  </a:cubicBezTo>
                  <a:lnTo>
                    <a:pt x="110422" y="55184"/>
                  </a:lnTo>
                  <a:lnTo>
                    <a:pt x="110456" y="55064"/>
                  </a:lnTo>
                  <a:lnTo>
                    <a:pt x="73742" y="55064"/>
                  </a:lnTo>
                  <a:cubicBezTo>
                    <a:pt x="77019" y="65200"/>
                    <a:pt x="87875" y="70763"/>
                    <a:pt x="98013" y="67487"/>
                  </a:cubicBezTo>
                  <a:cubicBezTo>
                    <a:pt x="100591" y="66651"/>
                    <a:pt x="102946" y="65303"/>
                    <a:pt x="104960" y="63511"/>
                  </a:cubicBezTo>
                  <a:lnTo>
                    <a:pt x="120355" y="63511"/>
                  </a:lnTo>
                  <a:cubicBezTo>
                    <a:pt x="112163" y="79175"/>
                    <a:pt x="92825" y="85250"/>
                    <a:pt x="77139" y="77059"/>
                  </a:cubicBezTo>
                  <a:cubicBezTo>
                    <a:pt x="61470" y="68869"/>
                    <a:pt x="55394" y="49536"/>
                    <a:pt x="63587" y="33854"/>
                  </a:cubicBezTo>
                  <a:cubicBezTo>
                    <a:pt x="69100" y="23291"/>
                    <a:pt x="80041" y="16671"/>
                    <a:pt x="91971" y="16671"/>
                  </a:cubicBezTo>
                  <a:close/>
                  <a:moveTo>
                    <a:pt x="73213" y="45218"/>
                  </a:moveTo>
                  <a:lnTo>
                    <a:pt x="110985" y="45218"/>
                  </a:lnTo>
                  <a:cubicBezTo>
                    <a:pt x="108817" y="34792"/>
                    <a:pt x="98611" y="28086"/>
                    <a:pt x="88182" y="30253"/>
                  </a:cubicBezTo>
                  <a:cubicBezTo>
                    <a:pt x="80655" y="31823"/>
                    <a:pt x="74783" y="37693"/>
                    <a:pt x="73213" y="45218"/>
                  </a:cubicBezTo>
                  <a:close/>
                </a:path>
              </a:pathLst>
            </a:custGeom>
            <a:solidFill>
              <a:srgbClr val="566664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2" name="Freeform: Shape 1851">
              <a:extLst>
                <a:ext uri="{FF2B5EF4-FFF2-40B4-BE49-F238E27FC236}">
                  <a16:creationId xmlns:a16="http://schemas.microsoft.com/office/drawing/2014/main" id="{EEC1B8E4-B423-ADF5-FDA4-8B7E800F2AC5}"/>
                </a:ext>
              </a:extLst>
            </p:cNvPr>
            <p:cNvSpPr/>
            <p:nvPr/>
          </p:nvSpPr>
          <p:spPr>
            <a:xfrm rot="16330134">
              <a:off x="8763271" y="3846569"/>
              <a:ext cx="6618" cy="6616"/>
            </a:xfrm>
            <a:custGeom>
              <a:avLst/>
              <a:gdLst>
                <a:gd name="connsiteX0" fmla="*/ 6490 w 6618"/>
                <a:gd name="connsiteY0" fmla="*/ 3205 h 6616"/>
                <a:gd name="connsiteX1" fmla="*/ 3180 w 6618"/>
                <a:gd name="connsiteY1" fmla="*/ 6513 h 6616"/>
                <a:gd name="connsiteX2" fmla="*/ -129 w 6618"/>
                <a:gd name="connsiteY2" fmla="*/ 3205 h 6616"/>
                <a:gd name="connsiteX3" fmla="*/ 3180 w 6618"/>
                <a:gd name="connsiteY3" fmla="*/ -103 h 6616"/>
                <a:gd name="connsiteX4" fmla="*/ 6490 w 6618"/>
                <a:gd name="connsiteY4" fmla="*/ 3205 h 6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8" h="6616">
                  <a:moveTo>
                    <a:pt x="6490" y="3205"/>
                  </a:moveTo>
                  <a:cubicBezTo>
                    <a:pt x="6490" y="5032"/>
                    <a:pt x="5008" y="6513"/>
                    <a:pt x="3180" y="6513"/>
                  </a:cubicBezTo>
                  <a:cubicBezTo>
                    <a:pt x="1353" y="6513"/>
                    <a:pt x="-129" y="5032"/>
                    <a:pt x="-129" y="3205"/>
                  </a:cubicBezTo>
                  <a:cubicBezTo>
                    <a:pt x="-129" y="1378"/>
                    <a:pt x="1353" y="-103"/>
                    <a:pt x="3180" y="-103"/>
                  </a:cubicBezTo>
                  <a:cubicBezTo>
                    <a:pt x="5008" y="-103"/>
                    <a:pt x="6490" y="1378"/>
                    <a:pt x="6490" y="3205"/>
                  </a:cubicBezTo>
                  <a:close/>
                </a:path>
              </a:pathLst>
            </a:custGeom>
            <a:solidFill>
              <a:srgbClr val="6D3E9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3" name="Freeform: Shape 1852">
              <a:extLst>
                <a:ext uri="{FF2B5EF4-FFF2-40B4-BE49-F238E27FC236}">
                  <a16:creationId xmlns:a16="http://schemas.microsoft.com/office/drawing/2014/main" id="{189BC6D8-0421-F7A7-AC46-2C58187B2AF8}"/>
                </a:ext>
              </a:extLst>
            </p:cNvPr>
            <p:cNvSpPr/>
            <p:nvPr/>
          </p:nvSpPr>
          <p:spPr>
            <a:xfrm>
              <a:off x="8649302" y="3830906"/>
              <a:ext cx="234858" cy="34824"/>
            </a:xfrm>
            <a:custGeom>
              <a:avLst/>
              <a:gdLst>
                <a:gd name="connsiteX0" fmla="*/ 131450 w 234858"/>
                <a:gd name="connsiteY0" fmla="*/ 4299 h 34824"/>
                <a:gd name="connsiteX1" fmla="*/ 130614 w 234858"/>
                <a:gd name="connsiteY1" fmla="*/ 27199 h 34824"/>
                <a:gd name="connsiteX2" fmla="*/ 141145 w 234858"/>
                <a:gd name="connsiteY2" fmla="*/ 27574 h 34824"/>
                <a:gd name="connsiteX3" fmla="*/ 141009 w 234858"/>
                <a:gd name="connsiteY3" fmla="*/ 31141 h 34824"/>
                <a:gd name="connsiteX4" fmla="*/ 126671 w 234858"/>
                <a:gd name="connsiteY4" fmla="*/ 30629 h 34824"/>
                <a:gd name="connsiteX5" fmla="*/ 127627 w 234858"/>
                <a:gd name="connsiteY5" fmla="*/ 4163 h 34824"/>
                <a:gd name="connsiteX6" fmla="*/ 147580 w 234858"/>
                <a:gd name="connsiteY6" fmla="*/ 11210 h 34824"/>
                <a:gd name="connsiteX7" fmla="*/ 147170 w 234858"/>
                <a:gd name="connsiteY7" fmla="*/ 22626 h 34824"/>
                <a:gd name="connsiteX8" fmla="*/ 148740 w 234858"/>
                <a:gd name="connsiteY8" fmla="*/ 27728 h 34824"/>
                <a:gd name="connsiteX9" fmla="*/ 151642 w 234858"/>
                <a:gd name="connsiteY9" fmla="*/ 28615 h 34824"/>
                <a:gd name="connsiteX10" fmla="*/ 154578 w 234858"/>
                <a:gd name="connsiteY10" fmla="*/ 27898 h 34824"/>
                <a:gd name="connsiteX11" fmla="*/ 156336 w 234858"/>
                <a:gd name="connsiteY11" fmla="*/ 22199 h 34824"/>
                <a:gd name="connsiteX12" fmla="*/ 156711 w 234858"/>
                <a:gd name="connsiteY12" fmla="*/ 11551 h 34824"/>
                <a:gd name="connsiteX13" fmla="*/ 160534 w 234858"/>
                <a:gd name="connsiteY13" fmla="*/ 11688 h 34824"/>
                <a:gd name="connsiteX14" fmla="*/ 160159 w 234858"/>
                <a:gd name="connsiteY14" fmla="*/ 22336 h 34824"/>
                <a:gd name="connsiteX15" fmla="*/ 159613 w 234858"/>
                <a:gd name="connsiteY15" fmla="*/ 26977 h 34824"/>
                <a:gd name="connsiteX16" fmla="*/ 156233 w 234858"/>
                <a:gd name="connsiteY16" fmla="*/ 31021 h 34824"/>
                <a:gd name="connsiteX17" fmla="*/ 151454 w 234858"/>
                <a:gd name="connsiteY17" fmla="*/ 31977 h 34824"/>
                <a:gd name="connsiteX18" fmla="*/ 148723 w 234858"/>
                <a:gd name="connsiteY18" fmla="*/ 31584 h 34824"/>
                <a:gd name="connsiteX19" fmla="*/ 143808 w 234858"/>
                <a:gd name="connsiteY19" fmla="*/ 27216 h 34824"/>
                <a:gd name="connsiteX20" fmla="*/ 143347 w 234858"/>
                <a:gd name="connsiteY20" fmla="*/ 22199 h 34824"/>
                <a:gd name="connsiteX21" fmla="*/ 143756 w 234858"/>
                <a:gd name="connsiteY21" fmla="*/ 11074 h 34824"/>
                <a:gd name="connsiteX22" fmla="*/ 178695 w 234858"/>
                <a:gd name="connsiteY22" fmla="*/ 16415 h 34824"/>
                <a:gd name="connsiteX23" fmla="*/ 178644 w 234858"/>
                <a:gd name="connsiteY23" fmla="*/ 16415 h 34824"/>
                <a:gd name="connsiteX24" fmla="*/ 177944 w 234858"/>
                <a:gd name="connsiteY24" fmla="*/ 15920 h 34824"/>
                <a:gd name="connsiteX25" fmla="*/ 174667 w 234858"/>
                <a:gd name="connsiteY25" fmla="*/ 14998 h 34824"/>
                <a:gd name="connsiteX26" fmla="*/ 171783 w 234858"/>
                <a:gd name="connsiteY26" fmla="*/ 15527 h 34824"/>
                <a:gd name="connsiteX27" fmla="*/ 167737 w 234858"/>
                <a:gd name="connsiteY27" fmla="*/ 21892 h 34824"/>
                <a:gd name="connsiteX28" fmla="*/ 168130 w 234858"/>
                <a:gd name="connsiteY28" fmla="*/ 24895 h 34824"/>
                <a:gd name="connsiteX29" fmla="*/ 174274 w 234858"/>
                <a:gd name="connsiteY29" fmla="*/ 29520 h 34824"/>
                <a:gd name="connsiteX30" fmla="*/ 178388 w 234858"/>
                <a:gd name="connsiteY30" fmla="*/ 28462 h 34824"/>
                <a:gd name="connsiteX31" fmla="*/ 178302 w 234858"/>
                <a:gd name="connsiteY31" fmla="*/ 31687 h 34824"/>
                <a:gd name="connsiteX32" fmla="*/ 177159 w 234858"/>
                <a:gd name="connsiteY32" fmla="*/ 32233 h 34824"/>
                <a:gd name="connsiteX33" fmla="*/ 173438 w 234858"/>
                <a:gd name="connsiteY33" fmla="*/ 32762 h 34824"/>
                <a:gd name="connsiteX34" fmla="*/ 163743 w 234858"/>
                <a:gd name="connsiteY34" fmla="*/ 21756 h 34824"/>
                <a:gd name="connsiteX35" fmla="*/ 164665 w 234858"/>
                <a:gd name="connsiteY35" fmla="*/ 17541 h 34824"/>
                <a:gd name="connsiteX36" fmla="*/ 174035 w 234858"/>
                <a:gd name="connsiteY36" fmla="*/ 11705 h 34824"/>
                <a:gd name="connsiteX37" fmla="*/ 178814 w 234858"/>
                <a:gd name="connsiteY37" fmla="*/ 13019 h 34824"/>
                <a:gd name="connsiteX38" fmla="*/ 185061 w 234858"/>
                <a:gd name="connsiteY38" fmla="*/ 23854 h 34824"/>
                <a:gd name="connsiteX39" fmla="*/ 185369 w 234858"/>
                <a:gd name="connsiteY39" fmla="*/ 25680 h 34824"/>
                <a:gd name="connsiteX40" fmla="*/ 188970 w 234858"/>
                <a:gd name="connsiteY40" fmla="*/ 29759 h 34824"/>
                <a:gd name="connsiteX41" fmla="*/ 192384 w 234858"/>
                <a:gd name="connsiteY41" fmla="*/ 30424 h 34824"/>
                <a:gd name="connsiteX42" fmla="*/ 197197 w 234858"/>
                <a:gd name="connsiteY42" fmla="*/ 29724 h 34824"/>
                <a:gd name="connsiteX43" fmla="*/ 197043 w 234858"/>
                <a:gd name="connsiteY43" fmla="*/ 32779 h 34824"/>
                <a:gd name="connsiteX44" fmla="*/ 191684 w 234858"/>
                <a:gd name="connsiteY44" fmla="*/ 33427 h 34824"/>
                <a:gd name="connsiteX45" fmla="*/ 186154 w 234858"/>
                <a:gd name="connsiteY45" fmla="*/ 32096 h 34824"/>
                <a:gd name="connsiteX46" fmla="*/ 181204 w 234858"/>
                <a:gd name="connsiteY46" fmla="*/ 22302 h 34824"/>
                <a:gd name="connsiteX47" fmla="*/ 182177 w 234858"/>
                <a:gd name="connsiteY47" fmla="*/ 17763 h 34824"/>
                <a:gd name="connsiteX48" fmla="*/ 190558 w 234858"/>
                <a:gd name="connsiteY48" fmla="*/ 12302 h 34824"/>
                <a:gd name="connsiteX49" fmla="*/ 198682 w 234858"/>
                <a:gd name="connsiteY49" fmla="*/ 20663 h 34824"/>
                <a:gd name="connsiteX50" fmla="*/ 198631 w 234858"/>
                <a:gd name="connsiteY50" fmla="*/ 21414 h 34824"/>
                <a:gd name="connsiteX51" fmla="*/ 198102 w 234858"/>
                <a:gd name="connsiteY51" fmla="*/ 24332 h 34824"/>
                <a:gd name="connsiteX52" fmla="*/ 194927 w 234858"/>
                <a:gd name="connsiteY52" fmla="*/ 21653 h 34824"/>
                <a:gd name="connsiteX53" fmla="*/ 194381 w 234858"/>
                <a:gd name="connsiteY53" fmla="*/ 17933 h 34824"/>
                <a:gd name="connsiteX54" fmla="*/ 188287 w 234858"/>
                <a:gd name="connsiteY54" fmla="*/ 15698 h 34824"/>
                <a:gd name="connsiteX55" fmla="*/ 187485 w 234858"/>
                <a:gd name="connsiteY55" fmla="*/ 16176 h 34824"/>
                <a:gd name="connsiteX56" fmla="*/ 185112 w 234858"/>
                <a:gd name="connsiteY56" fmla="*/ 21295 h 34824"/>
                <a:gd name="connsiteX57" fmla="*/ 206823 w 234858"/>
                <a:gd name="connsiteY57" fmla="*/ 13343 h 34824"/>
                <a:gd name="connsiteX58" fmla="*/ 206687 w 234858"/>
                <a:gd name="connsiteY58" fmla="*/ 17285 h 34824"/>
                <a:gd name="connsiteX59" fmla="*/ 207575 w 234858"/>
                <a:gd name="connsiteY59" fmla="*/ 15766 h 34824"/>
                <a:gd name="connsiteX60" fmla="*/ 213139 w 234858"/>
                <a:gd name="connsiteY60" fmla="*/ 13104 h 34824"/>
                <a:gd name="connsiteX61" fmla="*/ 217372 w 234858"/>
                <a:gd name="connsiteY61" fmla="*/ 14572 h 34824"/>
                <a:gd name="connsiteX62" fmla="*/ 219693 w 234858"/>
                <a:gd name="connsiteY62" fmla="*/ 22216 h 34824"/>
                <a:gd name="connsiteX63" fmla="*/ 219283 w 234858"/>
                <a:gd name="connsiteY63" fmla="*/ 33956 h 34824"/>
                <a:gd name="connsiteX64" fmla="*/ 215460 w 234858"/>
                <a:gd name="connsiteY64" fmla="*/ 33820 h 34824"/>
                <a:gd name="connsiteX65" fmla="*/ 215869 w 234858"/>
                <a:gd name="connsiteY65" fmla="*/ 22541 h 34824"/>
                <a:gd name="connsiteX66" fmla="*/ 214606 w 234858"/>
                <a:gd name="connsiteY66" fmla="*/ 17660 h 34824"/>
                <a:gd name="connsiteX67" fmla="*/ 211876 w 234858"/>
                <a:gd name="connsiteY67" fmla="*/ 16551 h 34824"/>
                <a:gd name="connsiteX68" fmla="*/ 208906 w 234858"/>
                <a:gd name="connsiteY68" fmla="*/ 17490 h 34824"/>
                <a:gd name="connsiteX69" fmla="*/ 206602 w 234858"/>
                <a:gd name="connsiteY69" fmla="*/ 24418 h 34824"/>
                <a:gd name="connsiteX70" fmla="*/ 206277 w 234858"/>
                <a:gd name="connsiteY70" fmla="*/ 33495 h 34824"/>
                <a:gd name="connsiteX71" fmla="*/ 202454 w 234858"/>
                <a:gd name="connsiteY71" fmla="*/ 33359 h 34824"/>
                <a:gd name="connsiteX72" fmla="*/ 203171 w 234858"/>
                <a:gd name="connsiteY72" fmla="*/ 13224 h 34824"/>
                <a:gd name="connsiteX73" fmla="*/ 234610 w 234858"/>
                <a:gd name="connsiteY73" fmla="*/ 17541 h 34824"/>
                <a:gd name="connsiteX74" fmla="*/ 228944 w 234858"/>
                <a:gd name="connsiteY74" fmla="*/ 17336 h 34824"/>
                <a:gd name="connsiteX75" fmla="*/ 228585 w 234858"/>
                <a:gd name="connsiteY75" fmla="*/ 27745 h 34824"/>
                <a:gd name="connsiteX76" fmla="*/ 228636 w 234858"/>
                <a:gd name="connsiteY76" fmla="*/ 29537 h 34824"/>
                <a:gd name="connsiteX77" fmla="*/ 231845 w 234858"/>
                <a:gd name="connsiteY77" fmla="*/ 31601 h 34824"/>
                <a:gd name="connsiteX78" fmla="*/ 234542 w 234858"/>
                <a:gd name="connsiteY78" fmla="*/ 31311 h 34824"/>
                <a:gd name="connsiteX79" fmla="*/ 234389 w 234858"/>
                <a:gd name="connsiteY79" fmla="*/ 34451 h 34824"/>
                <a:gd name="connsiteX80" fmla="*/ 230924 w 234858"/>
                <a:gd name="connsiteY80" fmla="*/ 34707 h 34824"/>
                <a:gd name="connsiteX81" fmla="*/ 227186 w 234858"/>
                <a:gd name="connsiteY81" fmla="*/ 33769 h 34824"/>
                <a:gd name="connsiteX82" fmla="*/ 224779 w 234858"/>
                <a:gd name="connsiteY82" fmla="*/ 27131 h 34824"/>
                <a:gd name="connsiteX83" fmla="*/ 225377 w 234858"/>
                <a:gd name="connsiteY83" fmla="*/ 10203 h 34824"/>
                <a:gd name="connsiteX84" fmla="*/ 229302 w 234858"/>
                <a:gd name="connsiteY84" fmla="*/ 7388 h 34824"/>
                <a:gd name="connsiteX85" fmla="*/ 229063 w 234858"/>
                <a:gd name="connsiteY85" fmla="*/ 14196 h 34824"/>
                <a:gd name="connsiteX86" fmla="*/ 234730 w 234858"/>
                <a:gd name="connsiteY86" fmla="*/ 14401 h 34824"/>
                <a:gd name="connsiteX87" fmla="*/ 28751 w 234858"/>
                <a:gd name="connsiteY87" fmla="*/ 613 h 34824"/>
                <a:gd name="connsiteX88" fmla="*/ 27812 w 234858"/>
                <a:gd name="connsiteY88" fmla="*/ 27062 h 34824"/>
                <a:gd name="connsiteX89" fmla="*/ 23989 w 234858"/>
                <a:gd name="connsiteY89" fmla="*/ 26926 h 34824"/>
                <a:gd name="connsiteX90" fmla="*/ 24945 w 234858"/>
                <a:gd name="connsiteY90" fmla="*/ 477 h 34824"/>
                <a:gd name="connsiteX91" fmla="*/ 47236 w 234858"/>
                <a:gd name="connsiteY91" fmla="*/ 11688 h 34824"/>
                <a:gd name="connsiteX92" fmla="*/ 47185 w 234858"/>
                <a:gd name="connsiteY92" fmla="*/ 11671 h 34824"/>
                <a:gd name="connsiteX93" fmla="*/ 46485 w 234858"/>
                <a:gd name="connsiteY93" fmla="*/ 11193 h 34824"/>
                <a:gd name="connsiteX94" fmla="*/ 43208 w 234858"/>
                <a:gd name="connsiteY94" fmla="*/ 10272 h 34824"/>
                <a:gd name="connsiteX95" fmla="*/ 40323 w 234858"/>
                <a:gd name="connsiteY95" fmla="*/ 10801 h 34824"/>
                <a:gd name="connsiteX96" fmla="*/ 36278 w 234858"/>
                <a:gd name="connsiteY96" fmla="*/ 17165 h 34824"/>
                <a:gd name="connsiteX97" fmla="*/ 36670 w 234858"/>
                <a:gd name="connsiteY97" fmla="*/ 20169 h 34824"/>
                <a:gd name="connsiteX98" fmla="*/ 42815 w 234858"/>
                <a:gd name="connsiteY98" fmla="*/ 24793 h 34824"/>
                <a:gd name="connsiteX99" fmla="*/ 46911 w 234858"/>
                <a:gd name="connsiteY99" fmla="*/ 23718 h 34824"/>
                <a:gd name="connsiteX100" fmla="*/ 46843 w 234858"/>
                <a:gd name="connsiteY100" fmla="*/ 26960 h 34824"/>
                <a:gd name="connsiteX101" fmla="*/ 45700 w 234858"/>
                <a:gd name="connsiteY101" fmla="*/ 27506 h 34824"/>
                <a:gd name="connsiteX102" fmla="*/ 41979 w 234858"/>
                <a:gd name="connsiteY102" fmla="*/ 28035 h 34824"/>
                <a:gd name="connsiteX103" fmla="*/ 32284 w 234858"/>
                <a:gd name="connsiteY103" fmla="*/ 17029 h 34824"/>
                <a:gd name="connsiteX104" fmla="*/ 33188 w 234858"/>
                <a:gd name="connsiteY104" fmla="*/ 12814 h 34824"/>
                <a:gd name="connsiteX105" fmla="*/ 42559 w 234858"/>
                <a:gd name="connsiteY105" fmla="*/ 6978 h 34824"/>
                <a:gd name="connsiteX106" fmla="*/ 47355 w 234858"/>
                <a:gd name="connsiteY106" fmla="*/ 8275 h 34824"/>
                <a:gd name="connsiteX107" fmla="*/ 51776 w 234858"/>
                <a:gd name="connsiteY107" fmla="*/ 9077 h 34824"/>
                <a:gd name="connsiteX108" fmla="*/ 53142 w 234858"/>
                <a:gd name="connsiteY108" fmla="*/ 8497 h 34824"/>
                <a:gd name="connsiteX109" fmla="*/ 59047 w 234858"/>
                <a:gd name="connsiteY109" fmla="*/ 7576 h 34824"/>
                <a:gd name="connsiteX110" fmla="*/ 64458 w 234858"/>
                <a:gd name="connsiteY110" fmla="*/ 9350 h 34824"/>
                <a:gd name="connsiteX111" fmla="*/ 65618 w 234858"/>
                <a:gd name="connsiteY111" fmla="*/ 10920 h 34824"/>
                <a:gd name="connsiteX112" fmla="*/ 66113 w 234858"/>
                <a:gd name="connsiteY112" fmla="*/ 14674 h 34824"/>
                <a:gd name="connsiteX113" fmla="*/ 65584 w 234858"/>
                <a:gd name="connsiteY113" fmla="*/ 28137 h 34824"/>
                <a:gd name="connsiteX114" fmla="*/ 58381 w 234858"/>
                <a:gd name="connsiteY114" fmla="*/ 28632 h 34824"/>
                <a:gd name="connsiteX115" fmla="*/ 54780 w 234858"/>
                <a:gd name="connsiteY115" fmla="*/ 28206 h 34824"/>
                <a:gd name="connsiteX116" fmla="*/ 49694 w 234858"/>
                <a:gd name="connsiteY116" fmla="*/ 21824 h 34824"/>
                <a:gd name="connsiteX117" fmla="*/ 51913 w 234858"/>
                <a:gd name="connsiteY117" fmla="*/ 17899 h 34824"/>
                <a:gd name="connsiteX118" fmla="*/ 62341 w 234858"/>
                <a:gd name="connsiteY118" fmla="*/ 15630 h 34824"/>
                <a:gd name="connsiteX119" fmla="*/ 62375 w 234858"/>
                <a:gd name="connsiteY119" fmla="*/ 14708 h 34824"/>
                <a:gd name="connsiteX120" fmla="*/ 62187 w 234858"/>
                <a:gd name="connsiteY120" fmla="*/ 12592 h 34824"/>
                <a:gd name="connsiteX121" fmla="*/ 58364 w 234858"/>
                <a:gd name="connsiteY121" fmla="*/ 10562 h 34824"/>
                <a:gd name="connsiteX122" fmla="*/ 52817 w 234858"/>
                <a:gd name="connsiteY122" fmla="*/ 11671 h 34824"/>
                <a:gd name="connsiteX123" fmla="*/ 51622 w 234858"/>
                <a:gd name="connsiteY123" fmla="*/ 12251 h 34824"/>
                <a:gd name="connsiteX124" fmla="*/ 62239 w 234858"/>
                <a:gd name="connsiteY124" fmla="*/ 18138 h 34824"/>
                <a:gd name="connsiteX125" fmla="*/ 54882 w 234858"/>
                <a:gd name="connsiteY125" fmla="*/ 19520 h 34824"/>
                <a:gd name="connsiteX126" fmla="*/ 53449 w 234858"/>
                <a:gd name="connsiteY126" fmla="*/ 22268 h 34824"/>
                <a:gd name="connsiteX127" fmla="*/ 53961 w 234858"/>
                <a:gd name="connsiteY127" fmla="*/ 24144 h 34824"/>
                <a:gd name="connsiteX128" fmla="*/ 58655 w 234858"/>
                <a:gd name="connsiteY128" fmla="*/ 25749 h 34824"/>
                <a:gd name="connsiteX129" fmla="*/ 61983 w 234858"/>
                <a:gd name="connsiteY129" fmla="*/ 25561 h 34824"/>
                <a:gd name="connsiteX130" fmla="*/ 80485 w 234858"/>
                <a:gd name="connsiteY130" fmla="*/ 11995 h 34824"/>
                <a:gd name="connsiteX131" fmla="*/ 74818 w 234858"/>
                <a:gd name="connsiteY131" fmla="*/ 11790 h 34824"/>
                <a:gd name="connsiteX132" fmla="*/ 74460 w 234858"/>
                <a:gd name="connsiteY132" fmla="*/ 22199 h 34824"/>
                <a:gd name="connsiteX133" fmla="*/ 74511 w 234858"/>
                <a:gd name="connsiteY133" fmla="*/ 24008 h 34824"/>
                <a:gd name="connsiteX134" fmla="*/ 77720 w 234858"/>
                <a:gd name="connsiteY134" fmla="*/ 26056 h 34824"/>
                <a:gd name="connsiteX135" fmla="*/ 80416 w 234858"/>
                <a:gd name="connsiteY135" fmla="*/ 25765 h 34824"/>
                <a:gd name="connsiteX136" fmla="*/ 80263 w 234858"/>
                <a:gd name="connsiteY136" fmla="*/ 28905 h 34824"/>
                <a:gd name="connsiteX137" fmla="*/ 76798 w 234858"/>
                <a:gd name="connsiteY137" fmla="*/ 29161 h 34824"/>
                <a:gd name="connsiteX138" fmla="*/ 73060 w 234858"/>
                <a:gd name="connsiteY138" fmla="*/ 28240 h 34824"/>
                <a:gd name="connsiteX139" fmla="*/ 70653 w 234858"/>
                <a:gd name="connsiteY139" fmla="*/ 21602 h 34824"/>
                <a:gd name="connsiteX140" fmla="*/ 71268 w 234858"/>
                <a:gd name="connsiteY140" fmla="*/ 4658 h 34824"/>
                <a:gd name="connsiteX141" fmla="*/ 75176 w 234858"/>
                <a:gd name="connsiteY141" fmla="*/ 1842 h 34824"/>
                <a:gd name="connsiteX142" fmla="*/ 74938 w 234858"/>
                <a:gd name="connsiteY142" fmla="*/ 8651 h 34824"/>
                <a:gd name="connsiteX143" fmla="*/ 80604 w 234858"/>
                <a:gd name="connsiteY143" fmla="*/ 8855 h 34824"/>
                <a:gd name="connsiteX144" fmla="*/ 85810 w 234858"/>
                <a:gd name="connsiteY144" fmla="*/ 20288 h 34824"/>
                <a:gd name="connsiteX145" fmla="*/ 86134 w 234858"/>
                <a:gd name="connsiteY145" fmla="*/ 22114 h 34824"/>
                <a:gd name="connsiteX146" fmla="*/ 89719 w 234858"/>
                <a:gd name="connsiteY146" fmla="*/ 26192 h 34824"/>
                <a:gd name="connsiteX147" fmla="*/ 93132 w 234858"/>
                <a:gd name="connsiteY147" fmla="*/ 26858 h 34824"/>
                <a:gd name="connsiteX148" fmla="*/ 97963 w 234858"/>
                <a:gd name="connsiteY148" fmla="*/ 26141 h 34824"/>
                <a:gd name="connsiteX149" fmla="*/ 97809 w 234858"/>
                <a:gd name="connsiteY149" fmla="*/ 29212 h 34824"/>
                <a:gd name="connsiteX150" fmla="*/ 92450 w 234858"/>
                <a:gd name="connsiteY150" fmla="*/ 29861 h 34824"/>
                <a:gd name="connsiteX151" fmla="*/ 86902 w 234858"/>
                <a:gd name="connsiteY151" fmla="*/ 28530 h 34824"/>
                <a:gd name="connsiteX152" fmla="*/ 81970 w 234858"/>
                <a:gd name="connsiteY152" fmla="*/ 18718 h 34824"/>
                <a:gd name="connsiteX153" fmla="*/ 82925 w 234858"/>
                <a:gd name="connsiteY153" fmla="*/ 14179 h 34824"/>
                <a:gd name="connsiteX154" fmla="*/ 91306 w 234858"/>
                <a:gd name="connsiteY154" fmla="*/ 8736 h 34824"/>
                <a:gd name="connsiteX155" fmla="*/ 99430 w 234858"/>
                <a:gd name="connsiteY155" fmla="*/ 17097 h 34824"/>
                <a:gd name="connsiteX156" fmla="*/ 99396 w 234858"/>
                <a:gd name="connsiteY156" fmla="*/ 17848 h 34824"/>
                <a:gd name="connsiteX157" fmla="*/ 98867 w 234858"/>
                <a:gd name="connsiteY157" fmla="*/ 20766 h 34824"/>
                <a:gd name="connsiteX158" fmla="*/ 95675 w 234858"/>
                <a:gd name="connsiteY158" fmla="*/ 18087 h 34824"/>
                <a:gd name="connsiteX159" fmla="*/ 95146 w 234858"/>
                <a:gd name="connsiteY159" fmla="*/ 14367 h 34824"/>
                <a:gd name="connsiteX160" fmla="*/ 89053 w 234858"/>
                <a:gd name="connsiteY160" fmla="*/ 12131 h 34824"/>
                <a:gd name="connsiteX161" fmla="*/ 88233 w 234858"/>
                <a:gd name="connsiteY161" fmla="*/ 12609 h 34824"/>
                <a:gd name="connsiteX162" fmla="*/ 85861 w 234858"/>
                <a:gd name="connsiteY162" fmla="*/ 17728 h 34824"/>
                <a:gd name="connsiteX163" fmla="*/ 107760 w 234858"/>
                <a:gd name="connsiteY163" fmla="*/ 3463 h 34824"/>
                <a:gd name="connsiteX164" fmla="*/ 106804 w 234858"/>
                <a:gd name="connsiteY164" fmla="*/ 29912 h 34824"/>
                <a:gd name="connsiteX165" fmla="*/ 102998 w 234858"/>
                <a:gd name="connsiteY165" fmla="*/ 29776 h 34824"/>
                <a:gd name="connsiteX166" fmla="*/ 103936 w 234858"/>
                <a:gd name="connsiteY166" fmla="*/ 3327 h 34824"/>
                <a:gd name="connsiteX167" fmla="*/ 17059 w 234858"/>
                <a:gd name="connsiteY167" fmla="*/ 26687 h 34824"/>
                <a:gd name="connsiteX168" fmla="*/ 15643 w 234858"/>
                <a:gd name="connsiteY168" fmla="*/ 21414 h 34824"/>
                <a:gd name="connsiteX169" fmla="*/ 5760 w 234858"/>
                <a:gd name="connsiteY169" fmla="*/ 21056 h 34824"/>
                <a:gd name="connsiteX170" fmla="*/ 3968 w 234858"/>
                <a:gd name="connsiteY170" fmla="*/ 26209 h 34824"/>
                <a:gd name="connsiteX171" fmla="*/ -129 w 234858"/>
                <a:gd name="connsiteY171" fmla="*/ 26056 h 34824"/>
                <a:gd name="connsiteX172" fmla="*/ 9020 w 234858"/>
                <a:gd name="connsiteY172" fmla="*/ -103 h 34824"/>
                <a:gd name="connsiteX173" fmla="*/ 14038 w 234858"/>
                <a:gd name="connsiteY173" fmla="*/ 85 h 34824"/>
                <a:gd name="connsiteX174" fmla="*/ 21156 w 234858"/>
                <a:gd name="connsiteY174" fmla="*/ 26824 h 34824"/>
                <a:gd name="connsiteX175" fmla="*/ 11342 w 234858"/>
                <a:gd name="connsiteY175" fmla="*/ 3634 h 34824"/>
                <a:gd name="connsiteX176" fmla="*/ 6921 w 234858"/>
                <a:gd name="connsiteY176" fmla="*/ 17558 h 34824"/>
                <a:gd name="connsiteX177" fmla="*/ 14738 w 234858"/>
                <a:gd name="connsiteY177" fmla="*/ 17848 h 3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234858" h="34824">
                  <a:moveTo>
                    <a:pt x="131450" y="4299"/>
                  </a:moveTo>
                  <a:lnTo>
                    <a:pt x="130614" y="27199"/>
                  </a:lnTo>
                  <a:lnTo>
                    <a:pt x="141145" y="27574"/>
                  </a:lnTo>
                  <a:lnTo>
                    <a:pt x="141009" y="31141"/>
                  </a:lnTo>
                  <a:lnTo>
                    <a:pt x="126671" y="30629"/>
                  </a:lnTo>
                  <a:lnTo>
                    <a:pt x="127627" y="4163"/>
                  </a:lnTo>
                  <a:close/>
                  <a:moveTo>
                    <a:pt x="147580" y="11210"/>
                  </a:moveTo>
                  <a:lnTo>
                    <a:pt x="147170" y="22626"/>
                  </a:lnTo>
                  <a:cubicBezTo>
                    <a:pt x="147102" y="24469"/>
                    <a:pt x="147068" y="26482"/>
                    <a:pt x="148740" y="27728"/>
                  </a:cubicBezTo>
                  <a:cubicBezTo>
                    <a:pt x="149594" y="28308"/>
                    <a:pt x="150618" y="28632"/>
                    <a:pt x="151642" y="28615"/>
                  </a:cubicBezTo>
                  <a:cubicBezTo>
                    <a:pt x="152683" y="28718"/>
                    <a:pt x="153707" y="28462"/>
                    <a:pt x="154578" y="27898"/>
                  </a:cubicBezTo>
                  <a:cubicBezTo>
                    <a:pt x="156302" y="26568"/>
                    <a:pt x="156267" y="24093"/>
                    <a:pt x="156336" y="22199"/>
                  </a:cubicBezTo>
                  <a:lnTo>
                    <a:pt x="156711" y="11551"/>
                  </a:lnTo>
                  <a:lnTo>
                    <a:pt x="160534" y="11688"/>
                  </a:lnTo>
                  <a:lnTo>
                    <a:pt x="160159" y="22336"/>
                  </a:lnTo>
                  <a:cubicBezTo>
                    <a:pt x="160193" y="23906"/>
                    <a:pt x="160005" y="25458"/>
                    <a:pt x="159613" y="26977"/>
                  </a:cubicBezTo>
                  <a:cubicBezTo>
                    <a:pt x="159101" y="28735"/>
                    <a:pt x="157872" y="30202"/>
                    <a:pt x="156233" y="31021"/>
                  </a:cubicBezTo>
                  <a:cubicBezTo>
                    <a:pt x="154749" y="31755"/>
                    <a:pt x="153093" y="32096"/>
                    <a:pt x="151454" y="31977"/>
                  </a:cubicBezTo>
                  <a:cubicBezTo>
                    <a:pt x="150532" y="31960"/>
                    <a:pt x="149611" y="31823"/>
                    <a:pt x="148723" y="31584"/>
                  </a:cubicBezTo>
                  <a:cubicBezTo>
                    <a:pt x="146487" y="31004"/>
                    <a:pt x="144644" y="29366"/>
                    <a:pt x="143808" y="27216"/>
                  </a:cubicBezTo>
                  <a:cubicBezTo>
                    <a:pt x="143347" y="25578"/>
                    <a:pt x="143193" y="23871"/>
                    <a:pt x="143347" y="22199"/>
                  </a:cubicBezTo>
                  <a:lnTo>
                    <a:pt x="143756" y="11074"/>
                  </a:lnTo>
                  <a:close/>
                  <a:moveTo>
                    <a:pt x="178695" y="16415"/>
                  </a:moveTo>
                  <a:lnTo>
                    <a:pt x="178644" y="16415"/>
                  </a:lnTo>
                  <a:cubicBezTo>
                    <a:pt x="178422" y="16227"/>
                    <a:pt x="178200" y="16056"/>
                    <a:pt x="177944" y="15920"/>
                  </a:cubicBezTo>
                  <a:cubicBezTo>
                    <a:pt x="176954" y="15340"/>
                    <a:pt x="175810" y="15032"/>
                    <a:pt x="174667" y="14998"/>
                  </a:cubicBezTo>
                  <a:cubicBezTo>
                    <a:pt x="173677" y="14964"/>
                    <a:pt x="172704" y="15135"/>
                    <a:pt x="171783" y="15527"/>
                  </a:cubicBezTo>
                  <a:cubicBezTo>
                    <a:pt x="169256" y="16619"/>
                    <a:pt x="167652" y="19145"/>
                    <a:pt x="167737" y="21892"/>
                  </a:cubicBezTo>
                  <a:cubicBezTo>
                    <a:pt x="167669" y="22916"/>
                    <a:pt x="167806" y="23923"/>
                    <a:pt x="168130" y="24895"/>
                  </a:cubicBezTo>
                  <a:cubicBezTo>
                    <a:pt x="168966" y="27591"/>
                    <a:pt x="171441" y="29468"/>
                    <a:pt x="174274" y="29520"/>
                  </a:cubicBezTo>
                  <a:cubicBezTo>
                    <a:pt x="175708" y="29571"/>
                    <a:pt x="177142" y="29195"/>
                    <a:pt x="178388" y="28462"/>
                  </a:cubicBezTo>
                  <a:lnTo>
                    <a:pt x="178302" y="31687"/>
                  </a:lnTo>
                  <a:cubicBezTo>
                    <a:pt x="177944" y="31909"/>
                    <a:pt x="177551" y="32096"/>
                    <a:pt x="177159" y="32233"/>
                  </a:cubicBezTo>
                  <a:cubicBezTo>
                    <a:pt x="175964" y="32659"/>
                    <a:pt x="174701" y="32830"/>
                    <a:pt x="173438" y="32762"/>
                  </a:cubicBezTo>
                  <a:cubicBezTo>
                    <a:pt x="167362" y="32506"/>
                    <a:pt x="163538" y="27677"/>
                    <a:pt x="163743" y="21756"/>
                  </a:cubicBezTo>
                  <a:cubicBezTo>
                    <a:pt x="163794" y="20305"/>
                    <a:pt x="164102" y="18872"/>
                    <a:pt x="164665" y="17541"/>
                  </a:cubicBezTo>
                  <a:cubicBezTo>
                    <a:pt x="166184" y="13770"/>
                    <a:pt x="169973" y="11415"/>
                    <a:pt x="174035" y="11705"/>
                  </a:cubicBezTo>
                  <a:cubicBezTo>
                    <a:pt x="175708" y="11756"/>
                    <a:pt x="177347" y="12200"/>
                    <a:pt x="178814" y="13019"/>
                  </a:cubicBezTo>
                  <a:close/>
                  <a:moveTo>
                    <a:pt x="185061" y="23854"/>
                  </a:moveTo>
                  <a:cubicBezTo>
                    <a:pt x="185078" y="24486"/>
                    <a:pt x="185198" y="25083"/>
                    <a:pt x="185369" y="25680"/>
                  </a:cubicBezTo>
                  <a:cubicBezTo>
                    <a:pt x="185898" y="27506"/>
                    <a:pt x="187212" y="29008"/>
                    <a:pt x="188970" y="29759"/>
                  </a:cubicBezTo>
                  <a:cubicBezTo>
                    <a:pt x="190063" y="30185"/>
                    <a:pt x="191206" y="30407"/>
                    <a:pt x="192384" y="30424"/>
                  </a:cubicBezTo>
                  <a:cubicBezTo>
                    <a:pt x="194022" y="30475"/>
                    <a:pt x="195644" y="30236"/>
                    <a:pt x="197197" y="29724"/>
                  </a:cubicBezTo>
                  <a:lnTo>
                    <a:pt x="197043" y="32779"/>
                  </a:lnTo>
                  <a:cubicBezTo>
                    <a:pt x="195319" y="33308"/>
                    <a:pt x="193493" y="33513"/>
                    <a:pt x="191684" y="33427"/>
                  </a:cubicBezTo>
                  <a:cubicBezTo>
                    <a:pt x="189772" y="33393"/>
                    <a:pt x="187878" y="32949"/>
                    <a:pt x="186154" y="32096"/>
                  </a:cubicBezTo>
                  <a:cubicBezTo>
                    <a:pt x="182689" y="30117"/>
                    <a:pt x="180743" y="26260"/>
                    <a:pt x="181204" y="22302"/>
                  </a:cubicBezTo>
                  <a:cubicBezTo>
                    <a:pt x="181255" y="20732"/>
                    <a:pt x="181580" y="19196"/>
                    <a:pt x="182177" y="17763"/>
                  </a:cubicBezTo>
                  <a:cubicBezTo>
                    <a:pt x="183525" y="14350"/>
                    <a:pt x="186888" y="12166"/>
                    <a:pt x="190558" y="12302"/>
                  </a:cubicBezTo>
                  <a:cubicBezTo>
                    <a:pt x="195115" y="12370"/>
                    <a:pt x="198750" y="16108"/>
                    <a:pt x="198682" y="20663"/>
                  </a:cubicBezTo>
                  <a:cubicBezTo>
                    <a:pt x="198682" y="20919"/>
                    <a:pt x="198665" y="21158"/>
                    <a:pt x="198631" y="21414"/>
                  </a:cubicBezTo>
                  <a:cubicBezTo>
                    <a:pt x="198597" y="22404"/>
                    <a:pt x="198426" y="23394"/>
                    <a:pt x="198102" y="24332"/>
                  </a:cubicBezTo>
                  <a:close/>
                  <a:moveTo>
                    <a:pt x="194927" y="21653"/>
                  </a:moveTo>
                  <a:cubicBezTo>
                    <a:pt x="195063" y="20391"/>
                    <a:pt x="194875" y="19111"/>
                    <a:pt x="194381" y="17933"/>
                  </a:cubicBezTo>
                  <a:cubicBezTo>
                    <a:pt x="193322" y="15630"/>
                    <a:pt x="190592" y="14640"/>
                    <a:pt x="188287" y="15698"/>
                  </a:cubicBezTo>
                  <a:cubicBezTo>
                    <a:pt x="187997" y="15834"/>
                    <a:pt x="187741" y="15988"/>
                    <a:pt x="187485" y="16176"/>
                  </a:cubicBezTo>
                  <a:cubicBezTo>
                    <a:pt x="186051" y="17507"/>
                    <a:pt x="185198" y="19350"/>
                    <a:pt x="185112" y="21295"/>
                  </a:cubicBezTo>
                  <a:close/>
                  <a:moveTo>
                    <a:pt x="206823" y="13343"/>
                  </a:moveTo>
                  <a:lnTo>
                    <a:pt x="206687" y="17285"/>
                  </a:lnTo>
                  <a:cubicBezTo>
                    <a:pt x="206943" y="16756"/>
                    <a:pt x="207233" y="16244"/>
                    <a:pt x="207575" y="15766"/>
                  </a:cubicBezTo>
                  <a:cubicBezTo>
                    <a:pt x="208855" y="13992"/>
                    <a:pt x="210954" y="13002"/>
                    <a:pt x="213139" y="13104"/>
                  </a:cubicBezTo>
                  <a:cubicBezTo>
                    <a:pt x="214658" y="13138"/>
                    <a:pt x="216143" y="13650"/>
                    <a:pt x="217372" y="14572"/>
                  </a:cubicBezTo>
                  <a:cubicBezTo>
                    <a:pt x="219812" y="16551"/>
                    <a:pt x="219795" y="19401"/>
                    <a:pt x="219693" y="22216"/>
                  </a:cubicBezTo>
                  <a:lnTo>
                    <a:pt x="219283" y="33956"/>
                  </a:lnTo>
                  <a:lnTo>
                    <a:pt x="215460" y="33820"/>
                  </a:lnTo>
                  <a:lnTo>
                    <a:pt x="215869" y="22541"/>
                  </a:lnTo>
                  <a:cubicBezTo>
                    <a:pt x="216177" y="20800"/>
                    <a:pt x="215716" y="19025"/>
                    <a:pt x="214606" y="17660"/>
                  </a:cubicBezTo>
                  <a:cubicBezTo>
                    <a:pt x="213873" y="16944"/>
                    <a:pt x="212900" y="16551"/>
                    <a:pt x="211876" y="16551"/>
                  </a:cubicBezTo>
                  <a:cubicBezTo>
                    <a:pt x="210800" y="16534"/>
                    <a:pt x="209759" y="16858"/>
                    <a:pt x="208906" y="17490"/>
                  </a:cubicBezTo>
                  <a:cubicBezTo>
                    <a:pt x="206738" y="19145"/>
                    <a:pt x="206687" y="22029"/>
                    <a:pt x="206602" y="24418"/>
                  </a:cubicBezTo>
                  <a:lnTo>
                    <a:pt x="206277" y="33495"/>
                  </a:lnTo>
                  <a:lnTo>
                    <a:pt x="202454" y="33359"/>
                  </a:lnTo>
                  <a:lnTo>
                    <a:pt x="203171" y="13224"/>
                  </a:lnTo>
                  <a:close/>
                  <a:moveTo>
                    <a:pt x="234610" y="17541"/>
                  </a:moveTo>
                  <a:lnTo>
                    <a:pt x="228944" y="17336"/>
                  </a:lnTo>
                  <a:lnTo>
                    <a:pt x="228585" y="27745"/>
                  </a:lnTo>
                  <a:cubicBezTo>
                    <a:pt x="228534" y="28342"/>
                    <a:pt x="228551" y="28940"/>
                    <a:pt x="228636" y="29537"/>
                  </a:cubicBezTo>
                  <a:cubicBezTo>
                    <a:pt x="229149" y="31584"/>
                    <a:pt x="231333" y="31584"/>
                    <a:pt x="231845" y="31601"/>
                  </a:cubicBezTo>
                  <a:cubicBezTo>
                    <a:pt x="232750" y="31636"/>
                    <a:pt x="233655" y="31533"/>
                    <a:pt x="234542" y="31311"/>
                  </a:cubicBezTo>
                  <a:lnTo>
                    <a:pt x="234389" y="34451"/>
                  </a:lnTo>
                  <a:cubicBezTo>
                    <a:pt x="233245" y="34673"/>
                    <a:pt x="232084" y="34758"/>
                    <a:pt x="230924" y="34707"/>
                  </a:cubicBezTo>
                  <a:cubicBezTo>
                    <a:pt x="229626" y="34707"/>
                    <a:pt x="228346" y="34383"/>
                    <a:pt x="227186" y="33769"/>
                  </a:cubicBezTo>
                  <a:cubicBezTo>
                    <a:pt x="224677" y="32301"/>
                    <a:pt x="224677" y="29605"/>
                    <a:pt x="224779" y="27131"/>
                  </a:cubicBezTo>
                  <a:lnTo>
                    <a:pt x="225377" y="10203"/>
                  </a:lnTo>
                  <a:lnTo>
                    <a:pt x="229302" y="7388"/>
                  </a:lnTo>
                  <a:lnTo>
                    <a:pt x="229063" y="14196"/>
                  </a:lnTo>
                  <a:lnTo>
                    <a:pt x="234730" y="14401"/>
                  </a:lnTo>
                  <a:close/>
                  <a:moveTo>
                    <a:pt x="28751" y="613"/>
                  </a:moveTo>
                  <a:lnTo>
                    <a:pt x="27812" y="27062"/>
                  </a:lnTo>
                  <a:lnTo>
                    <a:pt x="23989" y="26926"/>
                  </a:lnTo>
                  <a:lnTo>
                    <a:pt x="24945" y="477"/>
                  </a:lnTo>
                  <a:close/>
                  <a:moveTo>
                    <a:pt x="47236" y="11688"/>
                  </a:moveTo>
                  <a:lnTo>
                    <a:pt x="47185" y="11671"/>
                  </a:lnTo>
                  <a:cubicBezTo>
                    <a:pt x="46963" y="11500"/>
                    <a:pt x="46741" y="11330"/>
                    <a:pt x="46485" y="11193"/>
                  </a:cubicBezTo>
                  <a:cubicBezTo>
                    <a:pt x="45478" y="10613"/>
                    <a:pt x="44351" y="10306"/>
                    <a:pt x="43208" y="10272"/>
                  </a:cubicBezTo>
                  <a:cubicBezTo>
                    <a:pt x="42218" y="10237"/>
                    <a:pt x="41228" y="10408"/>
                    <a:pt x="40323" y="10801"/>
                  </a:cubicBezTo>
                  <a:cubicBezTo>
                    <a:pt x="37797" y="11893"/>
                    <a:pt x="36192" y="14418"/>
                    <a:pt x="36278" y="17165"/>
                  </a:cubicBezTo>
                  <a:cubicBezTo>
                    <a:pt x="36210" y="18172"/>
                    <a:pt x="36346" y="19196"/>
                    <a:pt x="36670" y="20169"/>
                  </a:cubicBezTo>
                  <a:cubicBezTo>
                    <a:pt x="37507" y="22865"/>
                    <a:pt x="39982" y="24742"/>
                    <a:pt x="42815" y="24793"/>
                  </a:cubicBezTo>
                  <a:cubicBezTo>
                    <a:pt x="44249" y="24844"/>
                    <a:pt x="45683" y="24469"/>
                    <a:pt x="46911" y="23718"/>
                  </a:cubicBezTo>
                  <a:lnTo>
                    <a:pt x="46843" y="26960"/>
                  </a:lnTo>
                  <a:cubicBezTo>
                    <a:pt x="46485" y="27182"/>
                    <a:pt x="46092" y="27370"/>
                    <a:pt x="45700" y="27506"/>
                  </a:cubicBezTo>
                  <a:cubicBezTo>
                    <a:pt x="44505" y="27916"/>
                    <a:pt x="43242" y="28103"/>
                    <a:pt x="41979" y="28035"/>
                  </a:cubicBezTo>
                  <a:cubicBezTo>
                    <a:pt x="35885" y="27779"/>
                    <a:pt x="32079" y="22933"/>
                    <a:pt x="32284" y="17029"/>
                  </a:cubicBezTo>
                  <a:cubicBezTo>
                    <a:pt x="32335" y="15578"/>
                    <a:pt x="32643" y="14145"/>
                    <a:pt x="33188" y="12814"/>
                  </a:cubicBezTo>
                  <a:cubicBezTo>
                    <a:pt x="34725" y="9043"/>
                    <a:pt x="38514" y="6688"/>
                    <a:pt x="42559" y="6978"/>
                  </a:cubicBezTo>
                  <a:cubicBezTo>
                    <a:pt x="44249" y="7029"/>
                    <a:pt x="45888" y="7473"/>
                    <a:pt x="47355" y="8275"/>
                  </a:cubicBezTo>
                  <a:close/>
                  <a:moveTo>
                    <a:pt x="51776" y="9077"/>
                  </a:moveTo>
                  <a:cubicBezTo>
                    <a:pt x="52203" y="8872"/>
                    <a:pt x="52664" y="8685"/>
                    <a:pt x="53142" y="8497"/>
                  </a:cubicBezTo>
                  <a:cubicBezTo>
                    <a:pt x="55036" y="7815"/>
                    <a:pt x="57050" y="7507"/>
                    <a:pt x="59047" y="7576"/>
                  </a:cubicBezTo>
                  <a:cubicBezTo>
                    <a:pt x="61010" y="7490"/>
                    <a:pt x="62939" y="8122"/>
                    <a:pt x="64458" y="9350"/>
                  </a:cubicBezTo>
                  <a:cubicBezTo>
                    <a:pt x="64953" y="9777"/>
                    <a:pt x="65345" y="10323"/>
                    <a:pt x="65618" y="10920"/>
                  </a:cubicBezTo>
                  <a:cubicBezTo>
                    <a:pt x="66079" y="12114"/>
                    <a:pt x="66250" y="13394"/>
                    <a:pt x="66113" y="14674"/>
                  </a:cubicBezTo>
                  <a:lnTo>
                    <a:pt x="65584" y="28137"/>
                  </a:lnTo>
                  <a:cubicBezTo>
                    <a:pt x="63212" y="28530"/>
                    <a:pt x="60788" y="28701"/>
                    <a:pt x="58381" y="28632"/>
                  </a:cubicBezTo>
                  <a:cubicBezTo>
                    <a:pt x="57169" y="28598"/>
                    <a:pt x="55975" y="28462"/>
                    <a:pt x="54780" y="28206"/>
                  </a:cubicBezTo>
                  <a:cubicBezTo>
                    <a:pt x="51622" y="27847"/>
                    <a:pt x="49335" y="24998"/>
                    <a:pt x="49694" y="21824"/>
                  </a:cubicBezTo>
                  <a:cubicBezTo>
                    <a:pt x="49864" y="20271"/>
                    <a:pt x="50666" y="18855"/>
                    <a:pt x="51913" y="17899"/>
                  </a:cubicBezTo>
                  <a:cubicBezTo>
                    <a:pt x="54865" y="15527"/>
                    <a:pt x="58893" y="15510"/>
                    <a:pt x="62341" y="15630"/>
                  </a:cubicBezTo>
                  <a:lnTo>
                    <a:pt x="62375" y="14708"/>
                  </a:lnTo>
                  <a:cubicBezTo>
                    <a:pt x="62461" y="13992"/>
                    <a:pt x="62409" y="13275"/>
                    <a:pt x="62187" y="12592"/>
                  </a:cubicBezTo>
                  <a:cubicBezTo>
                    <a:pt x="61812" y="11620"/>
                    <a:pt x="60703" y="10647"/>
                    <a:pt x="58364" y="10562"/>
                  </a:cubicBezTo>
                  <a:cubicBezTo>
                    <a:pt x="56453" y="10545"/>
                    <a:pt x="54575" y="10920"/>
                    <a:pt x="52817" y="11671"/>
                  </a:cubicBezTo>
                  <a:cubicBezTo>
                    <a:pt x="52407" y="11842"/>
                    <a:pt x="51998" y="12029"/>
                    <a:pt x="51622" y="12251"/>
                  </a:cubicBezTo>
                  <a:close/>
                  <a:moveTo>
                    <a:pt x="62239" y="18138"/>
                  </a:moveTo>
                  <a:cubicBezTo>
                    <a:pt x="59986" y="18053"/>
                    <a:pt x="56828" y="18036"/>
                    <a:pt x="54882" y="19520"/>
                  </a:cubicBezTo>
                  <a:cubicBezTo>
                    <a:pt x="53995" y="20152"/>
                    <a:pt x="53449" y="21175"/>
                    <a:pt x="53449" y="22268"/>
                  </a:cubicBezTo>
                  <a:cubicBezTo>
                    <a:pt x="53380" y="22933"/>
                    <a:pt x="53568" y="23599"/>
                    <a:pt x="53961" y="24144"/>
                  </a:cubicBezTo>
                  <a:cubicBezTo>
                    <a:pt x="54729" y="25185"/>
                    <a:pt x="56128" y="25646"/>
                    <a:pt x="58655" y="25749"/>
                  </a:cubicBezTo>
                  <a:cubicBezTo>
                    <a:pt x="59764" y="25783"/>
                    <a:pt x="60873" y="25714"/>
                    <a:pt x="61983" y="25561"/>
                  </a:cubicBezTo>
                  <a:close/>
                  <a:moveTo>
                    <a:pt x="80485" y="11995"/>
                  </a:moveTo>
                  <a:lnTo>
                    <a:pt x="74818" y="11790"/>
                  </a:lnTo>
                  <a:lnTo>
                    <a:pt x="74460" y="22199"/>
                  </a:lnTo>
                  <a:cubicBezTo>
                    <a:pt x="74408" y="22796"/>
                    <a:pt x="74426" y="23394"/>
                    <a:pt x="74511" y="24008"/>
                  </a:cubicBezTo>
                  <a:cubicBezTo>
                    <a:pt x="75023" y="26039"/>
                    <a:pt x="77207" y="26039"/>
                    <a:pt x="77720" y="26056"/>
                  </a:cubicBezTo>
                  <a:cubicBezTo>
                    <a:pt x="78624" y="26090"/>
                    <a:pt x="79529" y="25987"/>
                    <a:pt x="80416" y="25765"/>
                  </a:cubicBezTo>
                  <a:lnTo>
                    <a:pt x="80263" y="28905"/>
                  </a:lnTo>
                  <a:cubicBezTo>
                    <a:pt x="79119" y="29127"/>
                    <a:pt x="77958" y="29212"/>
                    <a:pt x="76798" y="29161"/>
                  </a:cubicBezTo>
                  <a:cubicBezTo>
                    <a:pt x="75501" y="29161"/>
                    <a:pt x="74220" y="28837"/>
                    <a:pt x="73060" y="28240"/>
                  </a:cubicBezTo>
                  <a:cubicBezTo>
                    <a:pt x="70551" y="26755"/>
                    <a:pt x="70568" y="24076"/>
                    <a:pt x="70653" y="21602"/>
                  </a:cubicBezTo>
                  <a:lnTo>
                    <a:pt x="71268" y="4658"/>
                  </a:lnTo>
                  <a:lnTo>
                    <a:pt x="75176" y="1842"/>
                  </a:lnTo>
                  <a:lnTo>
                    <a:pt x="74938" y="8651"/>
                  </a:lnTo>
                  <a:lnTo>
                    <a:pt x="80604" y="8855"/>
                  </a:lnTo>
                  <a:close/>
                  <a:moveTo>
                    <a:pt x="85810" y="20288"/>
                  </a:moveTo>
                  <a:cubicBezTo>
                    <a:pt x="85844" y="20902"/>
                    <a:pt x="85947" y="21517"/>
                    <a:pt x="86134" y="22114"/>
                  </a:cubicBezTo>
                  <a:cubicBezTo>
                    <a:pt x="86646" y="23940"/>
                    <a:pt x="87978" y="25441"/>
                    <a:pt x="89719" y="26192"/>
                  </a:cubicBezTo>
                  <a:cubicBezTo>
                    <a:pt x="90811" y="26619"/>
                    <a:pt x="91972" y="26840"/>
                    <a:pt x="93132" y="26858"/>
                  </a:cubicBezTo>
                  <a:cubicBezTo>
                    <a:pt x="94771" y="26909"/>
                    <a:pt x="96409" y="26670"/>
                    <a:pt x="97963" y="26141"/>
                  </a:cubicBezTo>
                  <a:lnTo>
                    <a:pt x="97809" y="29212"/>
                  </a:lnTo>
                  <a:cubicBezTo>
                    <a:pt x="96068" y="29724"/>
                    <a:pt x="94259" y="29946"/>
                    <a:pt x="92450" y="29861"/>
                  </a:cubicBezTo>
                  <a:cubicBezTo>
                    <a:pt x="90521" y="29827"/>
                    <a:pt x="88626" y="29366"/>
                    <a:pt x="86902" y="28530"/>
                  </a:cubicBezTo>
                  <a:cubicBezTo>
                    <a:pt x="83438" y="26551"/>
                    <a:pt x="81492" y="22677"/>
                    <a:pt x="81970" y="18718"/>
                  </a:cubicBezTo>
                  <a:cubicBezTo>
                    <a:pt x="82004" y="17165"/>
                    <a:pt x="82328" y="15630"/>
                    <a:pt x="82925" y="14179"/>
                  </a:cubicBezTo>
                  <a:cubicBezTo>
                    <a:pt x="84291" y="10784"/>
                    <a:pt x="87653" y="8599"/>
                    <a:pt x="91306" y="8736"/>
                  </a:cubicBezTo>
                  <a:cubicBezTo>
                    <a:pt x="95863" y="8804"/>
                    <a:pt x="99499" y="12541"/>
                    <a:pt x="99430" y="17097"/>
                  </a:cubicBezTo>
                  <a:cubicBezTo>
                    <a:pt x="99430" y="17353"/>
                    <a:pt x="99413" y="17592"/>
                    <a:pt x="99396" y="17848"/>
                  </a:cubicBezTo>
                  <a:cubicBezTo>
                    <a:pt x="99362" y="18838"/>
                    <a:pt x="99174" y="19827"/>
                    <a:pt x="98867" y="20766"/>
                  </a:cubicBezTo>
                  <a:close/>
                  <a:moveTo>
                    <a:pt x="95675" y="18087"/>
                  </a:moveTo>
                  <a:cubicBezTo>
                    <a:pt x="95829" y="16824"/>
                    <a:pt x="95641" y="15544"/>
                    <a:pt x="95146" y="14367"/>
                  </a:cubicBezTo>
                  <a:cubicBezTo>
                    <a:pt x="94071" y="12063"/>
                    <a:pt x="91357" y="11056"/>
                    <a:pt x="89053" y="12131"/>
                  </a:cubicBezTo>
                  <a:cubicBezTo>
                    <a:pt x="88763" y="12251"/>
                    <a:pt x="88490" y="12422"/>
                    <a:pt x="88233" y="12609"/>
                  </a:cubicBezTo>
                  <a:cubicBezTo>
                    <a:pt x="86800" y="13940"/>
                    <a:pt x="85947" y="15783"/>
                    <a:pt x="85861" y="17728"/>
                  </a:cubicBezTo>
                  <a:close/>
                  <a:moveTo>
                    <a:pt x="107760" y="3463"/>
                  </a:moveTo>
                  <a:lnTo>
                    <a:pt x="106804" y="29912"/>
                  </a:lnTo>
                  <a:lnTo>
                    <a:pt x="102998" y="29776"/>
                  </a:lnTo>
                  <a:lnTo>
                    <a:pt x="103936" y="3327"/>
                  </a:lnTo>
                  <a:close/>
                  <a:moveTo>
                    <a:pt x="17059" y="26687"/>
                  </a:moveTo>
                  <a:lnTo>
                    <a:pt x="15643" y="21414"/>
                  </a:lnTo>
                  <a:lnTo>
                    <a:pt x="5760" y="21056"/>
                  </a:lnTo>
                  <a:lnTo>
                    <a:pt x="3968" y="26209"/>
                  </a:lnTo>
                  <a:lnTo>
                    <a:pt x="-129" y="26056"/>
                  </a:lnTo>
                  <a:lnTo>
                    <a:pt x="9020" y="-103"/>
                  </a:lnTo>
                  <a:lnTo>
                    <a:pt x="14038" y="85"/>
                  </a:lnTo>
                  <a:lnTo>
                    <a:pt x="21156" y="26824"/>
                  </a:lnTo>
                  <a:close/>
                  <a:moveTo>
                    <a:pt x="11342" y="3634"/>
                  </a:moveTo>
                  <a:lnTo>
                    <a:pt x="6921" y="17558"/>
                  </a:lnTo>
                  <a:lnTo>
                    <a:pt x="14738" y="17848"/>
                  </a:ln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4" name="Freeform: Shape 1853">
              <a:extLst>
                <a:ext uri="{FF2B5EF4-FFF2-40B4-BE49-F238E27FC236}">
                  <a16:creationId xmlns:a16="http://schemas.microsoft.com/office/drawing/2014/main" id="{0D3D2FDA-4C1E-D84F-C76E-1DE1FF5EB9C1}"/>
                </a:ext>
              </a:extLst>
            </p:cNvPr>
            <p:cNvSpPr/>
            <p:nvPr/>
          </p:nvSpPr>
          <p:spPr>
            <a:xfrm>
              <a:off x="8897093" y="3822693"/>
              <a:ext cx="66148" cy="66131"/>
            </a:xfrm>
            <a:custGeom>
              <a:avLst/>
              <a:gdLst>
                <a:gd name="connsiteX0" fmla="*/ 65999 w 66148"/>
                <a:gd name="connsiteY0" fmla="*/ 34149 h 66131"/>
                <a:gd name="connsiteX1" fmla="*/ 31760 w 66148"/>
                <a:gd name="connsiteY1" fmla="*/ 66007 h 66131"/>
                <a:gd name="connsiteX2" fmla="*/ -106 w 66148"/>
                <a:gd name="connsiteY2" fmla="*/ 31777 h 66131"/>
                <a:gd name="connsiteX3" fmla="*/ 34132 w 66148"/>
                <a:gd name="connsiteY3" fmla="*/ -81 h 66131"/>
                <a:gd name="connsiteX4" fmla="*/ 65999 w 66148"/>
                <a:gd name="connsiteY4" fmla="*/ 34149 h 66131"/>
                <a:gd name="connsiteX5" fmla="*/ 65999 w 66148"/>
                <a:gd name="connsiteY5" fmla="*/ 34149 h 6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48" h="66131">
                  <a:moveTo>
                    <a:pt x="65999" y="34149"/>
                  </a:moveTo>
                  <a:cubicBezTo>
                    <a:pt x="65333" y="52390"/>
                    <a:pt x="50006" y="66656"/>
                    <a:pt x="31760" y="66007"/>
                  </a:cubicBezTo>
                  <a:cubicBezTo>
                    <a:pt x="13497" y="65342"/>
                    <a:pt x="-772" y="50019"/>
                    <a:pt x="-106" y="31777"/>
                  </a:cubicBezTo>
                  <a:cubicBezTo>
                    <a:pt x="542" y="13519"/>
                    <a:pt x="15869" y="-746"/>
                    <a:pt x="34132" y="-81"/>
                  </a:cubicBezTo>
                  <a:cubicBezTo>
                    <a:pt x="52378" y="568"/>
                    <a:pt x="66647" y="15891"/>
                    <a:pt x="65999" y="34149"/>
                  </a:cubicBezTo>
                  <a:cubicBezTo>
                    <a:pt x="65999" y="34149"/>
                    <a:pt x="65999" y="34149"/>
                    <a:pt x="65999" y="34149"/>
                  </a:cubicBezTo>
                  <a:close/>
                </a:path>
              </a:pathLst>
            </a:custGeom>
            <a:noFill/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855" name="Picture 1854">
              <a:extLst>
                <a:ext uri="{FF2B5EF4-FFF2-40B4-BE49-F238E27FC236}">
                  <a16:creationId xmlns:a16="http://schemas.microsoft.com/office/drawing/2014/main" id="{DFCA07A8-7F54-1D7E-AED1-0E3AD00E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97044" y="3822343"/>
              <a:ext cx="66361" cy="66753"/>
            </a:xfrm>
            <a:custGeom>
              <a:avLst/>
              <a:gdLst>
                <a:gd name="connsiteX0" fmla="*/ 2091 w 66361"/>
                <a:gd name="connsiteY0" fmla="*/ 1419 h 66753"/>
                <a:gd name="connsiteX1" fmla="*/ 68452 w 66361"/>
                <a:gd name="connsiteY1" fmla="*/ 1419 h 66753"/>
                <a:gd name="connsiteX2" fmla="*/ 68452 w 66361"/>
                <a:gd name="connsiteY2" fmla="*/ 68173 h 66753"/>
                <a:gd name="connsiteX3" fmla="*/ 2091 w 66361"/>
                <a:gd name="connsiteY3" fmla="*/ 68173 h 6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61" h="66753">
                  <a:moveTo>
                    <a:pt x="2091" y="1419"/>
                  </a:moveTo>
                  <a:lnTo>
                    <a:pt x="68452" y="1419"/>
                  </a:lnTo>
                  <a:lnTo>
                    <a:pt x="68452" y="68173"/>
                  </a:lnTo>
                  <a:lnTo>
                    <a:pt x="2091" y="68173"/>
                  </a:lnTo>
                  <a:close/>
                </a:path>
              </a:pathLst>
            </a:custGeom>
          </p:spPr>
        </p:pic>
        <p:sp>
          <p:nvSpPr>
            <p:cNvPr id="1856" name="Freeform: Shape 1855">
              <a:extLst>
                <a:ext uri="{FF2B5EF4-FFF2-40B4-BE49-F238E27FC236}">
                  <a16:creationId xmlns:a16="http://schemas.microsoft.com/office/drawing/2014/main" id="{F91724CA-C035-4A51-D39C-5A2421C7786E}"/>
                </a:ext>
              </a:extLst>
            </p:cNvPr>
            <p:cNvSpPr/>
            <p:nvPr/>
          </p:nvSpPr>
          <p:spPr>
            <a:xfrm>
              <a:off x="8905359" y="3831174"/>
              <a:ext cx="45721" cy="47651"/>
            </a:xfrm>
            <a:custGeom>
              <a:avLst/>
              <a:gdLst>
                <a:gd name="connsiteX0" fmla="*/ 38173 w 45721"/>
                <a:gd name="connsiteY0" fmla="*/ 13023 h 47651"/>
                <a:gd name="connsiteX1" fmla="*/ 33325 w 45721"/>
                <a:gd name="connsiteY1" fmla="*/ 12665 h 47651"/>
                <a:gd name="connsiteX2" fmla="*/ 32864 w 45721"/>
                <a:gd name="connsiteY2" fmla="*/ 14150 h 47651"/>
                <a:gd name="connsiteX3" fmla="*/ 43429 w 45721"/>
                <a:gd name="connsiteY3" fmla="*/ 17784 h 47651"/>
                <a:gd name="connsiteX4" fmla="*/ 41381 w 45721"/>
                <a:gd name="connsiteY4" fmla="*/ 31248 h 47651"/>
                <a:gd name="connsiteX5" fmla="*/ 42406 w 45721"/>
                <a:gd name="connsiteY5" fmla="*/ 33500 h 47651"/>
                <a:gd name="connsiteX6" fmla="*/ 42457 w 45721"/>
                <a:gd name="connsiteY6" fmla="*/ 33415 h 47651"/>
                <a:gd name="connsiteX7" fmla="*/ 38173 w 45721"/>
                <a:gd name="connsiteY7" fmla="*/ 13023 h 47651"/>
                <a:gd name="connsiteX8" fmla="*/ 39026 w 45721"/>
                <a:gd name="connsiteY8" fmla="*/ 34302 h 47651"/>
                <a:gd name="connsiteX9" fmla="*/ 29297 w 45721"/>
                <a:gd name="connsiteY9" fmla="*/ 41042 h 47651"/>
                <a:gd name="connsiteX10" fmla="*/ 25201 w 45721"/>
                <a:gd name="connsiteY10" fmla="*/ 38943 h 47651"/>
                <a:gd name="connsiteX11" fmla="*/ 31362 w 45721"/>
                <a:gd name="connsiteY11" fmla="*/ 11948 h 47651"/>
                <a:gd name="connsiteX12" fmla="*/ 30338 w 45721"/>
                <a:gd name="connsiteY12" fmla="*/ 396 h 47651"/>
                <a:gd name="connsiteX13" fmla="*/ 20302 w 45721"/>
                <a:gd name="connsiteY13" fmla="*/ 3946 h 47651"/>
                <a:gd name="connsiteX14" fmla="*/ -129 w 45721"/>
                <a:gd name="connsiteY14" fmla="*/ 30446 h 47651"/>
                <a:gd name="connsiteX15" fmla="*/ 3183 w 45721"/>
                <a:gd name="connsiteY15" fmla="*/ 33312 h 47651"/>
                <a:gd name="connsiteX16" fmla="*/ 5811 w 45721"/>
                <a:gd name="connsiteY16" fmla="*/ 32749 h 47651"/>
                <a:gd name="connsiteX17" fmla="*/ 21719 w 45721"/>
                <a:gd name="connsiteY17" fmla="*/ 18586 h 47651"/>
                <a:gd name="connsiteX18" fmla="*/ 22777 w 45721"/>
                <a:gd name="connsiteY18" fmla="*/ 15481 h 47651"/>
                <a:gd name="connsiteX19" fmla="*/ 12860 w 45721"/>
                <a:gd name="connsiteY19" fmla="*/ 20890 h 47651"/>
                <a:gd name="connsiteX20" fmla="*/ 28495 w 45721"/>
                <a:gd name="connsiteY20" fmla="*/ 3724 h 47651"/>
                <a:gd name="connsiteX21" fmla="*/ 23306 w 45721"/>
                <a:gd name="connsiteY21" fmla="*/ 20480 h 47651"/>
                <a:gd name="connsiteX22" fmla="*/ 18971 w 45721"/>
                <a:gd name="connsiteY22" fmla="*/ 42476 h 47651"/>
                <a:gd name="connsiteX23" fmla="*/ 28683 w 45721"/>
                <a:gd name="connsiteY23" fmla="*/ 46486 h 47651"/>
                <a:gd name="connsiteX24" fmla="*/ 40289 w 45721"/>
                <a:gd name="connsiteY24" fmla="*/ 36913 h 47651"/>
                <a:gd name="connsiteX25" fmla="*/ 39094 w 45721"/>
                <a:gd name="connsiteY25" fmla="*/ 34234 h 47651"/>
                <a:gd name="connsiteX26" fmla="*/ 39026 w 45721"/>
                <a:gd name="connsiteY26" fmla="*/ 34302 h 4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5721" h="47651">
                  <a:moveTo>
                    <a:pt x="38173" y="13023"/>
                  </a:moveTo>
                  <a:cubicBezTo>
                    <a:pt x="36585" y="12665"/>
                    <a:pt x="34947" y="12546"/>
                    <a:pt x="33325" y="12665"/>
                  </a:cubicBezTo>
                  <a:cubicBezTo>
                    <a:pt x="33188" y="13092"/>
                    <a:pt x="33035" y="13586"/>
                    <a:pt x="32864" y="14150"/>
                  </a:cubicBezTo>
                  <a:cubicBezTo>
                    <a:pt x="37183" y="13314"/>
                    <a:pt x="41023" y="14030"/>
                    <a:pt x="43429" y="17784"/>
                  </a:cubicBezTo>
                  <a:cubicBezTo>
                    <a:pt x="45802" y="21487"/>
                    <a:pt x="44061" y="27067"/>
                    <a:pt x="41381" y="31248"/>
                  </a:cubicBezTo>
                  <a:lnTo>
                    <a:pt x="42406" y="33500"/>
                  </a:lnTo>
                  <a:cubicBezTo>
                    <a:pt x="42423" y="33466"/>
                    <a:pt x="42440" y="33449"/>
                    <a:pt x="42457" y="33415"/>
                  </a:cubicBezTo>
                  <a:cubicBezTo>
                    <a:pt x="49864" y="19405"/>
                    <a:pt x="42371" y="13962"/>
                    <a:pt x="38173" y="13023"/>
                  </a:cubicBezTo>
                  <a:close/>
                  <a:moveTo>
                    <a:pt x="39026" y="34302"/>
                  </a:moveTo>
                  <a:cubicBezTo>
                    <a:pt x="36346" y="37254"/>
                    <a:pt x="33018" y="39558"/>
                    <a:pt x="29297" y="41042"/>
                  </a:cubicBezTo>
                  <a:cubicBezTo>
                    <a:pt x="26464" y="42083"/>
                    <a:pt x="25218" y="42066"/>
                    <a:pt x="25201" y="38943"/>
                  </a:cubicBezTo>
                  <a:cubicBezTo>
                    <a:pt x="25184" y="32920"/>
                    <a:pt x="28256" y="21863"/>
                    <a:pt x="31362" y="11948"/>
                  </a:cubicBezTo>
                  <a:cubicBezTo>
                    <a:pt x="34042" y="3365"/>
                    <a:pt x="34434" y="1881"/>
                    <a:pt x="30338" y="396"/>
                  </a:cubicBezTo>
                  <a:cubicBezTo>
                    <a:pt x="27266" y="-730"/>
                    <a:pt x="25030" y="-116"/>
                    <a:pt x="20302" y="3946"/>
                  </a:cubicBezTo>
                  <a:cubicBezTo>
                    <a:pt x="14192" y="9167"/>
                    <a:pt x="4753" y="21214"/>
                    <a:pt x="-129" y="30446"/>
                  </a:cubicBezTo>
                  <a:cubicBezTo>
                    <a:pt x="998" y="31521"/>
                    <a:pt x="2244" y="32596"/>
                    <a:pt x="3183" y="33312"/>
                  </a:cubicBezTo>
                  <a:cubicBezTo>
                    <a:pt x="4190" y="34097"/>
                    <a:pt x="5009" y="33892"/>
                    <a:pt x="5811" y="32749"/>
                  </a:cubicBezTo>
                  <a:cubicBezTo>
                    <a:pt x="10010" y="26930"/>
                    <a:pt x="15455" y="22101"/>
                    <a:pt x="21719" y="18586"/>
                  </a:cubicBezTo>
                  <a:cubicBezTo>
                    <a:pt x="22060" y="17528"/>
                    <a:pt x="22419" y="16487"/>
                    <a:pt x="22777" y="15481"/>
                  </a:cubicBezTo>
                  <a:cubicBezTo>
                    <a:pt x="19312" y="16982"/>
                    <a:pt x="16001" y="18791"/>
                    <a:pt x="12860" y="20890"/>
                  </a:cubicBezTo>
                  <a:cubicBezTo>
                    <a:pt x="18749" y="10959"/>
                    <a:pt x="27044" y="3041"/>
                    <a:pt x="28495" y="3724"/>
                  </a:cubicBezTo>
                  <a:cubicBezTo>
                    <a:pt x="29416" y="4167"/>
                    <a:pt x="25917" y="12221"/>
                    <a:pt x="23306" y="20480"/>
                  </a:cubicBezTo>
                  <a:cubicBezTo>
                    <a:pt x="20336" y="29917"/>
                    <a:pt x="18749" y="37135"/>
                    <a:pt x="18971" y="42476"/>
                  </a:cubicBezTo>
                  <a:cubicBezTo>
                    <a:pt x="19158" y="47339"/>
                    <a:pt x="22913" y="48772"/>
                    <a:pt x="28683" y="46486"/>
                  </a:cubicBezTo>
                  <a:cubicBezTo>
                    <a:pt x="33359" y="44438"/>
                    <a:pt x="37387" y="41127"/>
                    <a:pt x="40289" y="36913"/>
                  </a:cubicBezTo>
                  <a:lnTo>
                    <a:pt x="39094" y="34234"/>
                  </a:lnTo>
                  <a:cubicBezTo>
                    <a:pt x="39077" y="34251"/>
                    <a:pt x="39060" y="34285"/>
                    <a:pt x="39026" y="34302"/>
                  </a:cubicBezTo>
                  <a:close/>
                </a:path>
              </a:pathLst>
            </a:custGeom>
            <a:solidFill>
              <a:srgbClr val="FFFFF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7" name="Freeform: Shape 1856">
              <a:extLst>
                <a:ext uri="{FF2B5EF4-FFF2-40B4-BE49-F238E27FC236}">
                  <a16:creationId xmlns:a16="http://schemas.microsoft.com/office/drawing/2014/main" id="{5D4DF5D6-30FE-FE80-6856-9B07EDC07499}"/>
                </a:ext>
              </a:extLst>
            </p:cNvPr>
            <p:cNvSpPr/>
            <p:nvPr/>
          </p:nvSpPr>
          <p:spPr>
            <a:xfrm>
              <a:off x="7182103" y="4769927"/>
              <a:ext cx="42551" cy="42578"/>
            </a:xfrm>
            <a:custGeom>
              <a:avLst/>
              <a:gdLst>
                <a:gd name="connsiteX0" fmla="*/ 11870 w 42551"/>
                <a:gd name="connsiteY0" fmla="*/ 30458 h 42578"/>
                <a:gd name="connsiteX1" fmla="*/ 21155 w 42551"/>
                <a:gd name="connsiteY1" fmla="*/ 34297 h 42578"/>
                <a:gd name="connsiteX2" fmla="*/ 26856 w 42551"/>
                <a:gd name="connsiteY2" fmla="*/ 34297 h 42578"/>
                <a:gd name="connsiteX3" fmla="*/ 30918 w 42551"/>
                <a:gd name="connsiteY3" fmla="*/ 37352 h 42578"/>
                <a:gd name="connsiteX4" fmla="*/ 30918 w 42551"/>
                <a:gd name="connsiteY4" fmla="*/ 38375 h 42578"/>
                <a:gd name="connsiteX5" fmla="*/ 27948 w 42551"/>
                <a:gd name="connsiteY5" fmla="*/ 42437 h 42578"/>
                <a:gd name="connsiteX6" fmla="*/ 26941 w 42551"/>
                <a:gd name="connsiteY6" fmla="*/ 42437 h 42578"/>
                <a:gd name="connsiteX7" fmla="*/ 21155 w 42551"/>
                <a:gd name="connsiteY7" fmla="*/ 42437 h 42578"/>
                <a:gd name="connsiteX8" fmla="*/ -129 w 42551"/>
                <a:gd name="connsiteY8" fmla="*/ 21175 h 42578"/>
                <a:gd name="connsiteX9" fmla="*/ 21138 w 42551"/>
                <a:gd name="connsiteY9" fmla="*/ -103 h 42578"/>
                <a:gd name="connsiteX10" fmla="*/ 42422 w 42551"/>
                <a:gd name="connsiteY10" fmla="*/ 21158 h 42578"/>
                <a:gd name="connsiteX11" fmla="*/ 42422 w 42551"/>
                <a:gd name="connsiteY11" fmla="*/ 21175 h 42578"/>
                <a:gd name="connsiteX12" fmla="*/ 42422 w 42551"/>
                <a:gd name="connsiteY12" fmla="*/ 38290 h 42578"/>
                <a:gd name="connsiteX13" fmla="*/ 38428 w 42551"/>
                <a:gd name="connsiteY13" fmla="*/ 42437 h 42578"/>
                <a:gd name="connsiteX14" fmla="*/ 34281 w 42551"/>
                <a:gd name="connsiteY14" fmla="*/ 38461 h 42578"/>
                <a:gd name="connsiteX15" fmla="*/ 34281 w 42551"/>
                <a:gd name="connsiteY15" fmla="*/ 38290 h 42578"/>
                <a:gd name="connsiteX16" fmla="*/ 34281 w 42551"/>
                <a:gd name="connsiteY16" fmla="*/ 21175 h 42578"/>
                <a:gd name="connsiteX17" fmla="*/ 21155 w 42551"/>
                <a:gd name="connsiteY17" fmla="*/ 8071 h 42578"/>
                <a:gd name="connsiteX18" fmla="*/ 8030 w 42551"/>
                <a:gd name="connsiteY18" fmla="*/ 21175 h 42578"/>
                <a:gd name="connsiteX19" fmla="*/ 11870 w 42551"/>
                <a:gd name="connsiteY19" fmla="*/ 30458 h 4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551" h="42578">
                  <a:moveTo>
                    <a:pt x="11870" y="30458"/>
                  </a:moveTo>
                  <a:cubicBezTo>
                    <a:pt x="14311" y="32966"/>
                    <a:pt x="17656" y="34366"/>
                    <a:pt x="21155" y="34297"/>
                  </a:cubicBezTo>
                  <a:lnTo>
                    <a:pt x="26856" y="34297"/>
                  </a:lnTo>
                  <a:cubicBezTo>
                    <a:pt x="28819" y="34025"/>
                    <a:pt x="30645" y="35389"/>
                    <a:pt x="30918" y="37352"/>
                  </a:cubicBezTo>
                  <a:cubicBezTo>
                    <a:pt x="30970" y="37693"/>
                    <a:pt x="30970" y="38034"/>
                    <a:pt x="30918" y="38375"/>
                  </a:cubicBezTo>
                  <a:cubicBezTo>
                    <a:pt x="31226" y="40321"/>
                    <a:pt x="29894" y="42130"/>
                    <a:pt x="27948" y="42437"/>
                  </a:cubicBezTo>
                  <a:cubicBezTo>
                    <a:pt x="27607" y="42488"/>
                    <a:pt x="27283" y="42488"/>
                    <a:pt x="26941" y="42437"/>
                  </a:cubicBezTo>
                  <a:lnTo>
                    <a:pt x="21155" y="42437"/>
                  </a:lnTo>
                  <a:cubicBezTo>
                    <a:pt x="9395" y="42454"/>
                    <a:pt x="-129" y="32932"/>
                    <a:pt x="-129" y="21175"/>
                  </a:cubicBezTo>
                  <a:cubicBezTo>
                    <a:pt x="-129" y="9435"/>
                    <a:pt x="9378" y="-86"/>
                    <a:pt x="21138" y="-103"/>
                  </a:cubicBezTo>
                  <a:cubicBezTo>
                    <a:pt x="32881" y="-103"/>
                    <a:pt x="42422" y="9418"/>
                    <a:pt x="42422" y="21158"/>
                  </a:cubicBezTo>
                  <a:cubicBezTo>
                    <a:pt x="42422" y="21175"/>
                    <a:pt x="42422" y="21175"/>
                    <a:pt x="42422" y="21175"/>
                  </a:cubicBezTo>
                  <a:lnTo>
                    <a:pt x="42422" y="38290"/>
                  </a:lnTo>
                  <a:cubicBezTo>
                    <a:pt x="42473" y="40543"/>
                    <a:pt x="40681" y="42403"/>
                    <a:pt x="38428" y="42437"/>
                  </a:cubicBezTo>
                  <a:cubicBezTo>
                    <a:pt x="36175" y="42488"/>
                    <a:pt x="34315" y="40696"/>
                    <a:pt x="34281" y="38461"/>
                  </a:cubicBezTo>
                  <a:cubicBezTo>
                    <a:pt x="34281" y="38393"/>
                    <a:pt x="34281" y="38342"/>
                    <a:pt x="34281" y="38290"/>
                  </a:cubicBezTo>
                  <a:lnTo>
                    <a:pt x="34281" y="21175"/>
                  </a:lnTo>
                  <a:cubicBezTo>
                    <a:pt x="34281" y="13940"/>
                    <a:pt x="28392" y="8071"/>
                    <a:pt x="21155" y="8071"/>
                  </a:cubicBezTo>
                  <a:cubicBezTo>
                    <a:pt x="13901" y="8071"/>
                    <a:pt x="8030" y="13940"/>
                    <a:pt x="8030" y="21175"/>
                  </a:cubicBezTo>
                  <a:cubicBezTo>
                    <a:pt x="8030" y="24656"/>
                    <a:pt x="9412" y="28001"/>
                    <a:pt x="11870" y="30458"/>
                  </a:cubicBezTo>
                  <a:close/>
                </a:path>
              </a:pathLst>
            </a:custGeom>
            <a:solidFill>
              <a:srgbClr val="1B181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8" name="Freeform: Shape 1857">
              <a:extLst>
                <a:ext uri="{FF2B5EF4-FFF2-40B4-BE49-F238E27FC236}">
                  <a16:creationId xmlns:a16="http://schemas.microsoft.com/office/drawing/2014/main" id="{EDAE4264-E9E9-521E-0544-300B4FAC1680}"/>
                </a:ext>
              </a:extLst>
            </p:cNvPr>
            <p:cNvSpPr/>
            <p:nvPr/>
          </p:nvSpPr>
          <p:spPr>
            <a:xfrm>
              <a:off x="7229792" y="4751584"/>
              <a:ext cx="42551" cy="60917"/>
            </a:xfrm>
            <a:custGeom>
              <a:avLst/>
              <a:gdLst>
                <a:gd name="connsiteX0" fmla="*/ 11887 w 42551"/>
                <a:gd name="connsiteY0" fmla="*/ 48802 h 60917"/>
                <a:gd name="connsiteX1" fmla="*/ 30441 w 42551"/>
                <a:gd name="connsiteY1" fmla="*/ 48802 h 60917"/>
                <a:gd name="connsiteX2" fmla="*/ 34281 w 42551"/>
                <a:gd name="connsiteY2" fmla="*/ 39519 h 60917"/>
                <a:gd name="connsiteX3" fmla="*/ 34281 w 42551"/>
                <a:gd name="connsiteY3" fmla="*/ 3975 h 60917"/>
                <a:gd name="connsiteX4" fmla="*/ 38343 w 42551"/>
                <a:gd name="connsiteY4" fmla="*/ -103 h 60917"/>
                <a:gd name="connsiteX5" fmla="*/ 42422 w 42551"/>
                <a:gd name="connsiteY5" fmla="*/ 3975 h 60917"/>
                <a:gd name="connsiteX6" fmla="*/ 42422 w 42551"/>
                <a:gd name="connsiteY6" fmla="*/ 39519 h 60917"/>
                <a:gd name="connsiteX7" fmla="*/ 21156 w 42551"/>
                <a:gd name="connsiteY7" fmla="*/ 60815 h 60917"/>
                <a:gd name="connsiteX8" fmla="*/ -129 w 42551"/>
                <a:gd name="connsiteY8" fmla="*/ 39553 h 60917"/>
                <a:gd name="connsiteX9" fmla="*/ 21138 w 42551"/>
                <a:gd name="connsiteY9" fmla="*/ 18275 h 60917"/>
                <a:gd name="connsiteX10" fmla="*/ 21156 w 42551"/>
                <a:gd name="connsiteY10" fmla="*/ 18275 h 60917"/>
                <a:gd name="connsiteX11" fmla="*/ 26856 w 42551"/>
                <a:gd name="connsiteY11" fmla="*/ 18275 h 60917"/>
                <a:gd name="connsiteX12" fmla="*/ 30901 w 42551"/>
                <a:gd name="connsiteY12" fmla="*/ 22370 h 60917"/>
                <a:gd name="connsiteX13" fmla="*/ 26856 w 42551"/>
                <a:gd name="connsiteY13" fmla="*/ 26414 h 60917"/>
                <a:gd name="connsiteX14" fmla="*/ 21156 w 42551"/>
                <a:gd name="connsiteY14" fmla="*/ 26414 h 60917"/>
                <a:gd name="connsiteX15" fmla="*/ 8030 w 42551"/>
                <a:gd name="connsiteY15" fmla="*/ 39519 h 60917"/>
                <a:gd name="connsiteX16" fmla="*/ 11887 w 42551"/>
                <a:gd name="connsiteY16" fmla="*/ 48802 h 6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551" h="60917">
                  <a:moveTo>
                    <a:pt x="11887" y="48802"/>
                  </a:moveTo>
                  <a:cubicBezTo>
                    <a:pt x="17008" y="53921"/>
                    <a:pt x="25320" y="53921"/>
                    <a:pt x="30441" y="48802"/>
                  </a:cubicBezTo>
                  <a:cubicBezTo>
                    <a:pt x="32898" y="46327"/>
                    <a:pt x="34281" y="43000"/>
                    <a:pt x="34281" y="39519"/>
                  </a:cubicBezTo>
                  <a:lnTo>
                    <a:pt x="34281" y="3975"/>
                  </a:lnTo>
                  <a:cubicBezTo>
                    <a:pt x="34281" y="1722"/>
                    <a:pt x="36107" y="-103"/>
                    <a:pt x="38343" y="-103"/>
                  </a:cubicBezTo>
                  <a:cubicBezTo>
                    <a:pt x="40596" y="-103"/>
                    <a:pt x="42422" y="1722"/>
                    <a:pt x="42422" y="3975"/>
                  </a:cubicBezTo>
                  <a:lnTo>
                    <a:pt x="42422" y="39519"/>
                  </a:lnTo>
                  <a:cubicBezTo>
                    <a:pt x="42422" y="51276"/>
                    <a:pt x="32915" y="60798"/>
                    <a:pt x="21156" y="60815"/>
                  </a:cubicBezTo>
                  <a:cubicBezTo>
                    <a:pt x="9413" y="60815"/>
                    <a:pt x="-129" y="51310"/>
                    <a:pt x="-129" y="39553"/>
                  </a:cubicBezTo>
                  <a:cubicBezTo>
                    <a:pt x="-146" y="27796"/>
                    <a:pt x="9378" y="18275"/>
                    <a:pt x="21138" y="18275"/>
                  </a:cubicBezTo>
                  <a:cubicBezTo>
                    <a:pt x="21138" y="18275"/>
                    <a:pt x="21138" y="18275"/>
                    <a:pt x="21156" y="18275"/>
                  </a:cubicBezTo>
                  <a:lnTo>
                    <a:pt x="26856" y="18275"/>
                  </a:lnTo>
                  <a:cubicBezTo>
                    <a:pt x="29109" y="18275"/>
                    <a:pt x="30919" y="20117"/>
                    <a:pt x="30901" y="22370"/>
                  </a:cubicBezTo>
                  <a:cubicBezTo>
                    <a:pt x="30884" y="24588"/>
                    <a:pt x="29075" y="26397"/>
                    <a:pt x="26856" y="26414"/>
                  </a:cubicBezTo>
                  <a:lnTo>
                    <a:pt x="21156" y="26414"/>
                  </a:lnTo>
                  <a:cubicBezTo>
                    <a:pt x="13902" y="26414"/>
                    <a:pt x="8030" y="32267"/>
                    <a:pt x="8030" y="39519"/>
                  </a:cubicBezTo>
                  <a:cubicBezTo>
                    <a:pt x="8030" y="43000"/>
                    <a:pt x="9413" y="46345"/>
                    <a:pt x="11887" y="48802"/>
                  </a:cubicBezTo>
                  <a:close/>
                </a:path>
              </a:pathLst>
            </a:custGeom>
            <a:solidFill>
              <a:srgbClr val="1B181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9" name="Freeform: Shape 1858">
              <a:extLst>
                <a:ext uri="{FF2B5EF4-FFF2-40B4-BE49-F238E27FC236}">
                  <a16:creationId xmlns:a16="http://schemas.microsoft.com/office/drawing/2014/main" id="{528A7546-8928-AC87-E5A1-8EAEBD4DAD90}"/>
                </a:ext>
              </a:extLst>
            </p:cNvPr>
            <p:cNvSpPr/>
            <p:nvPr/>
          </p:nvSpPr>
          <p:spPr>
            <a:xfrm>
              <a:off x="7276380" y="4769903"/>
              <a:ext cx="42457" cy="42563"/>
            </a:xfrm>
            <a:custGeom>
              <a:avLst/>
              <a:gdLst>
                <a:gd name="connsiteX0" fmla="*/ 8226 w 42457"/>
                <a:gd name="connsiteY0" fmla="*/ 2753 h 42563"/>
                <a:gd name="connsiteX1" fmla="*/ 21078 w 42457"/>
                <a:gd name="connsiteY1" fmla="*/ 31796 h 42563"/>
                <a:gd name="connsiteX2" fmla="*/ 34016 w 42457"/>
                <a:gd name="connsiteY2" fmla="*/ 2753 h 42563"/>
                <a:gd name="connsiteX3" fmla="*/ 38829 w 42457"/>
                <a:gd name="connsiteY3" fmla="*/ 57 h 42563"/>
                <a:gd name="connsiteX4" fmla="*/ 39580 w 42457"/>
                <a:gd name="connsiteY4" fmla="*/ 347 h 42563"/>
                <a:gd name="connsiteX5" fmla="*/ 42243 w 42457"/>
                <a:gd name="connsiteY5" fmla="*/ 4562 h 42563"/>
                <a:gd name="connsiteX6" fmla="*/ 41799 w 42457"/>
                <a:gd name="connsiteY6" fmla="*/ 5637 h 42563"/>
                <a:gd name="connsiteX7" fmla="*/ 27598 w 42457"/>
                <a:gd name="connsiteY7" fmla="*/ 36949 h 42563"/>
                <a:gd name="connsiteX8" fmla="*/ 21078 w 42457"/>
                <a:gd name="connsiteY8" fmla="*/ 42461 h 42563"/>
                <a:gd name="connsiteX9" fmla="*/ 14558 w 42457"/>
                <a:gd name="connsiteY9" fmla="*/ 36949 h 42563"/>
                <a:gd name="connsiteX10" fmla="*/ 443 w 42457"/>
                <a:gd name="connsiteY10" fmla="*/ 5552 h 42563"/>
                <a:gd name="connsiteX11" fmla="*/ 2576 w 42457"/>
                <a:gd name="connsiteY11" fmla="*/ 347 h 42563"/>
                <a:gd name="connsiteX12" fmla="*/ 7936 w 42457"/>
                <a:gd name="connsiteY12" fmla="*/ 2020 h 42563"/>
                <a:gd name="connsiteX13" fmla="*/ 8226 w 42457"/>
                <a:gd name="connsiteY13" fmla="*/ 2753 h 4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457" h="42563">
                  <a:moveTo>
                    <a:pt x="8226" y="2753"/>
                  </a:moveTo>
                  <a:lnTo>
                    <a:pt x="21078" y="31796"/>
                  </a:lnTo>
                  <a:lnTo>
                    <a:pt x="34016" y="2753"/>
                  </a:lnTo>
                  <a:cubicBezTo>
                    <a:pt x="34596" y="689"/>
                    <a:pt x="36747" y="-523"/>
                    <a:pt x="38829" y="57"/>
                  </a:cubicBezTo>
                  <a:cubicBezTo>
                    <a:pt x="39085" y="125"/>
                    <a:pt x="39341" y="228"/>
                    <a:pt x="39580" y="347"/>
                  </a:cubicBezTo>
                  <a:cubicBezTo>
                    <a:pt x="41475" y="774"/>
                    <a:pt x="42670" y="2668"/>
                    <a:pt x="42243" y="4562"/>
                  </a:cubicBezTo>
                  <a:cubicBezTo>
                    <a:pt x="42158" y="4938"/>
                    <a:pt x="42004" y="5313"/>
                    <a:pt x="41799" y="5637"/>
                  </a:cubicBezTo>
                  <a:lnTo>
                    <a:pt x="27598" y="36949"/>
                  </a:lnTo>
                  <a:cubicBezTo>
                    <a:pt x="25960" y="40618"/>
                    <a:pt x="23792" y="42461"/>
                    <a:pt x="21078" y="42461"/>
                  </a:cubicBezTo>
                  <a:cubicBezTo>
                    <a:pt x="18364" y="42461"/>
                    <a:pt x="16197" y="40635"/>
                    <a:pt x="14558" y="36949"/>
                  </a:cubicBezTo>
                  <a:lnTo>
                    <a:pt x="443" y="5552"/>
                  </a:lnTo>
                  <a:cubicBezTo>
                    <a:pt x="-769" y="3077"/>
                    <a:pt x="-52" y="1354"/>
                    <a:pt x="2576" y="347"/>
                  </a:cubicBezTo>
                  <a:cubicBezTo>
                    <a:pt x="4522" y="-659"/>
                    <a:pt x="6912" y="74"/>
                    <a:pt x="7936" y="2020"/>
                  </a:cubicBezTo>
                  <a:cubicBezTo>
                    <a:pt x="8055" y="2258"/>
                    <a:pt x="8158" y="2498"/>
                    <a:pt x="8226" y="2753"/>
                  </a:cubicBezTo>
                  <a:close/>
                </a:path>
              </a:pathLst>
            </a:custGeom>
            <a:solidFill>
              <a:srgbClr val="016BB4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0" name="Freeform: Shape 1859">
              <a:extLst>
                <a:ext uri="{FF2B5EF4-FFF2-40B4-BE49-F238E27FC236}">
                  <a16:creationId xmlns:a16="http://schemas.microsoft.com/office/drawing/2014/main" id="{55F26EE4-40BD-7C43-B001-387A0998EBB5}"/>
                </a:ext>
              </a:extLst>
            </p:cNvPr>
            <p:cNvSpPr/>
            <p:nvPr/>
          </p:nvSpPr>
          <p:spPr>
            <a:xfrm>
              <a:off x="7319383" y="4769945"/>
              <a:ext cx="42551" cy="42561"/>
            </a:xfrm>
            <a:custGeom>
              <a:avLst/>
              <a:gdLst>
                <a:gd name="connsiteX0" fmla="*/ 11870 w 42551"/>
                <a:gd name="connsiteY0" fmla="*/ 30441 h 42561"/>
                <a:gd name="connsiteX1" fmla="*/ 21156 w 42551"/>
                <a:gd name="connsiteY1" fmla="*/ 34280 h 42561"/>
                <a:gd name="connsiteX2" fmla="*/ 26856 w 42551"/>
                <a:gd name="connsiteY2" fmla="*/ 34280 h 42561"/>
                <a:gd name="connsiteX3" fmla="*/ 30918 w 42551"/>
                <a:gd name="connsiteY3" fmla="*/ 37335 h 42561"/>
                <a:gd name="connsiteX4" fmla="*/ 30918 w 42551"/>
                <a:gd name="connsiteY4" fmla="*/ 38358 h 42561"/>
                <a:gd name="connsiteX5" fmla="*/ 27949 w 42551"/>
                <a:gd name="connsiteY5" fmla="*/ 42420 h 42561"/>
                <a:gd name="connsiteX6" fmla="*/ 26942 w 42551"/>
                <a:gd name="connsiteY6" fmla="*/ 42420 h 42561"/>
                <a:gd name="connsiteX7" fmla="*/ 21156 w 42551"/>
                <a:gd name="connsiteY7" fmla="*/ 42420 h 42561"/>
                <a:gd name="connsiteX8" fmla="*/ -129 w 42551"/>
                <a:gd name="connsiteY8" fmla="*/ 21158 h 42561"/>
                <a:gd name="connsiteX9" fmla="*/ 21138 w 42551"/>
                <a:gd name="connsiteY9" fmla="*/ -103 h 42561"/>
                <a:gd name="connsiteX10" fmla="*/ 42422 w 42551"/>
                <a:gd name="connsiteY10" fmla="*/ 21158 h 42561"/>
                <a:gd name="connsiteX11" fmla="*/ 42422 w 42551"/>
                <a:gd name="connsiteY11" fmla="*/ 21158 h 42561"/>
                <a:gd name="connsiteX12" fmla="*/ 42422 w 42551"/>
                <a:gd name="connsiteY12" fmla="*/ 38273 h 42561"/>
                <a:gd name="connsiteX13" fmla="*/ 38429 w 42551"/>
                <a:gd name="connsiteY13" fmla="*/ 42437 h 42561"/>
                <a:gd name="connsiteX14" fmla="*/ 34264 w 42551"/>
                <a:gd name="connsiteY14" fmla="*/ 38444 h 42561"/>
                <a:gd name="connsiteX15" fmla="*/ 34264 w 42551"/>
                <a:gd name="connsiteY15" fmla="*/ 38273 h 42561"/>
                <a:gd name="connsiteX16" fmla="*/ 34264 w 42551"/>
                <a:gd name="connsiteY16" fmla="*/ 21158 h 42561"/>
                <a:gd name="connsiteX17" fmla="*/ 21138 w 42551"/>
                <a:gd name="connsiteY17" fmla="*/ 8053 h 42561"/>
                <a:gd name="connsiteX18" fmla="*/ 8030 w 42551"/>
                <a:gd name="connsiteY18" fmla="*/ 21175 h 42561"/>
                <a:gd name="connsiteX19" fmla="*/ 11870 w 42551"/>
                <a:gd name="connsiteY19" fmla="*/ 30441 h 4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551" h="42561">
                  <a:moveTo>
                    <a:pt x="11870" y="30441"/>
                  </a:moveTo>
                  <a:cubicBezTo>
                    <a:pt x="14294" y="32949"/>
                    <a:pt x="17656" y="34349"/>
                    <a:pt x="21156" y="34280"/>
                  </a:cubicBezTo>
                  <a:lnTo>
                    <a:pt x="26856" y="34280"/>
                  </a:lnTo>
                  <a:cubicBezTo>
                    <a:pt x="28819" y="34007"/>
                    <a:pt x="30645" y="35372"/>
                    <a:pt x="30918" y="37335"/>
                  </a:cubicBezTo>
                  <a:cubicBezTo>
                    <a:pt x="30970" y="37676"/>
                    <a:pt x="30970" y="38017"/>
                    <a:pt x="30918" y="38358"/>
                  </a:cubicBezTo>
                  <a:cubicBezTo>
                    <a:pt x="31209" y="40304"/>
                    <a:pt x="29877" y="42113"/>
                    <a:pt x="27949" y="42420"/>
                  </a:cubicBezTo>
                  <a:cubicBezTo>
                    <a:pt x="27607" y="42471"/>
                    <a:pt x="27266" y="42471"/>
                    <a:pt x="26942" y="42420"/>
                  </a:cubicBezTo>
                  <a:lnTo>
                    <a:pt x="21156" y="42420"/>
                  </a:lnTo>
                  <a:cubicBezTo>
                    <a:pt x="9396" y="42437"/>
                    <a:pt x="-129" y="32915"/>
                    <a:pt x="-129" y="21158"/>
                  </a:cubicBezTo>
                  <a:cubicBezTo>
                    <a:pt x="-129" y="9418"/>
                    <a:pt x="9396" y="-103"/>
                    <a:pt x="21138" y="-103"/>
                  </a:cubicBezTo>
                  <a:cubicBezTo>
                    <a:pt x="32881" y="-103"/>
                    <a:pt x="42405" y="9401"/>
                    <a:pt x="42422" y="21158"/>
                  </a:cubicBezTo>
                  <a:cubicBezTo>
                    <a:pt x="42422" y="21158"/>
                    <a:pt x="42422" y="21158"/>
                    <a:pt x="42422" y="21158"/>
                  </a:cubicBezTo>
                  <a:lnTo>
                    <a:pt x="42422" y="38273"/>
                  </a:lnTo>
                  <a:cubicBezTo>
                    <a:pt x="42457" y="40526"/>
                    <a:pt x="40681" y="42386"/>
                    <a:pt x="38429" y="42437"/>
                  </a:cubicBezTo>
                  <a:cubicBezTo>
                    <a:pt x="36175" y="42471"/>
                    <a:pt x="34315" y="40696"/>
                    <a:pt x="34264" y="38444"/>
                  </a:cubicBezTo>
                  <a:cubicBezTo>
                    <a:pt x="34264" y="38393"/>
                    <a:pt x="34264" y="38325"/>
                    <a:pt x="34264" y="38273"/>
                  </a:cubicBezTo>
                  <a:lnTo>
                    <a:pt x="34264" y="21158"/>
                  </a:lnTo>
                  <a:cubicBezTo>
                    <a:pt x="34264" y="13923"/>
                    <a:pt x="28392" y="8053"/>
                    <a:pt x="21138" y="8053"/>
                  </a:cubicBezTo>
                  <a:cubicBezTo>
                    <a:pt x="13902" y="8053"/>
                    <a:pt x="8030" y="13923"/>
                    <a:pt x="8030" y="21175"/>
                  </a:cubicBezTo>
                  <a:cubicBezTo>
                    <a:pt x="8030" y="24639"/>
                    <a:pt x="9413" y="27984"/>
                    <a:pt x="11870" y="30441"/>
                  </a:cubicBezTo>
                  <a:close/>
                </a:path>
              </a:pathLst>
            </a:custGeom>
            <a:solidFill>
              <a:srgbClr val="1B181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1" name="Freeform: Shape 1860">
              <a:extLst>
                <a:ext uri="{FF2B5EF4-FFF2-40B4-BE49-F238E27FC236}">
                  <a16:creationId xmlns:a16="http://schemas.microsoft.com/office/drawing/2014/main" id="{DFD6703C-82D0-0077-B8E5-E009BD6E7DF7}"/>
                </a:ext>
              </a:extLst>
            </p:cNvPr>
            <p:cNvSpPr/>
            <p:nvPr/>
          </p:nvSpPr>
          <p:spPr>
            <a:xfrm>
              <a:off x="7368211" y="4769954"/>
              <a:ext cx="38414" cy="42551"/>
            </a:xfrm>
            <a:custGeom>
              <a:avLst/>
              <a:gdLst>
                <a:gd name="connsiteX0" fmla="*/ 3989 w 38414"/>
                <a:gd name="connsiteY0" fmla="*/ 42410 h 42551"/>
                <a:gd name="connsiteX1" fmla="*/ -90 w 38414"/>
                <a:gd name="connsiteY1" fmla="*/ 39287 h 42551"/>
                <a:gd name="connsiteX2" fmla="*/ -90 w 38414"/>
                <a:gd name="connsiteY2" fmla="*/ 38264 h 42551"/>
                <a:gd name="connsiteX3" fmla="*/ -90 w 38414"/>
                <a:gd name="connsiteY3" fmla="*/ 21148 h 42551"/>
                <a:gd name="connsiteX4" fmla="*/ 5081 w 38414"/>
                <a:gd name="connsiteY4" fmla="*/ 6132 h 42551"/>
                <a:gd name="connsiteX5" fmla="*/ 31725 w 38414"/>
                <a:gd name="connsiteY5" fmla="*/ 4733 h 42551"/>
                <a:gd name="connsiteX6" fmla="*/ 33124 w 38414"/>
                <a:gd name="connsiteY6" fmla="*/ 6132 h 42551"/>
                <a:gd name="connsiteX7" fmla="*/ 38279 w 38414"/>
                <a:gd name="connsiteY7" fmla="*/ 21148 h 42551"/>
                <a:gd name="connsiteX8" fmla="*/ 38279 w 38414"/>
                <a:gd name="connsiteY8" fmla="*/ 38264 h 42551"/>
                <a:gd name="connsiteX9" fmla="*/ 34302 w 38414"/>
                <a:gd name="connsiteY9" fmla="*/ 42410 h 42551"/>
                <a:gd name="connsiteX10" fmla="*/ 30138 w 38414"/>
                <a:gd name="connsiteY10" fmla="*/ 38434 h 42551"/>
                <a:gd name="connsiteX11" fmla="*/ 30138 w 38414"/>
                <a:gd name="connsiteY11" fmla="*/ 38264 h 42551"/>
                <a:gd name="connsiteX12" fmla="*/ 30138 w 38414"/>
                <a:gd name="connsiteY12" fmla="*/ 21148 h 42551"/>
                <a:gd name="connsiteX13" fmla="*/ 27338 w 38414"/>
                <a:gd name="connsiteY13" fmla="*/ 11883 h 42551"/>
                <a:gd name="connsiteX14" fmla="*/ 12199 w 38414"/>
                <a:gd name="connsiteY14" fmla="*/ 10552 h 42551"/>
                <a:gd name="connsiteX15" fmla="*/ 10867 w 38414"/>
                <a:gd name="connsiteY15" fmla="*/ 11883 h 42551"/>
                <a:gd name="connsiteX16" fmla="*/ 8068 w 38414"/>
                <a:gd name="connsiteY16" fmla="*/ 21148 h 42551"/>
                <a:gd name="connsiteX17" fmla="*/ 8068 w 38414"/>
                <a:gd name="connsiteY17" fmla="*/ 38264 h 42551"/>
                <a:gd name="connsiteX18" fmla="*/ 5013 w 38414"/>
                <a:gd name="connsiteY18" fmla="*/ 42410 h 42551"/>
                <a:gd name="connsiteX19" fmla="*/ 3989 w 38414"/>
                <a:gd name="connsiteY19" fmla="*/ 42410 h 4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14" h="42551">
                  <a:moveTo>
                    <a:pt x="3989" y="42410"/>
                  </a:moveTo>
                  <a:cubicBezTo>
                    <a:pt x="1992" y="42683"/>
                    <a:pt x="166" y="41267"/>
                    <a:pt x="-90" y="39287"/>
                  </a:cubicBezTo>
                  <a:cubicBezTo>
                    <a:pt x="-141" y="38946"/>
                    <a:pt x="-141" y="38605"/>
                    <a:pt x="-90" y="38264"/>
                  </a:cubicBezTo>
                  <a:lnTo>
                    <a:pt x="-90" y="21148"/>
                  </a:lnTo>
                  <a:cubicBezTo>
                    <a:pt x="-227" y="15688"/>
                    <a:pt x="1616" y="10364"/>
                    <a:pt x="5081" y="6132"/>
                  </a:cubicBezTo>
                  <a:cubicBezTo>
                    <a:pt x="12062" y="-1598"/>
                    <a:pt x="23976" y="-2229"/>
                    <a:pt x="31725" y="4733"/>
                  </a:cubicBezTo>
                  <a:cubicBezTo>
                    <a:pt x="32220" y="5177"/>
                    <a:pt x="32681" y="5654"/>
                    <a:pt x="33124" y="6132"/>
                  </a:cubicBezTo>
                  <a:cubicBezTo>
                    <a:pt x="36589" y="10364"/>
                    <a:pt x="38416" y="15688"/>
                    <a:pt x="38279" y="21148"/>
                  </a:cubicBezTo>
                  <a:lnTo>
                    <a:pt x="38279" y="38264"/>
                  </a:lnTo>
                  <a:cubicBezTo>
                    <a:pt x="38330" y="40499"/>
                    <a:pt x="36555" y="42359"/>
                    <a:pt x="34302" y="42410"/>
                  </a:cubicBezTo>
                  <a:cubicBezTo>
                    <a:pt x="32049" y="42461"/>
                    <a:pt x="30189" y="40686"/>
                    <a:pt x="30138" y="38434"/>
                  </a:cubicBezTo>
                  <a:cubicBezTo>
                    <a:pt x="30138" y="38383"/>
                    <a:pt x="30138" y="38315"/>
                    <a:pt x="30138" y="38264"/>
                  </a:cubicBezTo>
                  <a:lnTo>
                    <a:pt x="30138" y="21148"/>
                  </a:lnTo>
                  <a:cubicBezTo>
                    <a:pt x="30240" y="17838"/>
                    <a:pt x="29250" y="14596"/>
                    <a:pt x="27338" y="11883"/>
                  </a:cubicBezTo>
                  <a:cubicBezTo>
                    <a:pt x="23532" y="7327"/>
                    <a:pt x="16756" y="6730"/>
                    <a:pt x="12199" y="10552"/>
                  </a:cubicBezTo>
                  <a:cubicBezTo>
                    <a:pt x="11721" y="10944"/>
                    <a:pt x="11277" y="11405"/>
                    <a:pt x="10867" y="11883"/>
                  </a:cubicBezTo>
                  <a:cubicBezTo>
                    <a:pt x="8956" y="14596"/>
                    <a:pt x="7966" y="17838"/>
                    <a:pt x="8068" y="21148"/>
                  </a:cubicBezTo>
                  <a:lnTo>
                    <a:pt x="8068" y="38264"/>
                  </a:lnTo>
                  <a:cubicBezTo>
                    <a:pt x="8376" y="40243"/>
                    <a:pt x="7010" y="42103"/>
                    <a:pt x="5013" y="42410"/>
                  </a:cubicBezTo>
                  <a:cubicBezTo>
                    <a:pt x="4672" y="42461"/>
                    <a:pt x="4330" y="42461"/>
                    <a:pt x="3989" y="42410"/>
                  </a:cubicBezTo>
                  <a:close/>
                </a:path>
              </a:pathLst>
            </a:custGeom>
            <a:solidFill>
              <a:srgbClr val="1B181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2" name="Freeform: Shape 1861">
              <a:extLst>
                <a:ext uri="{FF2B5EF4-FFF2-40B4-BE49-F238E27FC236}">
                  <a16:creationId xmlns:a16="http://schemas.microsoft.com/office/drawing/2014/main" id="{F7C28D8D-4BE7-B628-6E06-F0CDA98DC4CB}"/>
                </a:ext>
              </a:extLst>
            </p:cNvPr>
            <p:cNvSpPr/>
            <p:nvPr/>
          </p:nvSpPr>
          <p:spPr>
            <a:xfrm>
              <a:off x="7411824" y="4769962"/>
              <a:ext cx="33539" cy="42505"/>
            </a:xfrm>
            <a:custGeom>
              <a:avLst/>
              <a:gdLst>
                <a:gd name="connsiteX0" fmla="*/ 11905 w 33539"/>
                <a:gd name="connsiteY0" fmla="*/ 30424 h 42505"/>
                <a:gd name="connsiteX1" fmla="*/ 21190 w 33539"/>
                <a:gd name="connsiteY1" fmla="*/ 34263 h 42505"/>
                <a:gd name="connsiteX2" fmla="*/ 29417 w 33539"/>
                <a:gd name="connsiteY2" fmla="*/ 34263 h 42505"/>
                <a:gd name="connsiteX3" fmla="*/ 33410 w 33539"/>
                <a:gd name="connsiteY3" fmla="*/ 38427 h 42505"/>
                <a:gd name="connsiteX4" fmla="*/ 29417 w 33539"/>
                <a:gd name="connsiteY4" fmla="*/ 42403 h 42505"/>
                <a:gd name="connsiteX5" fmla="*/ 21190 w 33539"/>
                <a:gd name="connsiteY5" fmla="*/ 42403 h 42505"/>
                <a:gd name="connsiteX6" fmla="*/ -129 w 33539"/>
                <a:gd name="connsiteY6" fmla="*/ 21210 h 42505"/>
                <a:gd name="connsiteX7" fmla="*/ 21070 w 33539"/>
                <a:gd name="connsiteY7" fmla="*/ -103 h 42505"/>
                <a:gd name="connsiteX8" fmla="*/ 21190 w 33539"/>
                <a:gd name="connsiteY8" fmla="*/ -103 h 42505"/>
                <a:gd name="connsiteX9" fmla="*/ 29417 w 33539"/>
                <a:gd name="connsiteY9" fmla="*/ -103 h 42505"/>
                <a:gd name="connsiteX10" fmla="*/ 33410 w 33539"/>
                <a:gd name="connsiteY10" fmla="*/ 4043 h 42505"/>
                <a:gd name="connsiteX11" fmla="*/ 29417 w 33539"/>
                <a:gd name="connsiteY11" fmla="*/ 8036 h 42505"/>
                <a:gd name="connsiteX12" fmla="*/ 21190 w 33539"/>
                <a:gd name="connsiteY12" fmla="*/ 8036 h 42505"/>
                <a:gd name="connsiteX13" fmla="*/ 8064 w 33539"/>
                <a:gd name="connsiteY13" fmla="*/ 21158 h 42505"/>
                <a:gd name="connsiteX14" fmla="*/ 11905 w 33539"/>
                <a:gd name="connsiteY14" fmla="*/ 30424 h 4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539" h="42505">
                  <a:moveTo>
                    <a:pt x="11905" y="30424"/>
                  </a:moveTo>
                  <a:cubicBezTo>
                    <a:pt x="14345" y="32932"/>
                    <a:pt x="17691" y="34332"/>
                    <a:pt x="21190" y="34263"/>
                  </a:cubicBezTo>
                  <a:lnTo>
                    <a:pt x="29417" y="34263"/>
                  </a:lnTo>
                  <a:cubicBezTo>
                    <a:pt x="31669" y="34314"/>
                    <a:pt x="33445" y="36175"/>
                    <a:pt x="33410" y="38427"/>
                  </a:cubicBezTo>
                  <a:cubicBezTo>
                    <a:pt x="33359" y="40611"/>
                    <a:pt x="31601" y="42369"/>
                    <a:pt x="29417" y="42403"/>
                  </a:cubicBezTo>
                  <a:lnTo>
                    <a:pt x="21190" y="42403"/>
                  </a:lnTo>
                  <a:cubicBezTo>
                    <a:pt x="9447" y="42437"/>
                    <a:pt x="-94" y="32949"/>
                    <a:pt x="-129" y="21210"/>
                  </a:cubicBezTo>
                  <a:cubicBezTo>
                    <a:pt x="-163" y="9469"/>
                    <a:pt x="9327" y="-86"/>
                    <a:pt x="21070" y="-103"/>
                  </a:cubicBezTo>
                  <a:cubicBezTo>
                    <a:pt x="21104" y="-103"/>
                    <a:pt x="21155" y="-103"/>
                    <a:pt x="21190" y="-103"/>
                  </a:cubicBezTo>
                  <a:lnTo>
                    <a:pt x="29417" y="-103"/>
                  </a:lnTo>
                  <a:cubicBezTo>
                    <a:pt x="31669" y="-69"/>
                    <a:pt x="33445" y="1791"/>
                    <a:pt x="33410" y="4043"/>
                  </a:cubicBezTo>
                  <a:cubicBezTo>
                    <a:pt x="33359" y="6227"/>
                    <a:pt x="31601" y="7985"/>
                    <a:pt x="29417" y="8036"/>
                  </a:cubicBezTo>
                  <a:lnTo>
                    <a:pt x="21190" y="8036"/>
                  </a:lnTo>
                  <a:cubicBezTo>
                    <a:pt x="13936" y="8036"/>
                    <a:pt x="8064" y="13906"/>
                    <a:pt x="8064" y="21158"/>
                  </a:cubicBezTo>
                  <a:cubicBezTo>
                    <a:pt x="8064" y="24622"/>
                    <a:pt x="9447" y="27967"/>
                    <a:pt x="11905" y="30424"/>
                  </a:cubicBezTo>
                  <a:close/>
                </a:path>
              </a:pathLst>
            </a:custGeom>
            <a:solidFill>
              <a:srgbClr val="1B181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3" name="Freeform: Shape 1862">
              <a:extLst>
                <a:ext uri="{FF2B5EF4-FFF2-40B4-BE49-F238E27FC236}">
                  <a16:creationId xmlns:a16="http://schemas.microsoft.com/office/drawing/2014/main" id="{AE17598D-B8AE-E273-4F0E-E608E13EFF6E}"/>
                </a:ext>
              </a:extLst>
            </p:cNvPr>
            <p:cNvSpPr/>
            <p:nvPr/>
          </p:nvSpPr>
          <p:spPr>
            <a:xfrm>
              <a:off x="7452318" y="4751582"/>
              <a:ext cx="9681" cy="9780"/>
            </a:xfrm>
            <a:custGeom>
              <a:avLst/>
              <a:gdLst>
                <a:gd name="connsiteX0" fmla="*/ 4676 w 9681"/>
                <a:gd name="connsiteY0" fmla="*/ -102 h 9780"/>
                <a:gd name="connsiteX1" fmla="*/ 8158 w 9681"/>
                <a:gd name="connsiteY1" fmla="*/ 1349 h 9780"/>
                <a:gd name="connsiteX2" fmla="*/ 8158 w 9681"/>
                <a:gd name="connsiteY2" fmla="*/ 8225 h 9780"/>
                <a:gd name="connsiteX3" fmla="*/ 4676 w 9681"/>
                <a:gd name="connsiteY3" fmla="*/ 9676 h 9780"/>
                <a:gd name="connsiteX4" fmla="*/ 1279 w 9681"/>
                <a:gd name="connsiteY4" fmla="*/ 8225 h 9780"/>
                <a:gd name="connsiteX5" fmla="*/ 1279 w 9681"/>
                <a:gd name="connsiteY5" fmla="*/ 1349 h 9780"/>
                <a:gd name="connsiteX6" fmla="*/ 4676 w 9681"/>
                <a:gd name="connsiteY6" fmla="*/ -102 h 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81" h="9780">
                  <a:moveTo>
                    <a:pt x="4676" y="-102"/>
                  </a:moveTo>
                  <a:cubicBezTo>
                    <a:pt x="5990" y="-136"/>
                    <a:pt x="7253" y="393"/>
                    <a:pt x="8158" y="1349"/>
                  </a:cubicBezTo>
                  <a:cubicBezTo>
                    <a:pt x="10018" y="3260"/>
                    <a:pt x="10018" y="6314"/>
                    <a:pt x="8158" y="8225"/>
                  </a:cubicBezTo>
                  <a:cubicBezTo>
                    <a:pt x="7253" y="9181"/>
                    <a:pt x="5990" y="9710"/>
                    <a:pt x="4676" y="9676"/>
                  </a:cubicBezTo>
                  <a:cubicBezTo>
                    <a:pt x="3379" y="9693"/>
                    <a:pt x="2150" y="9164"/>
                    <a:pt x="1279" y="8225"/>
                  </a:cubicBezTo>
                  <a:cubicBezTo>
                    <a:pt x="-598" y="6314"/>
                    <a:pt x="-598" y="3260"/>
                    <a:pt x="1279" y="1349"/>
                  </a:cubicBezTo>
                  <a:cubicBezTo>
                    <a:pt x="2150" y="410"/>
                    <a:pt x="3379" y="-119"/>
                    <a:pt x="4676" y="-102"/>
                  </a:cubicBezTo>
                  <a:close/>
                </a:path>
              </a:pathLst>
            </a:custGeom>
            <a:solidFill>
              <a:srgbClr val="016BB4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4" name="Freeform: Shape 1863">
              <a:extLst>
                <a:ext uri="{FF2B5EF4-FFF2-40B4-BE49-F238E27FC236}">
                  <a16:creationId xmlns:a16="http://schemas.microsoft.com/office/drawing/2014/main" id="{4DC4FE0E-239B-5F65-D1E6-F0306B660754}"/>
                </a:ext>
              </a:extLst>
            </p:cNvPr>
            <p:cNvSpPr/>
            <p:nvPr/>
          </p:nvSpPr>
          <p:spPr>
            <a:xfrm>
              <a:off x="7453044" y="4769962"/>
              <a:ext cx="8141" cy="42522"/>
            </a:xfrm>
            <a:custGeom>
              <a:avLst/>
              <a:gdLst>
                <a:gd name="connsiteX0" fmla="*/ 8013 w 8141"/>
                <a:gd name="connsiteY0" fmla="*/ 3958 h 42522"/>
                <a:gd name="connsiteX1" fmla="*/ 8013 w 8141"/>
                <a:gd name="connsiteY1" fmla="*/ 38341 h 42522"/>
                <a:gd name="connsiteX2" fmla="*/ 3951 w 8141"/>
                <a:gd name="connsiteY2" fmla="*/ 42420 h 42522"/>
                <a:gd name="connsiteX3" fmla="*/ -129 w 8141"/>
                <a:gd name="connsiteY3" fmla="*/ 38341 h 42522"/>
                <a:gd name="connsiteX4" fmla="*/ -129 w 8141"/>
                <a:gd name="connsiteY4" fmla="*/ 3958 h 42522"/>
                <a:gd name="connsiteX5" fmla="*/ 3951 w 8141"/>
                <a:gd name="connsiteY5" fmla="*/ -103 h 42522"/>
                <a:gd name="connsiteX6" fmla="*/ 8013 w 8141"/>
                <a:gd name="connsiteY6" fmla="*/ 3958 h 4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41" h="42522">
                  <a:moveTo>
                    <a:pt x="8013" y="3958"/>
                  </a:moveTo>
                  <a:lnTo>
                    <a:pt x="8013" y="38341"/>
                  </a:lnTo>
                  <a:cubicBezTo>
                    <a:pt x="8013" y="40594"/>
                    <a:pt x="6186" y="42420"/>
                    <a:pt x="3951" y="42420"/>
                  </a:cubicBezTo>
                  <a:cubicBezTo>
                    <a:pt x="1698" y="42420"/>
                    <a:pt x="-129" y="40594"/>
                    <a:pt x="-129" y="38341"/>
                  </a:cubicBezTo>
                  <a:lnTo>
                    <a:pt x="-129" y="3958"/>
                  </a:lnTo>
                  <a:cubicBezTo>
                    <a:pt x="-129" y="1705"/>
                    <a:pt x="1698" y="-103"/>
                    <a:pt x="3951" y="-103"/>
                  </a:cubicBezTo>
                  <a:cubicBezTo>
                    <a:pt x="6186" y="-103"/>
                    <a:pt x="8013" y="1705"/>
                    <a:pt x="8013" y="3958"/>
                  </a:cubicBezTo>
                  <a:close/>
                </a:path>
              </a:pathLst>
            </a:custGeom>
            <a:solidFill>
              <a:srgbClr val="1B181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5" name="Freeform: Shape 1864">
              <a:extLst>
                <a:ext uri="{FF2B5EF4-FFF2-40B4-BE49-F238E27FC236}">
                  <a16:creationId xmlns:a16="http://schemas.microsoft.com/office/drawing/2014/main" id="{67B0D185-5C85-E189-A7A9-EBD9A436B9E3}"/>
                </a:ext>
              </a:extLst>
            </p:cNvPr>
            <p:cNvSpPr/>
            <p:nvPr/>
          </p:nvSpPr>
          <p:spPr>
            <a:xfrm>
              <a:off x="7468866" y="4769962"/>
              <a:ext cx="33522" cy="42506"/>
            </a:xfrm>
            <a:custGeom>
              <a:avLst/>
              <a:gdLst>
                <a:gd name="connsiteX0" fmla="*/ 12553 w 33522"/>
                <a:gd name="connsiteY0" fmla="*/ -103 h 42506"/>
                <a:gd name="connsiteX1" fmla="*/ 29297 w 33522"/>
                <a:gd name="connsiteY1" fmla="*/ -103 h 42506"/>
                <a:gd name="connsiteX2" fmla="*/ 33393 w 33522"/>
                <a:gd name="connsiteY2" fmla="*/ 3941 h 42506"/>
                <a:gd name="connsiteX3" fmla="*/ 29348 w 33522"/>
                <a:gd name="connsiteY3" fmla="*/ 8036 h 42506"/>
                <a:gd name="connsiteX4" fmla="*/ 29297 w 33522"/>
                <a:gd name="connsiteY4" fmla="*/ 8036 h 42506"/>
                <a:gd name="connsiteX5" fmla="*/ 12553 w 33522"/>
                <a:gd name="connsiteY5" fmla="*/ 8036 h 42506"/>
                <a:gd name="connsiteX6" fmla="*/ 8030 w 33522"/>
                <a:gd name="connsiteY6" fmla="*/ 12558 h 42506"/>
                <a:gd name="connsiteX7" fmla="*/ 12553 w 33522"/>
                <a:gd name="connsiteY7" fmla="*/ 17080 h 42506"/>
                <a:gd name="connsiteX8" fmla="*/ 20695 w 33522"/>
                <a:gd name="connsiteY8" fmla="*/ 17080 h 42506"/>
                <a:gd name="connsiteX9" fmla="*/ 33359 w 33522"/>
                <a:gd name="connsiteY9" fmla="*/ 29742 h 42506"/>
                <a:gd name="connsiteX10" fmla="*/ 20695 w 33522"/>
                <a:gd name="connsiteY10" fmla="*/ 42403 h 42506"/>
                <a:gd name="connsiteX11" fmla="*/ 3968 w 33522"/>
                <a:gd name="connsiteY11" fmla="*/ 42403 h 42506"/>
                <a:gd name="connsiteX12" fmla="*/ -129 w 33522"/>
                <a:gd name="connsiteY12" fmla="*/ 38358 h 42506"/>
                <a:gd name="connsiteX13" fmla="*/ 3900 w 33522"/>
                <a:gd name="connsiteY13" fmla="*/ 34263 h 42506"/>
                <a:gd name="connsiteX14" fmla="*/ 3968 w 33522"/>
                <a:gd name="connsiteY14" fmla="*/ 34263 h 42506"/>
                <a:gd name="connsiteX15" fmla="*/ 20695 w 33522"/>
                <a:gd name="connsiteY15" fmla="*/ 34263 h 42506"/>
                <a:gd name="connsiteX16" fmla="*/ 25269 w 33522"/>
                <a:gd name="connsiteY16" fmla="*/ 29793 h 42506"/>
                <a:gd name="connsiteX17" fmla="*/ 20780 w 33522"/>
                <a:gd name="connsiteY17" fmla="*/ 25219 h 42506"/>
                <a:gd name="connsiteX18" fmla="*/ 20695 w 33522"/>
                <a:gd name="connsiteY18" fmla="*/ 25219 h 42506"/>
                <a:gd name="connsiteX19" fmla="*/ 12553 w 33522"/>
                <a:gd name="connsiteY19" fmla="*/ 25219 h 42506"/>
                <a:gd name="connsiteX20" fmla="*/ -111 w 33522"/>
                <a:gd name="connsiteY20" fmla="*/ 12558 h 42506"/>
                <a:gd name="connsiteX21" fmla="*/ 12553 w 33522"/>
                <a:gd name="connsiteY21" fmla="*/ -103 h 4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522" h="42506">
                  <a:moveTo>
                    <a:pt x="12553" y="-103"/>
                  </a:moveTo>
                  <a:lnTo>
                    <a:pt x="29297" y="-103"/>
                  </a:lnTo>
                  <a:cubicBezTo>
                    <a:pt x="31550" y="-120"/>
                    <a:pt x="33376" y="1688"/>
                    <a:pt x="33393" y="3941"/>
                  </a:cubicBezTo>
                  <a:cubicBezTo>
                    <a:pt x="33410" y="6176"/>
                    <a:pt x="31601" y="8019"/>
                    <a:pt x="29348" y="8036"/>
                  </a:cubicBezTo>
                  <a:cubicBezTo>
                    <a:pt x="29331" y="8036"/>
                    <a:pt x="29314" y="8036"/>
                    <a:pt x="29297" y="8036"/>
                  </a:cubicBezTo>
                  <a:lnTo>
                    <a:pt x="12553" y="8036"/>
                  </a:lnTo>
                  <a:cubicBezTo>
                    <a:pt x="10044" y="8036"/>
                    <a:pt x="8030" y="10050"/>
                    <a:pt x="8030" y="12558"/>
                  </a:cubicBezTo>
                  <a:cubicBezTo>
                    <a:pt x="8030" y="15049"/>
                    <a:pt x="10044" y="17080"/>
                    <a:pt x="12553" y="17080"/>
                  </a:cubicBezTo>
                  <a:lnTo>
                    <a:pt x="20695" y="17080"/>
                  </a:lnTo>
                  <a:cubicBezTo>
                    <a:pt x="27692" y="17080"/>
                    <a:pt x="33359" y="22745"/>
                    <a:pt x="33359" y="29742"/>
                  </a:cubicBezTo>
                  <a:cubicBezTo>
                    <a:pt x="33359" y="36738"/>
                    <a:pt x="27692" y="42403"/>
                    <a:pt x="20695" y="42403"/>
                  </a:cubicBezTo>
                  <a:lnTo>
                    <a:pt x="3968" y="42403"/>
                  </a:lnTo>
                  <a:cubicBezTo>
                    <a:pt x="1715" y="42420"/>
                    <a:pt x="-129" y="40611"/>
                    <a:pt x="-129" y="38358"/>
                  </a:cubicBezTo>
                  <a:cubicBezTo>
                    <a:pt x="-146" y="36123"/>
                    <a:pt x="1663" y="34280"/>
                    <a:pt x="3900" y="34263"/>
                  </a:cubicBezTo>
                  <a:cubicBezTo>
                    <a:pt x="3934" y="34263"/>
                    <a:pt x="3951" y="34263"/>
                    <a:pt x="3968" y="34263"/>
                  </a:cubicBezTo>
                  <a:lnTo>
                    <a:pt x="20695" y="34263"/>
                  </a:lnTo>
                  <a:cubicBezTo>
                    <a:pt x="23204" y="34297"/>
                    <a:pt x="25235" y="32284"/>
                    <a:pt x="25269" y="29793"/>
                  </a:cubicBezTo>
                  <a:cubicBezTo>
                    <a:pt x="25286" y="27284"/>
                    <a:pt x="23272" y="25237"/>
                    <a:pt x="20780" y="25219"/>
                  </a:cubicBezTo>
                  <a:cubicBezTo>
                    <a:pt x="20746" y="25219"/>
                    <a:pt x="20729" y="25219"/>
                    <a:pt x="20695" y="25219"/>
                  </a:cubicBezTo>
                  <a:lnTo>
                    <a:pt x="12553" y="25219"/>
                  </a:lnTo>
                  <a:cubicBezTo>
                    <a:pt x="5555" y="25219"/>
                    <a:pt x="-111" y="19555"/>
                    <a:pt x="-111" y="12558"/>
                  </a:cubicBezTo>
                  <a:cubicBezTo>
                    <a:pt x="-111" y="5562"/>
                    <a:pt x="5555" y="-103"/>
                    <a:pt x="12553" y="-103"/>
                  </a:cubicBezTo>
                  <a:close/>
                </a:path>
              </a:pathLst>
            </a:custGeom>
            <a:solidFill>
              <a:srgbClr val="1B181C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6" name="Freeform: Shape 1865">
              <a:extLst>
                <a:ext uri="{FF2B5EF4-FFF2-40B4-BE49-F238E27FC236}">
                  <a16:creationId xmlns:a16="http://schemas.microsoft.com/office/drawing/2014/main" id="{30C13467-012A-8C17-35A2-33005E1768BD}"/>
                </a:ext>
              </a:extLst>
            </p:cNvPr>
            <p:cNvSpPr/>
            <p:nvPr/>
          </p:nvSpPr>
          <p:spPr>
            <a:xfrm>
              <a:off x="7319058" y="5438027"/>
              <a:ext cx="53342" cy="41140"/>
            </a:xfrm>
            <a:custGeom>
              <a:avLst/>
              <a:gdLst>
                <a:gd name="connsiteX0" fmla="*/ -129 w 53342"/>
                <a:gd name="connsiteY0" fmla="*/ 35918 h 41140"/>
                <a:gd name="connsiteX1" fmla="*/ 28119 w 53342"/>
                <a:gd name="connsiteY1" fmla="*/ 35918 h 41140"/>
                <a:gd name="connsiteX2" fmla="*/ 39162 w 53342"/>
                <a:gd name="connsiteY2" fmla="*/ 27472 h 41140"/>
                <a:gd name="connsiteX3" fmla="*/ 537 w 53342"/>
                <a:gd name="connsiteY3" fmla="*/ 10203 h 41140"/>
                <a:gd name="connsiteX4" fmla="*/ 20336 w 53342"/>
                <a:gd name="connsiteY4" fmla="*/ -103 h 41140"/>
                <a:gd name="connsiteX5" fmla="*/ 49096 w 53342"/>
                <a:gd name="connsiteY5" fmla="*/ -103 h 41140"/>
                <a:gd name="connsiteX6" fmla="*/ 49096 w 53342"/>
                <a:gd name="connsiteY6" fmla="*/ 5016 h 41140"/>
                <a:gd name="connsiteX7" fmla="*/ 21224 w 53342"/>
                <a:gd name="connsiteY7" fmla="*/ 5016 h 41140"/>
                <a:gd name="connsiteX8" fmla="*/ 14618 w 53342"/>
                <a:gd name="connsiteY8" fmla="*/ 13770 h 41140"/>
                <a:gd name="connsiteX9" fmla="*/ 37967 w 53342"/>
                <a:gd name="connsiteY9" fmla="*/ 19691 h 41140"/>
                <a:gd name="connsiteX10" fmla="*/ 53175 w 53342"/>
                <a:gd name="connsiteY10" fmla="*/ 30509 h 41140"/>
                <a:gd name="connsiteX11" fmla="*/ 29519 w 53342"/>
                <a:gd name="connsiteY11" fmla="*/ 41037 h 41140"/>
                <a:gd name="connsiteX12" fmla="*/ -129 w 53342"/>
                <a:gd name="connsiteY12" fmla="*/ 41037 h 41140"/>
                <a:gd name="connsiteX13" fmla="*/ -129 w 53342"/>
                <a:gd name="connsiteY13" fmla="*/ 35918 h 4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342" h="41140">
                  <a:moveTo>
                    <a:pt x="-129" y="35918"/>
                  </a:moveTo>
                  <a:lnTo>
                    <a:pt x="28119" y="35918"/>
                  </a:lnTo>
                  <a:cubicBezTo>
                    <a:pt x="32181" y="35918"/>
                    <a:pt x="48277" y="35116"/>
                    <a:pt x="39162" y="27472"/>
                  </a:cubicBezTo>
                  <a:cubicBezTo>
                    <a:pt x="31823" y="21397"/>
                    <a:pt x="1203" y="22284"/>
                    <a:pt x="537" y="10203"/>
                  </a:cubicBezTo>
                  <a:cubicBezTo>
                    <a:pt x="230" y="2798"/>
                    <a:pt x="13440" y="-103"/>
                    <a:pt x="20336" y="-103"/>
                  </a:cubicBezTo>
                  <a:lnTo>
                    <a:pt x="49096" y="-103"/>
                  </a:lnTo>
                  <a:lnTo>
                    <a:pt x="49096" y="5016"/>
                  </a:lnTo>
                  <a:lnTo>
                    <a:pt x="21224" y="5016"/>
                  </a:lnTo>
                  <a:cubicBezTo>
                    <a:pt x="12758" y="5016"/>
                    <a:pt x="8013" y="11620"/>
                    <a:pt x="14618" y="13770"/>
                  </a:cubicBezTo>
                  <a:cubicBezTo>
                    <a:pt x="20183" y="15834"/>
                    <a:pt x="31379" y="17984"/>
                    <a:pt x="37967" y="19691"/>
                  </a:cubicBezTo>
                  <a:cubicBezTo>
                    <a:pt x="47611" y="22591"/>
                    <a:pt x="52800" y="27182"/>
                    <a:pt x="53175" y="30509"/>
                  </a:cubicBezTo>
                  <a:cubicBezTo>
                    <a:pt x="54216" y="39860"/>
                    <a:pt x="33888" y="41037"/>
                    <a:pt x="29519" y="41037"/>
                  </a:cubicBezTo>
                  <a:lnTo>
                    <a:pt x="-129" y="41037"/>
                  </a:lnTo>
                  <a:lnTo>
                    <a:pt x="-129" y="35918"/>
                  </a:lnTo>
                </a:path>
              </a:pathLst>
            </a:custGeom>
            <a:solidFill>
              <a:srgbClr val="0471B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7" name="Freeform: Shape 1866">
              <a:extLst>
                <a:ext uri="{FF2B5EF4-FFF2-40B4-BE49-F238E27FC236}">
                  <a16:creationId xmlns:a16="http://schemas.microsoft.com/office/drawing/2014/main" id="{1D396464-B27C-0587-A15D-28734DF475D6}"/>
                </a:ext>
              </a:extLst>
            </p:cNvPr>
            <p:cNvSpPr/>
            <p:nvPr/>
          </p:nvSpPr>
          <p:spPr>
            <a:xfrm>
              <a:off x="7079063" y="5438176"/>
              <a:ext cx="52416" cy="41235"/>
            </a:xfrm>
            <a:custGeom>
              <a:avLst/>
              <a:gdLst>
                <a:gd name="connsiteX0" fmla="*/ 52134 w 52416"/>
                <a:gd name="connsiteY0" fmla="*/ 23244 h 41235"/>
                <a:gd name="connsiteX1" fmla="*/ 10983 w 52416"/>
                <a:gd name="connsiteY1" fmla="*/ 23244 h 41235"/>
                <a:gd name="connsiteX2" fmla="*/ 42866 w 52416"/>
                <a:gd name="connsiteY2" fmla="*/ 35854 h 41235"/>
                <a:gd name="connsiteX3" fmla="*/ 52288 w 52416"/>
                <a:gd name="connsiteY3" fmla="*/ 35854 h 41235"/>
                <a:gd name="connsiteX4" fmla="*/ 52288 w 52416"/>
                <a:gd name="connsiteY4" fmla="*/ 41110 h 41235"/>
                <a:gd name="connsiteX5" fmla="*/ 43617 w 52416"/>
                <a:gd name="connsiteY5" fmla="*/ 41110 h 41235"/>
                <a:gd name="connsiteX6" fmla="*/ -129 w 52416"/>
                <a:gd name="connsiteY6" fmla="*/ 21248 h 41235"/>
                <a:gd name="connsiteX7" fmla="*/ -129 w 52416"/>
                <a:gd name="connsiteY7" fmla="*/ 20872 h 41235"/>
                <a:gd name="connsiteX8" fmla="*/ 43532 w 52416"/>
                <a:gd name="connsiteY8" fmla="*/ -99 h 41235"/>
                <a:gd name="connsiteX9" fmla="*/ 52134 w 52416"/>
                <a:gd name="connsiteY9" fmla="*/ -99 h 41235"/>
                <a:gd name="connsiteX10" fmla="*/ 52134 w 52416"/>
                <a:gd name="connsiteY10" fmla="*/ 5242 h 41235"/>
                <a:gd name="connsiteX11" fmla="*/ 42866 w 52416"/>
                <a:gd name="connsiteY11" fmla="*/ 5242 h 41235"/>
                <a:gd name="connsiteX12" fmla="*/ 10914 w 52416"/>
                <a:gd name="connsiteY12" fmla="*/ 17835 h 41235"/>
                <a:gd name="connsiteX13" fmla="*/ 52134 w 52416"/>
                <a:gd name="connsiteY13" fmla="*/ 17835 h 41235"/>
                <a:gd name="connsiteX14" fmla="*/ 52134 w 52416"/>
                <a:gd name="connsiteY14" fmla="*/ 23244 h 41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416" h="41235">
                  <a:moveTo>
                    <a:pt x="52134" y="23244"/>
                  </a:moveTo>
                  <a:lnTo>
                    <a:pt x="10983" y="23244"/>
                  </a:lnTo>
                  <a:cubicBezTo>
                    <a:pt x="13287" y="36742"/>
                    <a:pt x="38411" y="35854"/>
                    <a:pt x="42866" y="35854"/>
                  </a:cubicBezTo>
                  <a:lnTo>
                    <a:pt x="52288" y="35854"/>
                  </a:lnTo>
                  <a:lnTo>
                    <a:pt x="52288" y="41110"/>
                  </a:lnTo>
                  <a:lnTo>
                    <a:pt x="43617" y="41110"/>
                  </a:lnTo>
                  <a:cubicBezTo>
                    <a:pt x="33376" y="41110"/>
                    <a:pt x="1646" y="42595"/>
                    <a:pt x="-129" y="21248"/>
                  </a:cubicBezTo>
                  <a:lnTo>
                    <a:pt x="-129" y="20872"/>
                  </a:lnTo>
                  <a:cubicBezTo>
                    <a:pt x="1425" y="-918"/>
                    <a:pt x="33308" y="-99"/>
                    <a:pt x="43532" y="-99"/>
                  </a:cubicBezTo>
                  <a:lnTo>
                    <a:pt x="52134" y="-99"/>
                  </a:lnTo>
                  <a:lnTo>
                    <a:pt x="52134" y="5242"/>
                  </a:lnTo>
                  <a:lnTo>
                    <a:pt x="42866" y="5242"/>
                  </a:lnTo>
                  <a:cubicBezTo>
                    <a:pt x="38343" y="5242"/>
                    <a:pt x="13287" y="4269"/>
                    <a:pt x="10914" y="17835"/>
                  </a:cubicBezTo>
                  <a:lnTo>
                    <a:pt x="52134" y="17835"/>
                  </a:lnTo>
                  <a:lnTo>
                    <a:pt x="52134" y="23244"/>
                  </a:lnTo>
                </a:path>
              </a:pathLst>
            </a:custGeom>
            <a:solidFill>
              <a:srgbClr val="0471B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8" name="Freeform: Shape 1867">
              <a:extLst>
                <a:ext uri="{FF2B5EF4-FFF2-40B4-BE49-F238E27FC236}">
                  <a16:creationId xmlns:a16="http://schemas.microsoft.com/office/drawing/2014/main" id="{AADB7EED-7DE3-83FE-C23C-169684EB9754}"/>
                </a:ext>
              </a:extLst>
            </p:cNvPr>
            <p:cNvSpPr/>
            <p:nvPr/>
          </p:nvSpPr>
          <p:spPr>
            <a:xfrm>
              <a:off x="7229058" y="5437542"/>
              <a:ext cx="84589" cy="18879"/>
            </a:xfrm>
            <a:custGeom>
              <a:avLst/>
              <a:gdLst>
                <a:gd name="connsiteX0" fmla="*/ 11495 w 84589"/>
                <a:gd name="connsiteY0" fmla="*/ 18776 h 18879"/>
                <a:gd name="connsiteX1" fmla="*/ -129 w 84589"/>
                <a:gd name="connsiteY1" fmla="*/ 18776 h 18879"/>
                <a:gd name="connsiteX2" fmla="*/ 41484 w 84589"/>
                <a:gd name="connsiteY2" fmla="*/ -96 h 18879"/>
                <a:gd name="connsiteX3" fmla="*/ 84461 w 84589"/>
                <a:gd name="connsiteY3" fmla="*/ 18776 h 18879"/>
                <a:gd name="connsiteX4" fmla="*/ 72889 w 84589"/>
                <a:gd name="connsiteY4" fmla="*/ 18776 h 18879"/>
                <a:gd name="connsiteX5" fmla="*/ 41449 w 84589"/>
                <a:gd name="connsiteY5" fmla="*/ 5433 h 18879"/>
                <a:gd name="connsiteX6" fmla="*/ 11495 w 84589"/>
                <a:gd name="connsiteY6" fmla="*/ 18776 h 1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589" h="18879">
                  <a:moveTo>
                    <a:pt x="11495" y="18776"/>
                  </a:moveTo>
                  <a:lnTo>
                    <a:pt x="-129" y="18776"/>
                  </a:lnTo>
                  <a:cubicBezTo>
                    <a:pt x="3558" y="4545"/>
                    <a:pt x="29297" y="-318"/>
                    <a:pt x="41484" y="-96"/>
                  </a:cubicBezTo>
                  <a:cubicBezTo>
                    <a:pt x="54046" y="-96"/>
                    <a:pt x="79477" y="3573"/>
                    <a:pt x="84461" y="18776"/>
                  </a:cubicBezTo>
                  <a:lnTo>
                    <a:pt x="72889" y="18776"/>
                  </a:lnTo>
                  <a:cubicBezTo>
                    <a:pt x="69185" y="8094"/>
                    <a:pt x="51093" y="5433"/>
                    <a:pt x="41449" y="5433"/>
                  </a:cubicBezTo>
                  <a:cubicBezTo>
                    <a:pt x="31447" y="5433"/>
                    <a:pt x="15574" y="8470"/>
                    <a:pt x="11495" y="18776"/>
                  </a:cubicBezTo>
                </a:path>
              </a:pathLst>
            </a:custGeom>
            <a:solidFill>
              <a:srgbClr val="0471B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9" name="Freeform: Shape 1868">
              <a:extLst>
                <a:ext uri="{FF2B5EF4-FFF2-40B4-BE49-F238E27FC236}">
                  <a16:creationId xmlns:a16="http://schemas.microsoft.com/office/drawing/2014/main" id="{8CAB4501-CD1A-DB7C-C73B-3CB696F109E2}"/>
                </a:ext>
              </a:extLst>
            </p:cNvPr>
            <p:cNvSpPr/>
            <p:nvPr/>
          </p:nvSpPr>
          <p:spPr>
            <a:xfrm>
              <a:off x="6988977" y="5437805"/>
              <a:ext cx="84299" cy="42472"/>
            </a:xfrm>
            <a:custGeom>
              <a:avLst/>
              <a:gdLst>
                <a:gd name="connsiteX0" fmla="*/ -129 w 84299"/>
                <a:gd name="connsiteY0" fmla="*/ 21022 h 42472"/>
                <a:gd name="connsiteX1" fmla="*/ 43020 w 84299"/>
                <a:gd name="connsiteY1" fmla="*/ -103 h 42472"/>
                <a:gd name="connsiteX2" fmla="*/ 76525 w 84299"/>
                <a:gd name="connsiteY2" fmla="*/ 7541 h 42472"/>
                <a:gd name="connsiteX3" fmla="*/ 68741 w 84299"/>
                <a:gd name="connsiteY3" fmla="*/ 11756 h 42472"/>
                <a:gd name="connsiteX4" fmla="*/ 43020 w 84299"/>
                <a:gd name="connsiteY4" fmla="*/ 5170 h 42472"/>
                <a:gd name="connsiteX5" fmla="*/ 11427 w 84299"/>
                <a:gd name="connsiteY5" fmla="*/ 21022 h 42472"/>
                <a:gd name="connsiteX6" fmla="*/ 43020 w 84299"/>
                <a:gd name="connsiteY6" fmla="*/ 37266 h 42472"/>
                <a:gd name="connsiteX7" fmla="*/ 72445 w 84299"/>
                <a:gd name="connsiteY7" fmla="*/ 23615 h 42472"/>
                <a:gd name="connsiteX8" fmla="*/ 43532 w 84299"/>
                <a:gd name="connsiteY8" fmla="*/ 23615 h 42472"/>
                <a:gd name="connsiteX9" fmla="*/ 43532 w 84299"/>
                <a:gd name="connsiteY9" fmla="*/ 18360 h 42472"/>
                <a:gd name="connsiteX10" fmla="*/ 84171 w 84299"/>
                <a:gd name="connsiteY10" fmla="*/ 18360 h 42472"/>
                <a:gd name="connsiteX11" fmla="*/ 84171 w 84299"/>
                <a:gd name="connsiteY11" fmla="*/ 22592 h 42472"/>
                <a:gd name="connsiteX12" fmla="*/ 43020 w 84299"/>
                <a:gd name="connsiteY12" fmla="*/ 42369 h 42472"/>
                <a:gd name="connsiteX13" fmla="*/ -129 w 84299"/>
                <a:gd name="connsiteY13" fmla="*/ 21022 h 4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299" h="42472">
                  <a:moveTo>
                    <a:pt x="-129" y="21022"/>
                  </a:moveTo>
                  <a:cubicBezTo>
                    <a:pt x="-129" y="4504"/>
                    <a:pt x="31533" y="-103"/>
                    <a:pt x="43020" y="-103"/>
                  </a:cubicBezTo>
                  <a:cubicBezTo>
                    <a:pt x="54609" y="-52"/>
                    <a:pt x="66062" y="2559"/>
                    <a:pt x="76525" y="7541"/>
                  </a:cubicBezTo>
                  <a:lnTo>
                    <a:pt x="68741" y="11756"/>
                  </a:lnTo>
                  <a:cubicBezTo>
                    <a:pt x="60822" y="7541"/>
                    <a:pt x="51998" y="5272"/>
                    <a:pt x="43020" y="5170"/>
                  </a:cubicBezTo>
                  <a:cubicBezTo>
                    <a:pt x="33888" y="5170"/>
                    <a:pt x="11205" y="9384"/>
                    <a:pt x="11427" y="21022"/>
                  </a:cubicBezTo>
                  <a:cubicBezTo>
                    <a:pt x="11580" y="33035"/>
                    <a:pt x="35237" y="37266"/>
                    <a:pt x="43020" y="37266"/>
                  </a:cubicBezTo>
                  <a:cubicBezTo>
                    <a:pt x="50137" y="37266"/>
                    <a:pt x="72445" y="33922"/>
                    <a:pt x="72445" y="23615"/>
                  </a:cubicBezTo>
                  <a:lnTo>
                    <a:pt x="43532" y="23615"/>
                  </a:lnTo>
                  <a:lnTo>
                    <a:pt x="43532" y="18360"/>
                  </a:lnTo>
                  <a:lnTo>
                    <a:pt x="84171" y="18360"/>
                  </a:lnTo>
                  <a:lnTo>
                    <a:pt x="84171" y="22592"/>
                  </a:lnTo>
                  <a:cubicBezTo>
                    <a:pt x="84171" y="37778"/>
                    <a:pt x="54063" y="42369"/>
                    <a:pt x="43020" y="42369"/>
                  </a:cubicBezTo>
                  <a:cubicBezTo>
                    <a:pt x="30184" y="42369"/>
                    <a:pt x="-129" y="38154"/>
                    <a:pt x="-129" y="21022"/>
                  </a:cubicBezTo>
                </a:path>
              </a:pathLst>
            </a:custGeom>
            <a:solidFill>
              <a:srgbClr val="0471B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0" name="Freeform: Shape 1869">
              <a:extLst>
                <a:ext uri="{FF2B5EF4-FFF2-40B4-BE49-F238E27FC236}">
                  <a16:creationId xmlns:a16="http://schemas.microsoft.com/office/drawing/2014/main" id="{77F19F5E-582E-5899-2D44-C0B3589AFBE4}"/>
                </a:ext>
              </a:extLst>
            </p:cNvPr>
            <p:cNvSpPr/>
            <p:nvPr/>
          </p:nvSpPr>
          <p:spPr>
            <a:xfrm>
              <a:off x="7135695" y="5435665"/>
              <a:ext cx="89829" cy="45265"/>
            </a:xfrm>
            <a:custGeom>
              <a:avLst/>
              <a:gdLst>
                <a:gd name="connsiteX0" fmla="*/ 80723 w 89829"/>
                <a:gd name="connsiteY0" fmla="*/ 7599 h 45265"/>
                <a:gd name="connsiteX1" fmla="*/ 61454 w 89829"/>
                <a:gd name="connsiteY1" fmla="*/ 6644 h 45265"/>
                <a:gd name="connsiteX2" fmla="*/ 44795 w 89829"/>
                <a:gd name="connsiteY2" fmla="*/ 34731 h 45265"/>
                <a:gd name="connsiteX3" fmla="*/ 28119 w 89829"/>
                <a:gd name="connsiteY3" fmla="*/ 6644 h 45265"/>
                <a:gd name="connsiteX4" fmla="*/ 8849 w 89829"/>
                <a:gd name="connsiteY4" fmla="*/ 7599 h 45265"/>
                <a:gd name="connsiteX5" fmla="*/ -129 w 89829"/>
                <a:gd name="connsiteY5" fmla="*/ 43843 h 45265"/>
                <a:gd name="connsiteX6" fmla="*/ 11375 w 89829"/>
                <a:gd name="connsiteY6" fmla="*/ 43843 h 45265"/>
                <a:gd name="connsiteX7" fmla="*/ 18493 w 89829"/>
                <a:gd name="connsiteY7" fmla="*/ 10193 h 45265"/>
                <a:gd name="connsiteX8" fmla="*/ 37097 w 89829"/>
                <a:gd name="connsiteY8" fmla="*/ 41335 h 45265"/>
                <a:gd name="connsiteX9" fmla="*/ 44795 w 89829"/>
                <a:gd name="connsiteY9" fmla="*/ 45157 h 45265"/>
                <a:gd name="connsiteX10" fmla="*/ 52476 w 89829"/>
                <a:gd name="connsiteY10" fmla="*/ 41335 h 45265"/>
                <a:gd name="connsiteX11" fmla="*/ 71097 w 89829"/>
                <a:gd name="connsiteY11" fmla="*/ 10193 h 45265"/>
                <a:gd name="connsiteX12" fmla="*/ 78197 w 89829"/>
                <a:gd name="connsiteY12" fmla="*/ 43843 h 45265"/>
                <a:gd name="connsiteX13" fmla="*/ 89701 w 89829"/>
                <a:gd name="connsiteY13" fmla="*/ 43843 h 45265"/>
                <a:gd name="connsiteX14" fmla="*/ 80723 w 89829"/>
                <a:gd name="connsiteY14" fmla="*/ 7599 h 4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829" h="45265">
                  <a:moveTo>
                    <a:pt x="80723" y="7599"/>
                  </a:moveTo>
                  <a:cubicBezTo>
                    <a:pt x="78197" y="-2843"/>
                    <a:pt x="66864" y="-2178"/>
                    <a:pt x="61454" y="6644"/>
                  </a:cubicBezTo>
                  <a:lnTo>
                    <a:pt x="44795" y="34731"/>
                  </a:lnTo>
                  <a:lnTo>
                    <a:pt x="28119" y="6644"/>
                  </a:lnTo>
                  <a:cubicBezTo>
                    <a:pt x="22709" y="-2178"/>
                    <a:pt x="11375" y="-2843"/>
                    <a:pt x="8849" y="7599"/>
                  </a:cubicBezTo>
                  <a:lnTo>
                    <a:pt x="-129" y="43843"/>
                  </a:lnTo>
                  <a:lnTo>
                    <a:pt x="11375" y="43843"/>
                  </a:lnTo>
                  <a:lnTo>
                    <a:pt x="18493" y="10193"/>
                  </a:lnTo>
                  <a:lnTo>
                    <a:pt x="37097" y="41335"/>
                  </a:lnTo>
                  <a:cubicBezTo>
                    <a:pt x="38872" y="43792"/>
                    <a:pt x="41740" y="45225"/>
                    <a:pt x="44795" y="45157"/>
                  </a:cubicBezTo>
                  <a:cubicBezTo>
                    <a:pt x="47833" y="45259"/>
                    <a:pt x="50718" y="43809"/>
                    <a:pt x="52476" y="41335"/>
                  </a:cubicBezTo>
                  <a:lnTo>
                    <a:pt x="71097" y="10193"/>
                  </a:lnTo>
                  <a:lnTo>
                    <a:pt x="78197" y="43843"/>
                  </a:lnTo>
                  <a:lnTo>
                    <a:pt x="89701" y="43843"/>
                  </a:lnTo>
                  <a:lnTo>
                    <a:pt x="80723" y="7599"/>
                  </a:lnTo>
                </a:path>
              </a:pathLst>
            </a:custGeom>
            <a:solidFill>
              <a:srgbClr val="0471B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1" name="Freeform: Shape 1870">
              <a:extLst>
                <a:ext uri="{FF2B5EF4-FFF2-40B4-BE49-F238E27FC236}">
                  <a16:creationId xmlns:a16="http://schemas.microsoft.com/office/drawing/2014/main" id="{3EAACDCB-C193-37D1-2D4C-56082E2C1221}"/>
                </a:ext>
              </a:extLst>
            </p:cNvPr>
            <p:cNvSpPr/>
            <p:nvPr/>
          </p:nvSpPr>
          <p:spPr>
            <a:xfrm>
              <a:off x="7229194" y="5461114"/>
              <a:ext cx="84607" cy="18879"/>
            </a:xfrm>
            <a:custGeom>
              <a:avLst/>
              <a:gdLst>
                <a:gd name="connsiteX0" fmla="*/ 11512 w 84607"/>
                <a:gd name="connsiteY0" fmla="*/ -103 h 18879"/>
                <a:gd name="connsiteX1" fmla="*/ -129 w 84607"/>
                <a:gd name="connsiteY1" fmla="*/ -103 h 18879"/>
                <a:gd name="connsiteX2" fmla="*/ 41501 w 84607"/>
                <a:gd name="connsiteY2" fmla="*/ 18770 h 18879"/>
                <a:gd name="connsiteX3" fmla="*/ 84478 w 84607"/>
                <a:gd name="connsiteY3" fmla="*/ -103 h 18879"/>
                <a:gd name="connsiteX4" fmla="*/ 72906 w 84607"/>
                <a:gd name="connsiteY4" fmla="*/ -103 h 18879"/>
                <a:gd name="connsiteX5" fmla="*/ 41467 w 84607"/>
                <a:gd name="connsiteY5" fmla="*/ 13241 h 18879"/>
                <a:gd name="connsiteX6" fmla="*/ 11512 w 84607"/>
                <a:gd name="connsiteY6" fmla="*/ -103 h 1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607" h="18879">
                  <a:moveTo>
                    <a:pt x="11512" y="-103"/>
                  </a:moveTo>
                  <a:lnTo>
                    <a:pt x="-129" y="-103"/>
                  </a:lnTo>
                  <a:cubicBezTo>
                    <a:pt x="3575" y="14128"/>
                    <a:pt x="29314" y="18992"/>
                    <a:pt x="41501" y="18770"/>
                  </a:cubicBezTo>
                  <a:cubicBezTo>
                    <a:pt x="54063" y="18770"/>
                    <a:pt x="79494" y="15084"/>
                    <a:pt x="84478" y="-103"/>
                  </a:cubicBezTo>
                  <a:lnTo>
                    <a:pt x="72906" y="-103"/>
                  </a:lnTo>
                  <a:cubicBezTo>
                    <a:pt x="69202" y="10562"/>
                    <a:pt x="51110" y="13241"/>
                    <a:pt x="41467" y="13241"/>
                  </a:cubicBezTo>
                  <a:cubicBezTo>
                    <a:pt x="31465" y="13241"/>
                    <a:pt x="15591" y="10203"/>
                    <a:pt x="11512" y="-103"/>
                  </a:cubicBezTo>
                </a:path>
              </a:pathLst>
            </a:custGeom>
            <a:solidFill>
              <a:srgbClr val="0471B9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2" name="Freeform: Shape 1871">
              <a:extLst>
                <a:ext uri="{FF2B5EF4-FFF2-40B4-BE49-F238E27FC236}">
                  <a16:creationId xmlns:a16="http://schemas.microsoft.com/office/drawing/2014/main" id="{79CFBFC2-7D4A-4B9B-B9CC-9DB19E36BF0C}"/>
                </a:ext>
              </a:extLst>
            </p:cNvPr>
            <p:cNvSpPr/>
            <p:nvPr/>
          </p:nvSpPr>
          <p:spPr>
            <a:xfrm>
              <a:off x="8013785" y="5475090"/>
              <a:ext cx="58868" cy="93953"/>
            </a:xfrm>
            <a:custGeom>
              <a:avLst/>
              <a:gdLst>
                <a:gd name="connsiteX0" fmla="*/ 349 w 58868"/>
                <a:gd name="connsiteY0" fmla="*/ 20715 h 93953"/>
                <a:gd name="connsiteX1" fmla="*/ -129 w 58868"/>
                <a:gd name="connsiteY1" fmla="*/ 1228 h 93953"/>
                <a:gd name="connsiteX2" fmla="*/ 12928 w 58868"/>
                <a:gd name="connsiteY2" fmla="*/ 1228 h 93953"/>
                <a:gd name="connsiteX3" fmla="*/ 13662 w 58868"/>
                <a:gd name="connsiteY3" fmla="*/ 10254 h 93953"/>
                <a:gd name="connsiteX4" fmla="*/ 13901 w 58868"/>
                <a:gd name="connsiteY4" fmla="*/ 10254 h 93953"/>
                <a:gd name="connsiteX5" fmla="*/ 34076 w 58868"/>
                <a:gd name="connsiteY5" fmla="*/ -103 h 93953"/>
                <a:gd name="connsiteX6" fmla="*/ 58740 w 58868"/>
                <a:gd name="connsiteY6" fmla="*/ 29810 h 93953"/>
                <a:gd name="connsiteX7" fmla="*/ 31994 w 58868"/>
                <a:gd name="connsiteY7" fmla="*/ 61361 h 93953"/>
                <a:gd name="connsiteX8" fmla="*/ 15455 w 58868"/>
                <a:gd name="connsiteY8" fmla="*/ 53511 h 93953"/>
                <a:gd name="connsiteX9" fmla="*/ 15216 w 58868"/>
                <a:gd name="connsiteY9" fmla="*/ 53511 h 93953"/>
                <a:gd name="connsiteX10" fmla="*/ 15216 w 58868"/>
                <a:gd name="connsiteY10" fmla="*/ 93850 h 93953"/>
                <a:gd name="connsiteX11" fmla="*/ 349 w 58868"/>
                <a:gd name="connsiteY11" fmla="*/ 93850 h 93953"/>
                <a:gd name="connsiteX12" fmla="*/ 15216 w 58868"/>
                <a:gd name="connsiteY12" fmla="*/ 35423 h 93953"/>
                <a:gd name="connsiteX13" fmla="*/ 15625 w 58868"/>
                <a:gd name="connsiteY13" fmla="*/ 39468 h 93953"/>
                <a:gd name="connsiteX14" fmla="*/ 28700 w 58868"/>
                <a:gd name="connsiteY14" fmla="*/ 49877 h 93953"/>
                <a:gd name="connsiteX15" fmla="*/ 43668 w 58868"/>
                <a:gd name="connsiteY15" fmla="*/ 30492 h 93953"/>
                <a:gd name="connsiteX16" fmla="*/ 29041 w 58868"/>
                <a:gd name="connsiteY16" fmla="*/ 11620 h 93953"/>
                <a:gd name="connsiteX17" fmla="*/ 15762 w 58868"/>
                <a:gd name="connsiteY17" fmla="*/ 22626 h 93953"/>
                <a:gd name="connsiteX18" fmla="*/ 15216 w 58868"/>
                <a:gd name="connsiteY18" fmla="*/ 26380 h 9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868" h="93953">
                  <a:moveTo>
                    <a:pt x="349" y="20715"/>
                  </a:moveTo>
                  <a:cubicBezTo>
                    <a:pt x="349" y="13087"/>
                    <a:pt x="144" y="6757"/>
                    <a:pt x="-129" y="1228"/>
                  </a:cubicBezTo>
                  <a:lnTo>
                    <a:pt x="12928" y="1228"/>
                  </a:lnTo>
                  <a:lnTo>
                    <a:pt x="13662" y="10254"/>
                  </a:lnTo>
                  <a:lnTo>
                    <a:pt x="13901" y="10254"/>
                  </a:lnTo>
                  <a:cubicBezTo>
                    <a:pt x="18237" y="3617"/>
                    <a:pt x="25081" y="-103"/>
                    <a:pt x="34076" y="-103"/>
                  </a:cubicBezTo>
                  <a:cubicBezTo>
                    <a:pt x="47560" y="-103"/>
                    <a:pt x="58740" y="11449"/>
                    <a:pt x="58740" y="29810"/>
                  </a:cubicBezTo>
                  <a:cubicBezTo>
                    <a:pt x="58740" y="51140"/>
                    <a:pt x="45392" y="61361"/>
                    <a:pt x="31994" y="61361"/>
                  </a:cubicBezTo>
                  <a:cubicBezTo>
                    <a:pt x="24603" y="61361"/>
                    <a:pt x="18459" y="58272"/>
                    <a:pt x="15455" y="53511"/>
                  </a:cubicBezTo>
                  <a:lnTo>
                    <a:pt x="15216" y="53511"/>
                  </a:lnTo>
                  <a:lnTo>
                    <a:pt x="15216" y="93850"/>
                  </a:lnTo>
                  <a:lnTo>
                    <a:pt x="349" y="93850"/>
                  </a:lnTo>
                  <a:close/>
                  <a:moveTo>
                    <a:pt x="15216" y="35423"/>
                  </a:moveTo>
                  <a:cubicBezTo>
                    <a:pt x="15216" y="36772"/>
                    <a:pt x="15352" y="38137"/>
                    <a:pt x="15625" y="39468"/>
                  </a:cubicBezTo>
                  <a:cubicBezTo>
                    <a:pt x="17059" y="45543"/>
                    <a:pt x="22453" y="49843"/>
                    <a:pt x="28700" y="49877"/>
                  </a:cubicBezTo>
                  <a:cubicBezTo>
                    <a:pt x="38121" y="49877"/>
                    <a:pt x="43668" y="42027"/>
                    <a:pt x="43668" y="30492"/>
                  </a:cubicBezTo>
                  <a:cubicBezTo>
                    <a:pt x="43668" y="20066"/>
                    <a:pt x="38599" y="11620"/>
                    <a:pt x="29041" y="11620"/>
                  </a:cubicBezTo>
                  <a:cubicBezTo>
                    <a:pt x="22589" y="11773"/>
                    <a:pt x="17110" y="16329"/>
                    <a:pt x="15762" y="22626"/>
                  </a:cubicBezTo>
                  <a:cubicBezTo>
                    <a:pt x="15420" y="23855"/>
                    <a:pt x="15250" y="25100"/>
                    <a:pt x="15216" y="26380"/>
                  </a:cubicBezTo>
                  <a:close/>
                </a:path>
              </a:pathLst>
            </a:custGeom>
            <a:solidFill>
              <a:srgbClr val="218395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3" name="Freeform: Shape 1872">
              <a:extLst>
                <a:ext uri="{FF2B5EF4-FFF2-40B4-BE49-F238E27FC236}">
                  <a16:creationId xmlns:a16="http://schemas.microsoft.com/office/drawing/2014/main" id="{6678A496-1D2B-9C7D-7F54-FC51298F6CF8}"/>
                </a:ext>
              </a:extLst>
            </p:cNvPr>
            <p:cNvSpPr/>
            <p:nvPr/>
          </p:nvSpPr>
          <p:spPr>
            <a:xfrm>
              <a:off x="8084464" y="5475083"/>
              <a:ext cx="33453" cy="60139"/>
            </a:xfrm>
            <a:custGeom>
              <a:avLst/>
              <a:gdLst>
                <a:gd name="connsiteX0" fmla="*/ 366 w 33453"/>
                <a:gd name="connsiteY0" fmla="*/ 20141 h 60139"/>
                <a:gd name="connsiteX1" fmla="*/ -129 w 33453"/>
                <a:gd name="connsiteY1" fmla="*/ 1234 h 60139"/>
                <a:gd name="connsiteX2" fmla="*/ 12758 w 33453"/>
                <a:gd name="connsiteY2" fmla="*/ 1234 h 60139"/>
                <a:gd name="connsiteX3" fmla="*/ 13304 w 33453"/>
                <a:gd name="connsiteY3" fmla="*/ 12411 h 60139"/>
                <a:gd name="connsiteX4" fmla="*/ 13731 w 33453"/>
                <a:gd name="connsiteY4" fmla="*/ 12411 h 60139"/>
                <a:gd name="connsiteX5" fmla="*/ 29826 w 33453"/>
                <a:gd name="connsiteY5" fmla="*/ -97 h 60139"/>
                <a:gd name="connsiteX6" fmla="*/ 33325 w 33453"/>
                <a:gd name="connsiteY6" fmla="*/ 227 h 60139"/>
                <a:gd name="connsiteX7" fmla="*/ 33325 w 33453"/>
                <a:gd name="connsiteY7" fmla="*/ 14237 h 60139"/>
                <a:gd name="connsiteX8" fmla="*/ 28956 w 33453"/>
                <a:gd name="connsiteY8" fmla="*/ 13810 h 60139"/>
                <a:gd name="connsiteX9" fmla="*/ 15625 w 33453"/>
                <a:gd name="connsiteY9" fmla="*/ 25055 h 60139"/>
                <a:gd name="connsiteX10" fmla="*/ 15250 w 33453"/>
                <a:gd name="connsiteY10" fmla="*/ 29543 h 60139"/>
                <a:gd name="connsiteX11" fmla="*/ 15250 w 33453"/>
                <a:gd name="connsiteY11" fmla="*/ 60036 h 60139"/>
                <a:gd name="connsiteX12" fmla="*/ 366 w 33453"/>
                <a:gd name="connsiteY12" fmla="*/ 60036 h 6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53" h="60139">
                  <a:moveTo>
                    <a:pt x="366" y="20141"/>
                  </a:moveTo>
                  <a:cubicBezTo>
                    <a:pt x="366" y="12257"/>
                    <a:pt x="196" y="6473"/>
                    <a:pt x="-129" y="1234"/>
                  </a:cubicBezTo>
                  <a:lnTo>
                    <a:pt x="12758" y="1234"/>
                  </a:lnTo>
                  <a:lnTo>
                    <a:pt x="13304" y="12411"/>
                  </a:lnTo>
                  <a:lnTo>
                    <a:pt x="13731" y="12411"/>
                  </a:lnTo>
                  <a:cubicBezTo>
                    <a:pt x="16615" y="4135"/>
                    <a:pt x="23477" y="-97"/>
                    <a:pt x="29826" y="-97"/>
                  </a:cubicBezTo>
                  <a:cubicBezTo>
                    <a:pt x="31004" y="-131"/>
                    <a:pt x="32164" y="-28"/>
                    <a:pt x="33325" y="227"/>
                  </a:cubicBezTo>
                  <a:lnTo>
                    <a:pt x="33325" y="14237"/>
                  </a:lnTo>
                  <a:cubicBezTo>
                    <a:pt x="31891" y="13930"/>
                    <a:pt x="30423" y="13793"/>
                    <a:pt x="28956" y="13810"/>
                  </a:cubicBezTo>
                  <a:cubicBezTo>
                    <a:pt x="22299" y="13623"/>
                    <a:pt x="16564" y="18468"/>
                    <a:pt x="15625" y="25055"/>
                  </a:cubicBezTo>
                  <a:cubicBezTo>
                    <a:pt x="15369" y="26540"/>
                    <a:pt x="15233" y="28041"/>
                    <a:pt x="15250" y="29543"/>
                  </a:cubicBezTo>
                  <a:lnTo>
                    <a:pt x="15250" y="60036"/>
                  </a:lnTo>
                  <a:lnTo>
                    <a:pt x="366" y="60036"/>
                  </a:lnTo>
                  <a:close/>
                </a:path>
              </a:pathLst>
            </a:custGeom>
            <a:solidFill>
              <a:srgbClr val="218395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4" name="Freeform: Shape 1873">
              <a:extLst>
                <a:ext uri="{FF2B5EF4-FFF2-40B4-BE49-F238E27FC236}">
                  <a16:creationId xmlns:a16="http://schemas.microsoft.com/office/drawing/2014/main" id="{FB3A77AE-5E15-2B80-09B0-69A14E1072B6}"/>
                </a:ext>
              </a:extLst>
            </p:cNvPr>
            <p:cNvSpPr/>
            <p:nvPr/>
          </p:nvSpPr>
          <p:spPr>
            <a:xfrm>
              <a:off x="8123534" y="5476421"/>
              <a:ext cx="58851" cy="97775"/>
            </a:xfrm>
            <a:custGeom>
              <a:avLst/>
              <a:gdLst>
                <a:gd name="connsiteX0" fmla="*/ 16257 w 58851"/>
                <a:gd name="connsiteY0" fmla="*/ -103 h 97775"/>
                <a:gd name="connsiteX1" fmla="*/ 26856 w 58851"/>
                <a:gd name="connsiteY1" fmla="*/ 35970 h 97775"/>
                <a:gd name="connsiteX2" fmla="*/ 30184 w 58851"/>
                <a:gd name="connsiteY2" fmla="*/ 49006 h 97775"/>
                <a:gd name="connsiteX3" fmla="*/ 30526 w 58851"/>
                <a:gd name="connsiteY3" fmla="*/ 49006 h 97775"/>
                <a:gd name="connsiteX4" fmla="*/ 33649 w 58851"/>
                <a:gd name="connsiteY4" fmla="*/ 35833 h 97775"/>
                <a:gd name="connsiteX5" fmla="*/ 42849 w 58851"/>
                <a:gd name="connsiteY5" fmla="*/ -103 h 97775"/>
                <a:gd name="connsiteX6" fmla="*/ 58722 w 58851"/>
                <a:gd name="connsiteY6" fmla="*/ -103 h 97775"/>
                <a:gd name="connsiteX7" fmla="*/ 43976 w 58851"/>
                <a:gd name="connsiteY7" fmla="*/ 45815 h 97775"/>
                <a:gd name="connsiteX8" fmla="*/ 23528 w 58851"/>
                <a:gd name="connsiteY8" fmla="*/ 89072 h 97775"/>
                <a:gd name="connsiteX9" fmla="*/ 7928 w 58851"/>
                <a:gd name="connsiteY9" fmla="*/ 97672 h 97775"/>
                <a:gd name="connsiteX10" fmla="*/ 4565 w 58851"/>
                <a:gd name="connsiteY10" fmla="*/ 83356 h 97775"/>
                <a:gd name="connsiteX11" fmla="*/ 13168 w 58851"/>
                <a:gd name="connsiteY11" fmla="*/ 78715 h 97775"/>
                <a:gd name="connsiteX12" fmla="*/ 21326 w 58851"/>
                <a:gd name="connsiteY12" fmla="*/ 67981 h 97775"/>
                <a:gd name="connsiteX13" fmla="*/ 22265 w 58851"/>
                <a:gd name="connsiteY13" fmla="*/ 64995 h 97775"/>
                <a:gd name="connsiteX14" fmla="*/ 21480 w 58851"/>
                <a:gd name="connsiteY14" fmla="*/ 61668 h 97775"/>
                <a:gd name="connsiteX15" fmla="*/ -129 w 58851"/>
                <a:gd name="connsiteY15" fmla="*/ -103 h 9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851" h="97775">
                  <a:moveTo>
                    <a:pt x="16257" y="-103"/>
                  </a:moveTo>
                  <a:lnTo>
                    <a:pt x="26856" y="35970"/>
                  </a:lnTo>
                  <a:cubicBezTo>
                    <a:pt x="28034" y="40133"/>
                    <a:pt x="29314" y="45269"/>
                    <a:pt x="30184" y="49006"/>
                  </a:cubicBezTo>
                  <a:lnTo>
                    <a:pt x="30526" y="49006"/>
                  </a:lnTo>
                  <a:cubicBezTo>
                    <a:pt x="31447" y="45235"/>
                    <a:pt x="32540" y="40167"/>
                    <a:pt x="33649" y="35833"/>
                  </a:cubicBezTo>
                  <a:lnTo>
                    <a:pt x="42849" y="-103"/>
                  </a:lnTo>
                  <a:lnTo>
                    <a:pt x="58722" y="-103"/>
                  </a:lnTo>
                  <a:lnTo>
                    <a:pt x="43976" y="45815"/>
                  </a:lnTo>
                  <a:cubicBezTo>
                    <a:pt x="35902" y="70933"/>
                    <a:pt x="30458" y="82093"/>
                    <a:pt x="23528" y="89072"/>
                  </a:cubicBezTo>
                  <a:cubicBezTo>
                    <a:pt x="19346" y="93492"/>
                    <a:pt x="13884" y="96495"/>
                    <a:pt x="7928" y="97672"/>
                  </a:cubicBezTo>
                  <a:lnTo>
                    <a:pt x="4565" y="83356"/>
                  </a:lnTo>
                  <a:cubicBezTo>
                    <a:pt x="7706" y="82366"/>
                    <a:pt x="10624" y="80796"/>
                    <a:pt x="13168" y="78715"/>
                  </a:cubicBezTo>
                  <a:cubicBezTo>
                    <a:pt x="16701" y="75831"/>
                    <a:pt x="19500" y="72162"/>
                    <a:pt x="21326" y="67981"/>
                  </a:cubicBezTo>
                  <a:cubicBezTo>
                    <a:pt x="21855" y="67060"/>
                    <a:pt x="22180" y="66053"/>
                    <a:pt x="22265" y="64995"/>
                  </a:cubicBezTo>
                  <a:cubicBezTo>
                    <a:pt x="22214" y="63852"/>
                    <a:pt x="21941" y="62726"/>
                    <a:pt x="21480" y="61668"/>
                  </a:cubicBezTo>
                  <a:lnTo>
                    <a:pt x="-129" y="-103"/>
                  </a:lnTo>
                  <a:close/>
                </a:path>
              </a:pathLst>
            </a:custGeom>
            <a:solidFill>
              <a:srgbClr val="218395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5" name="Freeform: Shape 1874">
              <a:extLst>
                <a:ext uri="{FF2B5EF4-FFF2-40B4-BE49-F238E27FC236}">
                  <a16:creationId xmlns:a16="http://schemas.microsoft.com/office/drawing/2014/main" id="{8467A96F-6C6C-5B96-C9A9-8AE5B98CDDBD}"/>
                </a:ext>
              </a:extLst>
            </p:cNvPr>
            <p:cNvSpPr/>
            <p:nvPr/>
          </p:nvSpPr>
          <p:spPr>
            <a:xfrm>
              <a:off x="8185884" y="5475085"/>
              <a:ext cx="41817" cy="61422"/>
            </a:xfrm>
            <a:custGeom>
              <a:avLst/>
              <a:gdLst>
                <a:gd name="connsiteX0" fmla="*/ 2875 w 41817"/>
                <a:gd name="connsiteY0" fmla="*/ 46366 h 61422"/>
                <a:gd name="connsiteX1" fmla="*/ 17878 w 41817"/>
                <a:gd name="connsiteY1" fmla="*/ 50649 h 61422"/>
                <a:gd name="connsiteX2" fmla="*/ 27351 w 41817"/>
                <a:gd name="connsiteY2" fmla="*/ 44045 h 61422"/>
                <a:gd name="connsiteX3" fmla="*/ 17691 w 41817"/>
                <a:gd name="connsiteY3" fmla="*/ 35479 h 61422"/>
                <a:gd name="connsiteX4" fmla="*/ 1425 w 41817"/>
                <a:gd name="connsiteY4" fmla="*/ 18296 h 61422"/>
                <a:gd name="connsiteX5" fmla="*/ 23750 w 41817"/>
                <a:gd name="connsiteY5" fmla="*/ -99 h 61422"/>
                <a:gd name="connsiteX6" fmla="*/ 39350 w 41817"/>
                <a:gd name="connsiteY6" fmla="*/ 3416 h 61422"/>
                <a:gd name="connsiteX7" fmla="*/ 36397 w 41817"/>
                <a:gd name="connsiteY7" fmla="*/ 13859 h 61422"/>
                <a:gd name="connsiteX8" fmla="*/ 23955 w 41817"/>
                <a:gd name="connsiteY8" fmla="*/ 10464 h 61422"/>
                <a:gd name="connsiteX9" fmla="*/ 15728 w 41817"/>
                <a:gd name="connsiteY9" fmla="*/ 16692 h 61422"/>
                <a:gd name="connsiteX10" fmla="*/ 25986 w 41817"/>
                <a:gd name="connsiteY10" fmla="*/ 24934 h 61422"/>
                <a:gd name="connsiteX11" fmla="*/ 41688 w 41817"/>
                <a:gd name="connsiteY11" fmla="*/ 42851 h 61422"/>
                <a:gd name="connsiteX12" fmla="*/ 17793 w 41817"/>
                <a:gd name="connsiteY12" fmla="*/ 61314 h 61422"/>
                <a:gd name="connsiteX13" fmla="*/ -129 w 41817"/>
                <a:gd name="connsiteY13" fmla="*/ 57184 h 6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817" h="61422">
                  <a:moveTo>
                    <a:pt x="2875" y="46366"/>
                  </a:moveTo>
                  <a:cubicBezTo>
                    <a:pt x="7450" y="48977"/>
                    <a:pt x="12604" y="50461"/>
                    <a:pt x="17878" y="50649"/>
                  </a:cubicBezTo>
                  <a:cubicBezTo>
                    <a:pt x="24415" y="50649"/>
                    <a:pt x="27351" y="47901"/>
                    <a:pt x="27351" y="44045"/>
                  </a:cubicBezTo>
                  <a:cubicBezTo>
                    <a:pt x="27351" y="40069"/>
                    <a:pt x="24928" y="38056"/>
                    <a:pt x="17691" y="35479"/>
                  </a:cubicBezTo>
                  <a:cubicBezTo>
                    <a:pt x="6170" y="31538"/>
                    <a:pt x="1373" y="25275"/>
                    <a:pt x="1425" y="18296"/>
                  </a:cubicBezTo>
                  <a:cubicBezTo>
                    <a:pt x="1425" y="7955"/>
                    <a:pt x="10027" y="-99"/>
                    <a:pt x="23750" y="-99"/>
                  </a:cubicBezTo>
                  <a:cubicBezTo>
                    <a:pt x="29160" y="-184"/>
                    <a:pt x="34503" y="1010"/>
                    <a:pt x="39350" y="3416"/>
                  </a:cubicBezTo>
                  <a:lnTo>
                    <a:pt x="36397" y="13859"/>
                  </a:lnTo>
                  <a:cubicBezTo>
                    <a:pt x="32591" y="11726"/>
                    <a:pt x="28324" y="10566"/>
                    <a:pt x="23955" y="10464"/>
                  </a:cubicBezTo>
                  <a:cubicBezTo>
                    <a:pt x="18663" y="10464"/>
                    <a:pt x="15728" y="13074"/>
                    <a:pt x="15728" y="16692"/>
                  </a:cubicBezTo>
                  <a:cubicBezTo>
                    <a:pt x="15728" y="20429"/>
                    <a:pt x="18561" y="22220"/>
                    <a:pt x="25986" y="24934"/>
                  </a:cubicBezTo>
                  <a:cubicBezTo>
                    <a:pt x="36704" y="28722"/>
                    <a:pt x="41637" y="34182"/>
                    <a:pt x="41688" y="42851"/>
                  </a:cubicBezTo>
                  <a:cubicBezTo>
                    <a:pt x="41688" y="53567"/>
                    <a:pt x="33325" y="61314"/>
                    <a:pt x="17793" y="61314"/>
                  </a:cubicBezTo>
                  <a:cubicBezTo>
                    <a:pt x="11580" y="61416"/>
                    <a:pt x="5418" y="60000"/>
                    <a:pt x="-129" y="57184"/>
                  </a:cubicBezTo>
                  <a:close/>
                </a:path>
              </a:pathLst>
            </a:custGeom>
            <a:solidFill>
              <a:srgbClr val="218395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6" name="Freeform: Shape 1875">
              <a:extLst>
                <a:ext uri="{FF2B5EF4-FFF2-40B4-BE49-F238E27FC236}">
                  <a16:creationId xmlns:a16="http://schemas.microsoft.com/office/drawing/2014/main" id="{7558FCCA-A3A4-D21E-475D-441883104D5A}"/>
                </a:ext>
              </a:extLst>
            </p:cNvPr>
            <p:cNvSpPr/>
            <p:nvPr/>
          </p:nvSpPr>
          <p:spPr>
            <a:xfrm>
              <a:off x="8239512" y="5475079"/>
              <a:ext cx="87167" cy="60143"/>
            </a:xfrm>
            <a:custGeom>
              <a:avLst/>
              <a:gdLst>
                <a:gd name="connsiteX0" fmla="*/ 349 w 87167"/>
                <a:gd name="connsiteY0" fmla="*/ 18729 h 60143"/>
                <a:gd name="connsiteX1" fmla="*/ -129 w 87167"/>
                <a:gd name="connsiteY1" fmla="*/ 1239 h 60143"/>
                <a:gd name="connsiteX2" fmla="*/ 12570 w 87167"/>
                <a:gd name="connsiteY2" fmla="*/ 1239 h 60143"/>
                <a:gd name="connsiteX3" fmla="*/ 13253 w 87167"/>
                <a:gd name="connsiteY3" fmla="*/ 9872 h 60143"/>
                <a:gd name="connsiteX4" fmla="*/ 13594 w 87167"/>
                <a:gd name="connsiteY4" fmla="*/ 9872 h 60143"/>
                <a:gd name="connsiteX5" fmla="*/ 31703 w 87167"/>
                <a:gd name="connsiteY5" fmla="*/ -93 h 60143"/>
                <a:gd name="connsiteX6" fmla="*/ 48021 w 87167"/>
                <a:gd name="connsiteY6" fmla="*/ 10760 h 60143"/>
                <a:gd name="connsiteX7" fmla="*/ 48260 w 87167"/>
                <a:gd name="connsiteY7" fmla="*/ 10760 h 60143"/>
                <a:gd name="connsiteX8" fmla="*/ 55462 w 87167"/>
                <a:gd name="connsiteY8" fmla="*/ 3371 h 60143"/>
                <a:gd name="connsiteX9" fmla="*/ 67410 w 87167"/>
                <a:gd name="connsiteY9" fmla="*/ -93 h 60143"/>
                <a:gd name="connsiteX10" fmla="*/ 87039 w 87167"/>
                <a:gd name="connsiteY10" fmla="*/ 25418 h 60143"/>
                <a:gd name="connsiteX11" fmla="*/ 87039 w 87167"/>
                <a:gd name="connsiteY11" fmla="*/ 60040 h 60143"/>
                <a:gd name="connsiteX12" fmla="*/ 72548 w 87167"/>
                <a:gd name="connsiteY12" fmla="*/ 60040 h 60143"/>
                <a:gd name="connsiteX13" fmla="*/ 72548 w 87167"/>
                <a:gd name="connsiteY13" fmla="*/ 27517 h 60143"/>
                <a:gd name="connsiteX14" fmla="*/ 62051 w 87167"/>
                <a:gd name="connsiteY14" fmla="*/ 11971 h 60143"/>
                <a:gd name="connsiteX15" fmla="*/ 51707 w 87167"/>
                <a:gd name="connsiteY15" fmla="*/ 19787 h 60143"/>
                <a:gd name="connsiteX16" fmla="*/ 50956 w 87167"/>
                <a:gd name="connsiteY16" fmla="*/ 24752 h 60143"/>
                <a:gd name="connsiteX17" fmla="*/ 50956 w 87167"/>
                <a:gd name="connsiteY17" fmla="*/ 60040 h 60143"/>
                <a:gd name="connsiteX18" fmla="*/ 36448 w 87167"/>
                <a:gd name="connsiteY18" fmla="*/ 60040 h 60143"/>
                <a:gd name="connsiteX19" fmla="*/ 36448 w 87167"/>
                <a:gd name="connsiteY19" fmla="*/ 26049 h 60143"/>
                <a:gd name="connsiteX20" fmla="*/ 26293 w 87167"/>
                <a:gd name="connsiteY20" fmla="*/ 11971 h 60143"/>
                <a:gd name="connsiteX21" fmla="*/ 15591 w 87167"/>
                <a:gd name="connsiteY21" fmla="*/ 20367 h 60143"/>
                <a:gd name="connsiteX22" fmla="*/ 14857 w 87167"/>
                <a:gd name="connsiteY22" fmla="*/ 25281 h 60143"/>
                <a:gd name="connsiteX23" fmla="*/ 14857 w 87167"/>
                <a:gd name="connsiteY23" fmla="*/ 60040 h 60143"/>
                <a:gd name="connsiteX24" fmla="*/ 349 w 87167"/>
                <a:gd name="connsiteY24" fmla="*/ 60040 h 6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167" h="60143">
                  <a:moveTo>
                    <a:pt x="349" y="18729"/>
                  </a:moveTo>
                  <a:cubicBezTo>
                    <a:pt x="349" y="11937"/>
                    <a:pt x="127" y="6323"/>
                    <a:pt x="-129" y="1239"/>
                  </a:cubicBezTo>
                  <a:lnTo>
                    <a:pt x="12570" y="1239"/>
                  </a:lnTo>
                  <a:lnTo>
                    <a:pt x="13253" y="9872"/>
                  </a:lnTo>
                  <a:lnTo>
                    <a:pt x="13594" y="9872"/>
                  </a:lnTo>
                  <a:cubicBezTo>
                    <a:pt x="17349" y="3491"/>
                    <a:pt x="24296" y="-332"/>
                    <a:pt x="31703" y="-93"/>
                  </a:cubicBezTo>
                  <a:cubicBezTo>
                    <a:pt x="38906" y="-315"/>
                    <a:pt x="45443" y="4037"/>
                    <a:pt x="48021" y="10760"/>
                  </a:cubicBezTo>
                  <a:lnTo>
                    <a:pt x="48260" y="10760"/>
                  </a:lnTo>
                  <a:cubicBezTo>
                    <a:pt x="50103" y="7808"/>
                    <a:pt x="52561" y="5282"/>
                    <a:pt x="55462" y="3371"/>
                  </a:cubicBezTo>
                  <a:cubicBezTo>
                    <a:pt x="58978" y="999"/>
                    <a:pt x="63160" y="-212"/>
                    <a:pt x="67410" y="-93"/>
                  </a:cubicBezTo>
                  <a:cubicBezTo>
                    <a:pt x="77139" y="-93"/>
                    <a:pt x="87039" y="6562"/>
                    <a:pt x="87039" y="25418"/>
                  </a:cubicBezTo>
                  <a:lnTo>
                    <a:pt x="87039" y="60040"/>
                  </a:lnTo>
                  <a:lnTo>
                    <a:pt x="72548" y="60040"/>
                  </a:lnTo>
                  <a:lnTo>
                    <a:pt x="72548" y="27517"/>
                  </a:lnTo>
                  <a:cubicBezTo>
                    <a:pt x="72548" y="17722"/>
                    <a:pt x="69151" y="11971"/>
                    <a:pt x="62051" y="11971"/>
                  </a:cubicBezTo>
                  <a:cubicBezTo>
                    <a:pt x="57289" y="12108"/>
                    <a:pt x="53124" y="15248"/>
                    <a:pt x="51707" y="19787"/>
                  </a:cubicBezTo>
                  <a:cubicBezTo>
                    <a:pt x="51212" y="21408"/>
                    <a:pt x="50956" y="23080"/>
                    <a:pt x="50956" y="24752"/>
                  </a:cubicBezTo>
                  <a:lnTo>
                    <a:pt x="50956" y="60040"/>
                  </a:lnTo>
                  <a:lnTo>
                    <a:pt x="36448" y="60040"/>
                  </a:lnTo>
                  <a:lnTo>
                    <a:pt x="36448" y="26049"/>
                  </a:lnTo>
                  <a:cubicBezTo>
                    <a:pt x="36448" y="17756"/>
                    <a:pt x="33137" y="11971"/>
                    <a:pt x="26293" y="11971"/>
                  </a:cubicBezTo>
                  <a:cubicBezTo>
                    <a:pt x="20712" y="11971"/>
                    <a:pt x="16991" y="16340"/>
                    <a:pt x="15591" y="20367"/>
                  </a:cubicBezTo>
                  <a:cubicBezTo>
                    <a:pt x="15079" y="21954"/>
                    <a:pt x="14823" y="23609"/>
                    <a:pt x="14857" y="25281"/>
                  </a:cubicBezTo>
                  <a:lnTo>
                    <a:pt x="14857" y="60040"/>
                  </a:lnTo>
                  <a:lnTo>
                    <a:pt x="349" y="60040"/>
                  </a:lnTo>
                  <a:close/>
                </a:path>
              </a:pathLst>
            </a:custGeom>
            <a:solidFill>
              <a:srgbClr val="218395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7" name="Freeform: Shape 1876">
              <a:extLst>
                <a:ext uri="{FF2B5EF4-FFF2-40B4-BE49-F238E27FC236}">
                  <a16:creationId xmlns:a16="http://schemas.microsoft.com/office/drawing/2014/main" id="{F86FED96-8096-E630-14E4-E8BB19A101D1}"/>
                </a:ext>
              </a:extLst>
            </p:cNvPr>
            <p:cNvSpPr/>
            <p:nvPr/>
          </p:nvSpPr>
          <p:spPr>
            <a:xfrm>
              <a:off x="8095246" y="5313821"/>
              <a:ext cx="125184" cy="143286"/>
            </a:xfrm>
            <a:custGeom>
              <a:avLst/>
              <a:gdLst>
                <a:gd name="connsiteX0" fmla="*/ 123092 w 125184"/>
                <a:gd name="connsiteY0" fmla="*/ 136661 h 143286"/>
                <a:gd name="connsiteX1" fmla="*/ 120566 w 125184"/>
                <a:gd name="connsiteY1" fmla="*/ 114513 h 143286"/>
                <a:gd name="connsiteX2" fmla="*/ 115548 w 125184"/>
                <a:gd name="connsiteY2" fmla="*/ 107380 h 143286"/>
                <a:gd name="connsiteX3" fmla="*/ 108380 w 125184"/>
                <a:gd name="connsiteY3" fmla="*/ 15713 h 143286"/>
                <a:gd name="connsiteX4" fmla="*/ 106349 w 125184"/>
                <a:gd name="connsiteY4" fmla="*/ 10679 h 143286"/>
                <a:gd name="connsiteX5" fmla="*/ 102423 w 125184"/>
                <a:gd name="connsiteY5" fmla="*/ 2472 h 143286"/>
                <a:gd name="connsiteX6" fmla="*/ 1294 w 125184"/>
                <a:gd name="connsiteY6" fmla="*/ 128658 h 143286"/>
                <a:gd name="connsiteX7" fmla="*/ 37666 w 125184"/>
                <a:gd name="connsiteY7" fmla="*/ 134187 h 143286"/>
                <a:gd name="connsiteX8" fmla="*/ 107577 w 125184"/>
                <a:gd name="connsiteY8" fmla="*/ 122055 h 143286"/>
                <a:gd name="connsiteX9" fmla="*/ 117255 w 125184"/>
                <a:gd name="connsiteY9" fmla="*/ 139443 h 143286"/>
                <a:gd name="connsiteX10" fmla="*/ 123092 w 125184"/>
                <a:gd name="connsiteY10" fmla="*/ 136661 h 143286"/>
                <a:gd name="connsiteX11" fmla="*/ 19898 w 125184"/>
                <a:gd name="connsiteY11" fmla="*/ 124444 h 143286"/>
                <a:gd name="connsiteX12" fmla="*/ 91960 w 125184"/>
                <a:gd name="connsiteY12" fmla="*/ 29723 h 143286"/>
                <a:gd name="connsiteX13" fmla="*/ 100955 w 125184"/>
                <a:gd name="connsiteY13" fmla="*/ 109018 h 143286"/>
                <a:gd name="connsiteX14" fmla="*/ 19898 w 125184"/>
                <a:gd name="connsiteY14" fmla="*/ 124444 h 14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184" h="143286">
                  <a:moveTo>
                    <a:pt x="123092" y="136661"/>
                  </a:moveTo>
                  <a:cubicBezTo>
                    <a:pt x="116641" y="124153"/>
                    <a:pt x="115122" y="114513"/>
                    <a:pt x="120566" y="114513"/>
                  </a:cubicBezTo>
                  <a:cubicBezTo>
                    <a:pt x="126011" y="114513"/>
                    <a:pt x="122239" y="107380"/>
                    <a:pt x="115548" y="107380"/>
                  </a:cubicBezTo>
                  <a:cubicBezTo>
                    <a:pt x="108840" y="107380"/>
                    <a:pt x="109148" y="36565"/>
                    <a:pt x="108380" y="15713"/>
                  </a:cubicBezTo>
                  <a:cubicBezTo>
                    <a:pt x="108329" y="14348"/>
                    <a:pt x="101279" y="19450"/>
                    <a:pt x="106349" y="10679"/>
                  </a:cubicBezTo>
                  <a:cubicBezTo>
                    <a:pt x="113364" y="-1436"/>
                    <a:pt x="107697" y="-2016"/>
                    <a:pt x="102423" y="2472"/>
                  </a:cubicBezTo>
                  <a:cubicBezTo>
                    <a:pt x="61613" y="37230"/>
                    <a:pt x="30054" y="67997"/>
                    <a:pt x="1294" y="128658"/>
                  </a:cubicBezTo>
                  <a:cubicBezTo>
                    <a:pt x="1294" y="128658"/>
                    <a:pt x="-11166" y="154305"/>
                    <a:pt x="37666" y="134187"/>
                  </a:cubicBezTo>
                  <a:cubicBezTo>
                    <a:pt x="80798" y="116424"/>
                    <a:pt x="107577" y="122055"/>
                    <a:pt x="107577" y="122055"/>
                  </a:cubicBezTo>
                  <a:cubicBezTo>
                    <a:pt x="107577" y="122055"/>
                    <a:pt x="112408" y="135894"/>
                    <a:pt x="117255" y="139443"/>
                  </a:cubicBezTo>
                  <a:cubicBezTo>
                    <a:pt x="119337" y="140979"/>
                    <a:pt x="129186" y="148436"/>
                    <a:pt x="123092" y="136661"/>
                  </a:cubicBezTo>
                  <a:close/>
                  <a:moveTo>
                    <a:pt x="19898" y="124444"/>
                  </a:moveTo>
                  <a:cubicBezTo>
                    <a:pt x="41967" y="77774"/>
                    <a:pt x="91960" y="29723"/>
                    <a:pt x="91960" y="29723"/>
                  </a:cubicBezTo>
                  <a:cubicBezTo>
                    <a:pt x="91192" y="51786"/>
                    <a:pt x="100955" y="109018"/>
                    <a:pt x="100955" y="109018"/>
                  </a:cubicBezTo>
                  <a:cubicBezTo>
                    <a:pt x="65009" y="109393"/>
                    <a:pt x="19898" y="124444"/>
                    <a:pt x="19898" y="124444"/>
                  </a:cubicBezTo>
                  <a:close/>
                </a:path>
              </a:pathLst>
            </a:custGeom>
            <a:solidFill>
              <a:srgbClr val="208394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8" name="Freeform: Shape 1877">
              <a:extLst>
                <a:ext uri="{FF2B5EF4-FFF2-40B4-BE49-F238E27FC236}">
                  <a16:creationId xmlns:a16="http://schemas.microsoft.com/office/drawing/2014/main" id="{C1D0DB53-B2D7-EBBF-1DA6-8424A62BE2B0}"/>
                </a:ext>
              </a:extLst>
            </p:cNvPr>
            <p:cNvSpPr/>
            <p:nvPr/>
          </p:nvSpPr>
          <p:spPr>
            <a:xfrm>
              <a:off x="7865869" y="4664357"/>
              <a:ext cx="121848" cy="184062"/>
            </a:xfrm>
            <a:custGeom>
              <a:avLst/>
              <a:gdLst>
                <a:gd name="connsiteX0" fmla="*/ 0 w 121848"/>
                <a:gd name="connsiteY0" fmla="*/ 0 h 184062"/>
                <a:gd name="connsiteX1" fmla="*/ 121848 w 121848"/>
                <a:gd name="connsiteY1" fmla="*/ 0 h 184062"/>
                <a:gd name="connsiteX2" fmla="*/ 121848 w 121848"/>
                <a:gd name="connsiteY2" fmla="*/ 184062 h 184062"/>
                <a:gd name="connsiteX3" fmla="*/ 0 w 121848"/>
                <a:gd name="connsiteY3" fmla="*/ 184062 h 18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48" h="184062">
                  <a:moveTo>
                    <a:pt x="0" y="0"/>
                  </a:moveTo>
                  <a:lnTo>
                    <a:pt x="121848" y="0"/>
                  </a:lnTo>
                  <a:lnTo>
                    <a:pt x="121848" y="184062"/>
                  </a:lnTo>
                  <a:lnTo>
                    <a:pt x="0" y="184062"/>
                  </a:lnTo>
                  <a:close/>
                </a:path>
              </a:pathLst>
            </a:custGeom>
            <a:solidFill>
              <a:srgbClr val="1A181D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9" name="Freeform: Shape 1878">
              <a:extLst>
                <a:ext uri="{FF2B5EF4-FFF2-40B4-BE49-F238E27FC236}">
                  <a16:creationId xmlns:a16="http://schemas.microsoft.com/office/drawing/2014/main" id="{41887EE0-88A4-1D8E-DC33-8065E8B76499}"/>
                </a:ext>
              </a:extLst>
            </p:cNvPr>
            <p:cNvSpPr/>
            <p:nvPr/>
          </p:nvSpPr>
          <p:spPr>
            <a:xfrm>
              <a:off x="7987719" y="4664357"/>
              <a:ext cx="121848" cy="184062"/>
            </a:xfrm>
            <a:custGeom>
              <a:avLst/>
              <a:gdLst>
                <a:gd name="connsiteX0" fmla="*/ 0 w 121848"/>
                <a:gd name="connsiteY0" fmla="*/ 0 h 184062"/>
                <a:gd name="connsiteX1" fmla="*/ 121848 w 121848"/>
                <a:gd name="connsiteY1" fmla="*/ 0 h 184062"/>
                <a:gd name="connsiteX2" fmla="*/ 121848 w 121848"/>
                <a:gd name="connsiteY2" fmla="*/ 184062 h 184062"/>
                <a:gd name="connsiteX3" fmla="*/ 0 w 121848"/>
                <a:gd name="connsiteY3" fmla="*/ 184062 h 18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48" h="184062">
                  <a:moveTo>
                    <a:pt x="0" y="0"/>
                  </a:moveTo>
                  <a:lnTo>
                    <a:pt x="121848" y="0"/>
                  </a:lnTo>
                  <a:lnTo>
                    <a:pt x="121848" y="184062"/>
                  </a:lnTo>
                  <a:lnTo>
                    <a:pt x="0" y="184062"/>
                  </a:lnTo>
                  <a:close/>
                </a:path>
              </a:pathLst>
            </a:custGeom>
            <a:solidFill>
              <a:srgbClr val="F08034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0" name="Freeform: Shape 1879">
              <a:extLst>
                <a:ext uri="{FF2B5EF4-FFF2-40B4-BE49-F238E27FC236}">
                  <a16:creationId xmlns:a16="http://schemas.microsoft.com/office/drawing/2014/main" id="{B81A6DF8-E4AA-7527-1B00-126648731BD0}"/>
                </a:ext>
              </a:extLst>
            </p:cNvPr>
            <p:cNvSpPr/>
            <p:nvPr/>
          </p:nvSpPr>
          <p:spPr>
            <a:xfrm>
              <a:off x="7878954" y="4675991"/>
              <a:ext cx="93389" cy="157379"/>
            </a:xfrm>
            <a:custGeom>
              <a:avLst/>
              <a:gdLst>
                <a:gd name="connsiteX0" fmla="*/ 52332 w 93389"/>
                <a:gd name="connsiteY0" fmla="*/ 69005 h 157379"/>
                <a:gd name="connsiteX1" fmla="*/ 93261 w 93389"/>
                <a:gd name="connsiteY1" fmla="*/ 69005 h 157379"/>
                <a:gd name="connsiteX2" fmla="*/ 93142 w 93389"/>
                <a:gd name="connsiteY2" fmla="*/ 45270 h 157379"/>
                <a:gd name="connsiteX3" fmla="*/ 46255 w 93389"/>
                <a:gd name="connsiteY3" fmla="*/ -103 h 157379"/>
                <a:gd name="connsiteX4" fmla="*/ -102 w 93389"/>
                <a:gd name="connsiteY4" fmla="*/ 46242 h 157379"/>
                <a:gd name="connsiteX5" fmla="*/ -102 w 93389"/>
                <a:gd name="connsiteY5" fmla="*/ 120367 h 157379"/>
                <a:gd name="connsiteX6" fmla="*/ 46563 w 93389"/>
                <a:gd name="connsiteY6" fmla="*/ 157276 h 157379"/>
                <a:gd name="connsiteX7" fmla="*/ 92493 w 93389"/>
                <a:gd name="connsiteY7" fmla="*/ 111358 h 157379"/>
                <a:gd name="connsiteX8" fmla="*/ 92493 w 93389"/>
                <a:gd name="connsiteY8" fmla="*/ 92366 h 157379"/>
                <a:gd name="connsiteX9" fmla="*/ 52332 w 93389"/>
                <a:gd name="connsiteY9" fmla="*/ 92366 h 157379"/>
                <a:gd name="connsiteX10" fmla="*/ 52332 w 93389"/>
                <a:gd name="connsiteY10" fmla="*/ 123405 h 157379"/>
                <a:gd name="connsiteX11" fmla="*/ 46563 w 93389"/>
                <a:gd name="connsiteY11" fmla="*/ 129599 h 157379"/>
                <a:gd name="connsiteX12" fmla="*/ 40196 w 93389"/>
                <a:gd name="connsiteY12" fmla="*/ 124514 h 157379"/>
                <a:gd name="connsiteX13" fmla="*/ 40179 w 93389"/>
                <a:gd name="connsiteY13" fmla="*/ 123405 h 157379"/>
                <a:gd name="connsiteX14" fmla="*/ 40179 w 93389"/>
                <a:gd name="connsiteY14" fmla="*/ 32028 h 157379"/>
                <a:gd name="connsiteX15" fmla="*/ 46563 w 93389"/>
                <a:gd name="connsiteY15" fmla="*/ 27489 h 157379"/>
                <a:gd name="connsiteX16" fmla="*/ 52554 w 93389"/>
                <a:gd name="connsiteY16" fmla="*/ 32028 h 157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3389" h="157379">
                  <a:moveTo>
                    <a:pt x="52332" y="69005"/>
                  </a:moveTo>
                  <a:lnTo>
                    <a:pt x="93261" y="69005"/>
                  </a:lnTo>
                  <a:lnTo>
                    <a:pt x="93142" y="45270"/>
                  </a:lnTo>
                  <a:cubicBezTo>
                    <a:pt x="93142" y="45270"/>
                    <a:pt x="97921" y="-103"/>
                    <a:pt x="46255" y="-103"/>
                  </a:cubicBezTo>
                  <a:cubicBezTo>
                    <a:pt x="-2816" y="-103"/>
                    <a:pt x="-102" y="46242"/>
                    <a:pt x="-102" y="46242"/>
                  </a:cubicBezTo>
                  <a:lnTo>
                    <a:pt x="-102" y="120367"/>
                  </a:lnTo>
                  <a:cubicBezTo>
                    <a:pt x="-102" y="120367"/>
                    <a:pt x="-887" y="157276"/>
                    <a:pt x="46563" y="157276"/>
                  </a:cubicBezTo>
                  <a:cubicBezTo>
                    <a:pt x="94012" y="157276"/>
                    <a:pt x="92493" y="111358"/>
                    <a:pt x="92493" y="111358"/>
                  </a:cubicBezTo>
                  <a:lnTo>
                    <a:pt x="92493" y="92366"/>
                  </a:lnTo>
                  <a:lnTo>
                    <a:pt x="52332" y="92366"/>
                  </a:lnTo>
                  <a:lnTo>
                    <a:pt x="52332" y="123405"/>
                  </a:lnTo>
                  <a:cubicBezTo>
                    <a:pt x="52332" y="123405"/>
                    <a:pt x="52690" y="129599"/>
                    <a:pt x="46563" y="129599"/>
                  </a:cubicBezTo>
                  <a:cubicBezTo>
                    <a:pt x="43405" y="129957"/>
                    <a:pt x="40538" y="127671"/>
                    <a:pt x="40196" y="124514"/>
                  </a:cubicBezTo>
                  <a:cubicBezTo>
                    <a:pt x="40145" y="124139"/>
                    <a:pt x="40145" y="123780"/>
                    <a:pt x="40179" y="123405"/>
                  </a:cubicBezTo>
                  <a:lnTo>
                    <a:pt x="40179" y="32028"/>
                  </a:lnTo>
                  <a:cubicBezTo>
                    <a:pt x="40179" y="32028"/>
                    <a:pt x="39940" y="27489"/>
                    <a:pt x="46563" y="27489"/>
                  </a:cubicBezTo>
                  <a:cubicBezTo>
                    <a:pt x="52246" y="27489"/>
                    <a:pt x="52554" y="32028"/>
                    <a:pt x="52554" y="32028"/>
                  </a:cubicBezTo>
                  <a:close/>
                </a:path>
              </a:pathLst>
            </a:custGeom>
            <a:solidFill>
              <a:srgbClr val="FFFFF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1" name="Freeform: Shape 1880">
              <a:extLst>
                <a:ext uri="{FF2B5EF4-FFF2-40B4-BE49-F238E27FC236}">
                  <a16:creationId xmlns:a16="http://schemas.microsoft.com/office/drawing/2014/main" id="{53F00F7C-11A3-43DC-A216-FC5DA7C9E9B6}"/>
                </a:ext>
              </a:extLst>
            </p:cNvPr>
            <p:cNvSpPr/>
            <p:nvPr/>
          </p:nvSpPr>
          <p:spPr>
            <a:xfrm>
              <a:off x="8003271" y="4681213"/>
              <a:ext cx="91195" cy="146936"/>
            </a:xfrm>
            <a:custGeom>
              <a:avLst/>
              <a:gdLst>
                <a:gd name="connsiteX0" fmla="*/ 79767 w 91195"/>
                <a:gd name="connsiteY0" fmla="*/ 96256 h 146936"/>
                <a:gd name="connsiteX1" fmla="*/ 79767 w 91195"/>
                <a:gd name="connsiteY1" fmla="*/ -103 h 146936"/>
                <a:gd name="connsiteX2" fmla="*/ 32437 w 91195"/>
                <a:gd name="connsiteY2" fmla="*/ -103 h 146936"/>
                <a:gd name="connsiteX3" fmla="*/ -129 w 91195"/>
                <a:gd name="connsiteY3" fmla="*/ 94737 h 146936"/>
                <a:gd name="connsiteX4" fmla="*/ -129 w 91195"/>
                <a:gd name="connsiteY4" fmla="*/ 120572 h 146936"/>
                <a:gd name="connsiteX5" fmla="*/ 44607 w 91195"/>
                <a:gd name="connsiteY5" fmla="*/ 120572 h 146936"/>
                <a:gd name="connsiteX6" fmla="*/ 44607 w 91195"/>
                <a:gd name="connsiteY6" fmla="*/ 146833 h 146936"/>
                <a:gd name="connsiteX7" fmla="*/ 79767 w 91195"/>
                <a:gd name="connsiteY7" fmla="*/ 146833 h 146936"/>
                <a:gd name="connsiteX8" fmla="*/ 79767 w 91195"/>
                <a:gd name="connsiteY8" fmla="*/ 120572 h 146936"/>
                <a:gd name="connsiteX9" fmla="*/ 91067 w 91195"/>
                <a:gd name="connsiteY9" fmla="*/ 120572 h 146936"/>
                <a:gd name="connsiteX10" fmla="*/ 91067 w 91195"/>
                <a:gd name="connsiteY10" fmla="*/ 96256 h 146936"/>
                <a:gd name="connsiteX11" fmla="*/ 44163 w 91195"/>
                <a:gd name="connsiteY11" fmla="*/ 96478 h 146936"/>
                <a:gd name="connsiteX12" fmla="*/ 26805 w 91195"/>
                <a:gd name="connsiteY12" fmla="*/ 96478 h 146936"/>
                <a:gd name="connsiteX13" fmla="*/ 44163 w 91195"/>
                <a:gd name="connsiteY13" fmla="*/ 31090 h 1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195" h="146936">
                  <a:moveTo>
                    <a:pt x="79767" y="96256"/>
                  </a:moveTo>
                  <a:lnTo>
                    <a:pt x="79767" y="-103"/>
                  </a:lnTo>
                  <a:lnTo>
                    <a:pt x="32437" y="-103"/>
                  </a:lnTo>
                  <a:lnTo>
                    <a:pt x="-129" y="94737"/>
                  </a:lnTo>
                  <a:lnTo>
                    <a:pt x="-129" y="120572"/>
                  </a:lnTo>
                  <a:lnTo>
                    <a:pt x="44607" y="120572"/>
                  </a:lnTo>
                  <a:lnTo>
                    <a:pt x="44607" y="146833"/>
                  </a:lnTo>
                  <a:lnTo>
                    <a:pt x="79767" y="146833"/>
                  </a:lnTo>
                  <a:lnTo>
                    <a:pt x="79767" y="120572"/>
                  </a:lnTo>
                  <a:lnTo>
                    <a:pt x="91067" y="120572"/>
                  </a:lnTo>
                  <a:lnTo>
                    <a:pt x="91067" y="96256"/>
                  </a:lnTo>
                  <a:close/>
                  <a:moveTo>
                    <a:pt x="44163" y="96478"/>
                  </a:moveTo>
                  <a:lnTo>
                    <a:pt x="26805" y="96478"/>
                  </a:lnTo>
                  <a:lnTo>
                    <a:pt x="44163" y="31090"/>
                  </a:ln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2" name="Freeform: Shape 1881">
              <a:extLst>
                <a:ext uri="{FF2B5EF4-FFF2-40B4-BE49-F238E27FC236}">
                  <a16:creationId xmlns:a16="http://schemas.microsoft.com/office/drawing/2014/main" id="{0E15648D-01F5-D9F8-7C3B-58CC608A0CE1}"/>
                </a:ext>
              </a:extLst>
            </p:cNvPr>
            <p:cNvSpPr/>
            <p:nvPr/>
          </p:nvSpPr>
          <p:spPr>
            <a:xfrm>
              <a:off x="7918729" y="4857297"/>
              <a:ext cx="21659" cy="22541"/>
            </a:xfrm>
            <a:custGeom>
              <a:avLst/>
              <a:gdLst>
                <a:gd name="connsiteX0" fmla="*/ 21659 w 21659"/>
                <a:gd name="connsiteY0" fmla="*/ 0 h 22541"/>
                <a:gd name="connsiteX1" fmla="*/ 0 w 21659"/>
                <a:gd name="connsiteY1" fmla="*/ 0 h 22541"/>
                <a:gd name="connsiteX2" fmla="*/ 0 w 21659"/>
                <a:gd name="connsiteY2" fmla="*/ 22542 h 22541"/>
                <a:gd name="connsiteX3" fmla="*/ 21659 w 21659"/>
                <a:gd name="connsiteY3" fmla="*/ 22542 h 22541"/>
                <a:gd name="connsiteX4" fmla="*/ 21659 w 21659"/>
                <a:gd name="connsiteY4" fmla="*/ 9078 h 22541"/>
                <a:gd name="connsiteX5" fmla="*/ 8875 w 21659"/>
                <a:gd name="connsiteY5" fmla="*/ 9078 h 22541"/>
                <a:gd name="connsiteX6" fmla="*/ 8875 w 21659"/>
                <a:gd name="connsiteY6" fmla="*/ 13651 h 22541"/>
                <a:gd name="connsiteX7" fmla="*/ 18229 w 21659"/>
                <a:gd name="connsiteY7" fmla="*/ 13651 h 22541"/>
                <a:gd name="connsiteX8" fmla="*/ 18229 w 21659"/>
                <a:gd name="connsiteY8" fmla="*/ 18139 h 22541"/>
                <a:gd name="connsiteX9" fmla="*/ 3328 w 21659"/>
                <a:gd name="connsiteY9" fmla="*/ 18139 h 22541"/>
                <a:gd name="connsiteX10" fmla="*/ 3328 w 21659"/>
                <a:gd name="connsiteY10" fmla="*/ 4403 h 22541"/>
                <a:gd name="connsiteX11" fmla="*/ 21659 w 21659"/>
                <a:gd name="connsiteY11" fmla="*/ 4403 h 22541"/>
                <a:gd name="connsiteX12" fmla="*/ 21659 w 21659"/>
                <a:gd name="connsiteY12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9" h="22541">
                  <a:moveTo>
                    <a:pt x="21659" y="0"/>
                  </a:moveTo>
                  <a:lnTo>
                    <a:pt x="0" y="0"/>
                  </a:lnTo>
                  <a:lnTo>
                    <a:pt x="0" y="22542"/>
                  </a:lnTo>
                  <a:lnTo>
                    <a:pt x="21659" y="22542"/>
                  </a:lnTo>
                  <a:lnTo>
                    <a:pt x="21659" y="9078"/>
                  </a:lnTo>
                  <a:lnTo>
                    <a:pt x="8875" y="9078"/>
                  </a:lnTo>
                  <a:lnTo>
                    <a:pt x="8875" y="13651"/>
                  </a:lnTo>
                  <a:lnTo>
                    <a:pt x="18229" y="13651"/>
                  </a:lnTo>
                  <a:lnTo>
                    <a:pt x="18229" y="18139"/>
                  </a:lnTo>
                  <a:lnTo>
                    <a:pt x="3328" y="18139"/>
                  </a:lnTo>
                  <a:lnTo>
                    <a:pt x="3328" y="4403"/>
                  </a:lnTo>
                  <a:lnTo>
                    <a:pt x="21659" y="4403"/>
                  </a:lnTo>
                  <a:lnTo>
                    <a:pt x="21659" y="0"/>
                  </a:ln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3" name="Freeform: Shape 1882">
              <a:extLst>
                <a:ext uri="{FF2B5EF4-FFF2-40B4-BE49-F238E27FC236}">
                  <a16:creationId xmlns:a16="http://schemas.microsoft.com/office/drawing/2014/main" id="{15A3D8F6-DD23-5A86-4170-EC394B3CC642}"/>
                </a:ext>
              </a:extLst>
            </p:cNvPr>
            <p:cNvSpPr/>
            <p:nvPr/>
          </p:nvSpPr>
          <p:spPr>
            <a:xfrm>
              <a:off x="7945837" y="4857294"/>
              <a:ext cx="21676" cy="22541"/>
            </a:xfrm>
            <a:custGeom>
              <a:avLst/>
              <a:gdLst>
                <a:gd name="connsiteX0" fmla="*/ -129 w 21676"/>
                <a:gd name="connsiteY0" fmla="*/ -103 h 22541"/>
                <a:gd name="connsiteX1" fmla="*/ -129 w 21676"/>
                <a:gd name="connsiteY1" fmla="*/ 4299 h 22541"/>
                <a:gd name="connsiteX2" fmla="*/ 18203 w 21676"/>
                <a:gd name="connsiteY2" fmla="*/ 4299 h 22541"/>
                <a:gd name="connsiteX3" fmla="*/ 18203 w 21676"/>
                <a:gd name="connsiteY3" fmla="*/ 8975 h 22541"/>
                <a:gd name="connsiteX4" fmla="*/ -129 w 21676"/>
                <a:gd name="connsiteY4" fmla="*/ 8975 h 22541"/>
                <a:gd name="connsiteX5" fmla="*/ -129 w 21676"/>
                <a:gd name="connsiteY5" fmla="*/ 22438 h 22541"/>
                <a:gd name="connsiteX6" fmla="*/ 21548 w 21676"/>
                <a:gd name="connsiteY6" fmla="*/ 22438 h 22541"/>
                <a:gd name="connsiteX7" fmla="*/ 21548 w 21676"/>
                <a:gd name="connsiteY7" fmla="*/ -103 h 22541"/>
                <a:gd name="connsiteX8" fmla="*/ 3319 w 21676"/>
                <a:gd name="connsiteY8" fmla="*/ 18053 h 22541"/>
                <a:gd name="connsiteX9" fmla="*/ 3319 w 21676"/>
                <a:gd name="connsiteY9" fmla="*/ 13548 h 22541"/>
                <a:gd name="connsiteX10" fmla="*/ 18203 w 21676"/>
                <a:gd name="connsiteY10" fmla="*/ 13548 h 22541"/>
                <a:gd name="connsiteX11" fmla="*/ 18203 w 21676"/>
                <a:gd name="connsiteY11" fmla="*/ 18053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6" h="22541">
                  <a:moveTo>
                    <a:pt x="-129" y="-103"/>
                  </a:moveTo>
                  <a:lnTo>
                    <a:pt x="-129" y="4299"/>
                  </a:lnTo>
                  <a:lnTo>
                    <a:pt x="18203" y="4299"/>
                  </a:lnTo>
                  <a:lnTo>
                    <a:pt x="18203" y="8975"/>
                  </a:lnTo>
                  <a:lnTo>
                    <a:pt x="-129" y="8975"/>
                  </a:lnTo>
                  <a:lnTo>
                    <a:pt x="-129" y="22438"/>
                  </a:lnTo>
                  <a:lnTo>
                    <a:pt x="21548" y="22438"/>
                  </a:lnTo>
                  <a:lnTo>
                    <a:pt x="21548" y="-103"/>
                  </a:lnTo>
                  <a:close/>
                  <a:moveTo>
                    <a:pt x="3319" y="18053"/>
                  </a:moveTo>
                  <a:lnTo>
                    <a:pt x="3319" y="13548"/>
                  </a:lnTo>
                  <a:lnTo>
                    <a:pt x="18203" y="13548"/>
                  </a:lnTo>
                  <a:lnTo>
                    <a:pt x="18203" y="18053"/>
                  </a:ln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4" name="Freeform: Shape 1883">
              <a:extLst>
                <a:ext uri="{FF2B5EF4-FFF2-40B4-BE49-F238E27FC236}">
                  <a16:creationId xmlns:a16="http://schemas.microsoft.com/office/drawing/2014/main" id="{5E216BA7-F3EA-8713-3692-08F684FD8B6D}"/>
                </a:ext>
              </a:extLst>
            </p:cNvPr>
            <p:cNvSpPr/>
            <p:nvPr/>
          </p:nvSpPr>
          <p:spPr>
            <a:xfrm>
              <a:off x="8000182" y="4857294"/>
              <a:ext cx="21676" cy="22541"/>
            </a:xfrm>
            <a:custGeom>
              <a:avLst/>
              <a:gdLst>
                <a:gd name="connsiteX0" fmla="*/ -129 w 21676"/>
                <a:gd name="connsiteY0" fmla="*/ -103 h 22541"/>
                <a:gd name="connsiteX1" fmla="*/ -129 w 21676"/>
                <a:gd name="connsiteY1" fmla="*/ 4299 h 22541"/>
                <a:gd name="connsiteX2" fmla="*/ 18203 w 21676"/>
                <a:gd name="connsiteY2" fmla="*/ 4299 h 22541"/>
                <a:gd name="connsiteX3" fmla="*/ 18203 w 21676"/>
                <a:gd name="connsiteY3" fmla="*/ 8975 h 22541"/>
                <a:gd name="connsiteX4" fmla="*/ -129 w 21676"/>
                <a:gd name="connsiteY4" fmla="*/ 8975 h 22541"/>
                <a:gd name="connsiteX5" fmla="*/ -129 w 21676"/>
                <a:gd name="connsiteY5" fmla="*/ 22438 h 22541"/>
                <a:gd name="connsiteX6" fmla="*/ 21548 w 21676"/>
                <a:gd name="connsiteY6" fmla="*/ 22438 h 22541"/>
                <a:gd name="connsiteX7" fmla="*/ 21548 w 21676"/>
                <a:gd name="connsiteY7" fmla="*/ -103 h 22541"/>
                <a:gd name="connsiteX8" fmla="*/ 3302 w 21676"/>
                <a:gd name="connsiteY8" fmla="*/ 18053 h 22541"/>
                <a:gd name="connsiteX9" fmla="*/ 3302 w 21676"/>
                <a:gd name="connsiteY9" fmla="*/ 13548 h 22541"/>
                <a:gd name="connsiteX10" fmla="*/ 18203 w 21676"/>
                <a:gd name="connsiteY10" fmla="*/ 13548 h 22541"/>
                <a:gd name="connsiteX11" fmla="*/ 18203 w 21676"/>
                <a:gd name="connsiteY11" fmla="*/ 18053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6" h="22541">
                  <a:moveTo>
                    <a:pt x="-129" y="-103"/>
                  </a:moveTo>
                  <a:lnTo>
                    <a:pt x="-129" y="4299"/>
                  </a:lnTo>
                  <a:lnTo>
                    <a:pt x="18203" y="4299"/>
                  </a:lnTo>
                  <a:lnTo>
                    <a:pt x="18203" y="8975"/>
                  </a:lnTo>
                  <a:lnTo>
                    <a:pt x="-129" y="8975"/>
                  </a:lnTo>
                  <a:lnTo>
                    <a:pt x="-129" y="22438"/>
                  </a:lnTo>
                  <a:lnTo>
                    <a:pt x="21548" y="22438"/>
                  </a:lnTo>
                  <a:lnTo>
                    <a:pt x="21548" y="-103"/>
                  </a:lnTo>
                  <a:close/>
                  <a:moveTo>
                    <a:pt x="3302" y="18053"/>
                  </a:moveTo>
                  <a:lnTo>
                    <a:pt x="3302" y="13548"/>
                  </a:lnTo>
                  <a:lnTo>
                    <a:pt x="18203" y="13548"/>
                  </a:lnTo>
                  <a:lnTo>
                    <a:pt x="18203" y="18053"/>
                  </a:ln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5" name="Freeform: Shape 1884">
              <a:extLst>
                <a:ext uri="{FF2B5EF4-FFF2-40B4-BE49-F238E27FC236}">
                  <a16:creationId xmlns:a16="http://schemas.microsoft.com/office/drawing/2014/main" id="{65AE28C5-BCDB-CD79-E5B1-788681C94588}"/>
                </a:ext>
              </a:extLst>
            </p:cNvPr>
            <p:cNvSpPr/>
            <p:nvPr/>
          </p:nvSpPr>
          <p:spPr>
            <a:xfrm>
              <a:off x="8054732" y="4857294"/>
              <a:ext cx="21676" cy="22541"/>
            </a:xfrm>
            <a:custGeom>
              <a:avLst/>
              <a:gdLst>
                <a:gd name="connsiteX0" fmla="*/ 21548 w 21676"/>
                <a:gd name="connsiteY0" fmla="*/ 13360 h 22541"/>
                <a:gd name="connsiteX1" fmla="*/ 21548 w 21676"/>
                <a:gd name="connsiteY1" fmla="*/ -103 h 22541"/>
                <a:gd name="connsiteX2" fmla="*/ -129 w 21676"/>
                <a:gd name="connsiteY2" fmla="*/ -103 h 22541"/>
                <a:gd name="connsiteX3" fmla="*/ -129 w 21676"/>
                <a:gd name="connsiteY3" fmla="*/ 22438 h 22541"/>
                <a:gd name="connsiteX4" fmla="*/ 21548 w 21676"/>
                <a:gd name="connsiteY4" fmla="*/ 22438 h 22541"/>
                <a:gd name="connsiteX5" fmla="*/ 21548 w 21676"/>
                <a:gd name="connsiteY5" fmla="*/ 18053 h 22541"/>
                <a:gd name="connsiteX6" fmla="*/ 3217 w 21676"/>
                <a:gd name="connsiteY6" fmla="*/ 18053 h 22541"/>
                <a:gd name="connsiteX7" fmla="*/ 3217 w 21676"/>
                <a:gd name="connsiteY7" fmla="*/ 13360 h 22541"/>
                <a:gd name="connsiteX8" fmla="*/ 18117 w 21676"/>
                <a:gd name="connsiteY8" fmla="*/ 4299 h 22541"/>
                <a:gd name="connsiteX9" fmla="*/ 18117 w 21676"/>
                <a:gd name="connsiteY9" fmla="*/ 8787 h 22541"/>
                <a:gd name="connsiteX10" fmla="*/ 3217 w 21676"/>
                <a:gd name="connsiteY10" fmla="*/ 8787 h 22541"/>
                <a:gd name="connsiteX11" fmla="*/ 3217 w 21676"/>
                <a:gd name="connsiteY11" fmla="*/ 4299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6" h="22541">
                  <a:moveTo>
                    <a:pt x="21548" y="13360"/>
                  </a:moveTo>
                  <a:lnTo>
                    <a:pt x="21548" y="-103"/>
                  </a:lnTo>
                  <a:lnTo>
                    <a:pt x="-129" y="-103"/>
                  </a:lnTo>
                  <a:lnTo>
                    <a:pt x="-129" y="22438"/>
                  </a:lnTo>
                  <a:lnTo>
                    <a:pt x="21548" y="22438"/>
                  </a:lnTo>
                  <a:lnTo>
                    <a:pt x="21548" y="18053"/>
                  </a:lnTo>
                  <a:lnTo>
                    <a:pt x="3217" y="18053"/>
                  </a:lnTo>
                  <a:lnTo>
                    <a:pt x="3217" y="13360"/>
                  </a:lnTo>
                  <a:close/>
                  <a:moveTo>
                    <a:pt x="18117" y="4299"/>
                  </a:moveTo>
                  <a:lnTo>
                    <a:pt x="18117" y="8787"/>
                  </a:lnTo>
                  <a:lnTo>
                    <a:pt x="3217" y="8787"/>
                  </a:lnTo>
                  <a:lnTo>
                    <a:pt x="3217" y="4299"/>
                  </a:lnTo>
                  <a:close/>
                </a:path>
              </a:pathLst>
            </a:custGeom>
            <a:solidFill>
              <a:srgbClr val="F08034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6" name="Freeform: Shape 1885">
              <a:extLst>
                <a:ext uri="{FF2B5EF4-FFF2-40B4-BE49-F238E27FC236}">
                  <a16:creationId xmlns:a16="http://schemas.microsoft.com/office/drawing/2014/main" id="{6F6F09AA-B6C1-C41E-8B4A-D05B76D2D713}"/>
                </a:ext>
              </a:extLst>
            </p:cNvPr>
            <p:cNvSpPr/>
            <p:nvPr/>
          </p:nvSpPr>
          <p:spPr>
            <a:xfrm>
              <a:off x="7973159" y="4857297"/>
              <a:ext cx="21761" cy="22541"/>
            </a:xfrm>
            <a:custGeom>
              <a:avLst/>
              <a:gdLst>
                <a:gd name="connsiteX0" fmla="*/ 0 w 21761"/>
                <a:gd name="connsiteY0" fmla="*/ 0 h 22541"/>
                <a:gd name="connsiteX1" fmla="*/ 21762 w 21761"/>
                <a:gd name="connsiteY1" fmla="*/ 0 h 22541"/>
                <a:gd name="connsiteX2" fmla="*/ 21762 w 21761"/>
                <a:gd name="connsiteY2" fmla="*/ 22542 h 22541"/>
                <a:gd name="connsiteX3" fmla="*/ 18143 w 21761"/>
                <a:gd name="connsiteY3" fmla="*/ 22542 h 22541"/>
                <a:gd name="connsiteX4" fmla="*/ 18143 w 21761"/>
                <a:gd name="connsiteY4" fmla="*/ 4590 h 22541"/>
                <a:gd name="connsiteX5" fmla="*/ 12408 w 21761"/>
                <a:gd name="connsiteY5" fmla="*/ 4590 h 22541"/>
                <a:gd name="connsiteX6" fmla="*/ 12408 w 21761"/>
                <a:gd name="connsiteY6" fmla="*/ 22542 h 22541"/>
                <a:gd name="connsiteX7" fmla="*/ 9063 w 21761"/>
                <a:gd name="connsiteY7" fmla="*/ 22542 h 22541"/>
                <a:gd name="connsiteX8" fmla="*/ 9063 w 21761"/>
                <a:gd name="connsiteY8" fmla="*/ 4488 h 22541"/>
                <a:gd name="connsiteX9" fmla="*/ 3243 w 21761"/>
                <a:gd name="connsiteY9" fmla="*/ 4488 h 22541"/>
                <a:gd name="connsiteX10" fmla="*/ 3243 w 21761"/>
                <a:gd name="connsiteY10" fmla="*/ 22542 h 22541"/>
                <a:gd name="connsiteX11" fmla="*/ 0 w 21761"/>
                <a:gd name="connsiteY11" fmla="*/ 22542 h 22541"/>
                <a:gd name="connsiteX12" fmla="*/ 0 w 21761"/>
                <a:gd name="connsiteY12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61" h="22541">
                  <a:moveTo>
                    <a:pt x="0" y="0"/>
                  </a:moveTo>
                  <a:lnTo>
                    <a:pt x="21762" y="0"/>
                  </a:lnTo>
                  <a:lnTo>
                    <a:pt x="21762" y="22542"/>
                  </a:lnTo>
                  <a:lnTo>
                    <a:pt x="18143" y="22542"/>
                  </a:lnTo>
                  <a:lnTo>
                    <a:pt x="18143" y="4590"/>
                  </a:lnTo>
                  <a:lnTo>
                    <a:pt x="12408" y="4590"/>
                  </a:lnTo>
                  <a:lnTo>
                    <a:pt x="12408" y="22542"/>
                  </a:lnTo>
                  <a:lnTo>
                    <a:pt x="9063" y="22542"/>
                  </a:lnTo>
                  <a:lnTo>
                    <a:pt x="9063" y="4488"/>
                  </a:lnTo>
                  <a:lnTo>
                    <a:pt x="3243" y="4488"/>
                  </a:lnTo>
                  <a:lnTo>
                    <a:pt x="3243" y="22542"/>
                  </a:lnTo>
                  <a:lnTo>
                    <a:pt x="0" y="225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7" name="Freeform: Shape 1886">
              <a:extLst>
                <a:ext uri="{FF2B5EF4-FFF2-40B4-BE49-F238E27FC236}">
                  <a16:creationId xmlns:a16="http://schemas.microsoft.com/office/drawing/2014/main" id="{7772C7E0-CEAF-DBB1-7017-1EB6A88DAE0A}"/>
                </a:ext>
              </a:extLst>
            </p:cNvPr>
            <p:cNvSpPr/>
            <p:nvPr/>
          </p:nvSpPr>
          <p:spPr>
            <a:xfrm>
              <a:off x="8027675" y="4857297"/>
              <a:ext cx="21591" cy="22541"/>
            </a:xfrm>
            <a:custGeom>
              <a:avLst/>
              <a:gdLst>
                <a:gd name="connsiteX0" fmla="*/ 0 w 21591"/>
                <a:gd name="connsiteY0" fmla="*/ 22542 h 22541"/>
                <a:gd name="connsiteX1" fmla="*/ 0 w 21591"/>
                <a:gd name="connsiteY1" fmla="*/ 0 h 22541"/>
                <a:gd name="connsiteX2" fmla="*/ 21591 w 21591"/>
                <a:gd name="connsiteY2" fmla="*/ 0 h 22541"/>
                <a:gd name="connsiteX3" fmla="*/ 21591 w 21591"/>
                <a:gd name="connsiteY3" fmla="*/ 22542 h 22541"/>
                <a:gd name="connsiteX4" fmla="*/ 17956 w 21591"/>
                <a:gd name="connsiteY4" fmla="*/ 22542 h 22541"/>
                <a:gd name="connsiteX5" fmla="*/ 17956 w 21591"/>
                <a:gd name="connsiteY5" fmla="*/ 4403 h 22541"/>
                <a:gd name="connsiteX6" fmla="*/ 3345 w 21591"/>
                <a:gd name="connsiteY6" fmla="*/ 4403 h 22541"/>
                <a:gd name="connsiteX7" fmla="*/ 3345 w 21591"/>
                <a:gd name="connsiteY7" fmla="*/ 22542 h 22541"/>
                <a:gd name="connsiteX8" fmla="*/ 0 w 21591"/>
                <a:gd name="connsiteY8" fmla="*/ 22542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91" h="22541">
                  <a:moveTo>
                    <a:pt x="0" y="22542"/>
                  </a:moveTo>
                  <a:lnTo>
                    <a:pt x="0" y="0"/>
                  </a:lnTo>
                  <a:lnTo>
                    <a:pt x="21591" y="0"/>
                  </a:lnTo>
                  <a:lnTo>
                    <a:pt x="21591" y="22542"/>
                  </a:lnTo>
                  <a:lnTo>
                    <a:pt x="17956" y="22542"/>
                  </a:lnTo>
                  <a:lnTo>
                    <a:pt x="17956" y="4403"/>
                  </a:lnTo>
                  <a:lnTo>
                    <a:pt x="3345" y="4403"/>
                  </a:lnTo>
                  <a:lnTo>
                    <a:pt x="3345" y="22542"/>
                  </a:lnTo>
                  <a:lnTo>
                    <a:pt x="0" y="22542"/>
                  </a:lnTo>
                  <a:close/>
                </a:path>
              </a:pathLst>
            </a:custGeom>
            <a:solidFill>
              <a:srgbClr val="F08034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8" name="Freeform: Shape 1887">
              <a:extLst>
                <a:ext uri="{FF2B5EF4-FFF2-40B4-BE49-F238E27FC236}">
                  <a16:creationId xmlns:a16="http://schemas.microsoft.com/office/drawing/2014/main" id="{81C43406-F386-E15C-62EB-F23BADEBE760}"/>
                </a:ext>
              </a:extLst>
            </p:cNvPr>
            <p:cNvSpPr/>
            <p:nvPr/>
          </p:nvSpPr>
          <p:spPr>
            <a:xfrm>
              <a:off x="8082106" y="4857297"/>
              <a:ext cx="21591" cy="22541"/>
            </a:xfrm>
            <a:custGeom>
              <a:avLst/>
              <a:gdLst>
                <a:gd name="connsiteX0" fmla="*/ 0 w 21591"/>
                <a:gd name="connsiteY0" fmla="*/ 0 h 22541"/>
                <a:gd name="connsiteX1" fmla="*/ 21591 w 21591"/>
                <a:gd name="connsiteY1" fmla="*/ 0 h 22541"/>
                <a:gd name="connsiteX2" fmla="*/ 21591 w 21591"/>
                <a:gd name="connsiteY2" fmla="*/ 4488 h 22541"/>
                <a:gd name="connsiteX3" fmla="*/ 12989 w 21591"/>
                <a:gd name="connsiteY3" fmla="*/ 4488 h 22541"/>
                <a:gd name="connsiteX4" fmla="*/ 12989 w 21591"/>
                <a:gd name="connsiteY4" fmla="*/ 22542 h 22541"/>
                <a:gd name="connsiteX5" fmla="*/ 8602 w 21591"/>
                <a:gd name="connsiteY5" fmla="*/ 22542 h 22541"/>
                <a:gd name="connsiteX6" fmla="*/ 8602 w 21591"/>
                <a:gd name="connsiteY6" fmla="*/ 4403 h 22541"/>
                <a:gd name="connsiteX7" fmla="*/ 0 w 21591"/>
                <a:gd name="connsiteY7" fmla="*/ 4403 h 22541"/>
                <a:gd name="connsiteX8" fmla="*/ 0 w 21591"/>
                <a:gd name="connsiteY8" fmla="*/ 0 h 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91" h="22541">
                  <a:moveTo>
                    <a:pt x="0" y="0"/>
                  </a:moveTo>
                  <a:lnTo>
                    <a:pt x="21591" y="0"/>
                  </a:lnTo>
                  <a:lnTo>
                    <a:pt x="21591" y="4488"/>
                  </a:lnTo>
                  <a:lnTo>
                    <a:pt x="12989" y="4488"/>
                  </a:lnTo>
                  <a:lnTo>
                    <a:pt x="12989" y="22542"/>
                  </a:lnTo>
                  <a:lnTo>
                    <a:pt x="8602" y="22542"/>
                  </a:lnTo>
                  <a:lnTo>
                    <a:pt x="8602" y="4403"/>
                  </a:lnTo>
                  <a:lnTo>
                    <a:pt x="0" y="44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8034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9" name="Freeform: Shape 1888">
              <a:extLst>
                <a:ext uri="{FF2B5EF4-FFF2-40B4-BE49-F238E27FC236}">
                  <a16:creationId xmlns:a16="http://schemas.microsoft.com/office/drawing/2014/main" id="{BBEE7424-EEC7-C71E-2476-B066DB1F0E64}"/>
                </a:ext>
              </a:extLst>
            </p:cNvPr>
            <p:cNvSpPr/>
            <p:nvPr/>
          </p:nvSpPr>
          <p:spPr>
            <a:xfrm>
              <a:off x="7868394" y="4850544"/>
              <a:ext cx="35826" cy="36027"/>
            </a:xfrm>
            <a:custGeom>
              <a:avLst/>
              <a:gdLst>
                <a:gd name="connsiteX0" fmla="*/ 35514 w 35826"/>
                <a:gd name="connsiteY0" fmla="*/ -93 h 36027"/>
                <a:gd name="connsiteX1" fmla="*/ 3187 w 35826"/>
                <a:gd name="connsiteY1" fmla="*/ -93 h 36027"/>
                <a:gd name="connsiteX2" fmla="*/ -107 w 35826"/>
                <a:gd name="connsiteY2" fmla="*/ 2756 h 36027"/>
                <a:gd name="connsiteX3" fmla="*/ -107 w 35826"/>
                <a:gd name="connsiteY3" fmla="*/ 3200 h 36027"/>
                <a:gd name="connsiteX4" fmla="*/ -107 w 35826"/>
                <a:gd name="connsiteY4" fmla="*/ 32311 h 36027"/>
                <a:gd name="connsiteX5" fmla="*/ 2743 w 35826"/>
                <a:gd name="connsiteY5" fmla="*/ 35911 h 36027"/>
                <a:gd name="connsiteX6" fmla="*/ 3477 w 35826"/>
                <a:gd name="connsiteY6" fmla="*/ 35911 h 36027"/>
                <a:gd name="connsiteX7" fmla="*/ 32254 w 35826"/>
                <a:gd name="connsiteY7" fmla="*/ 35911 h 36027"/>
                <a:gd name="connsiteX8" fmla="*/ 35685 w 35826"/>
                <a:gd name="connsiteY8" fmla="*/ 32976 h 36027"/>
                <a:gd name="connsiteX9" fmla="*/ 35685 w 35826"/>
                <a:gd name="connsiteY9" fmla="*/ 32481 h 36027"/>
                <a:gd name="connsiteX10" fmla="*/ 35514 w 35826"/>
                <a:gd name="connsiteY10" fmla="*/ -93 h 3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826" h="36027">
                  <a:moveTo>
                    <a:pt x="35514" y="-93"/>
                  </a:moveTo>
                  <a:lnTo>
                    <a:pt x="3187" y="-93"/>
                  </a:lnTo>
                  <a:cubicBezTo>
                    <a:pt x="1480" y="-230"/>
                    <a:pt x="12" y="1050"/>
                    <a:pt x="-107" y="2756"/>
                  </a:cubicBezTo>
                  <a:cubicBezTo>
                    <a:pt x="-124" y="2910"/>
                    <a:pt x="-124" y="3046"/>
                    <a:pt x="-107" y="3200"/>
                  </a:cubicBezTo>
                  <a:lnTo>
                    <a:pt x="-107" y="32311"/>
                  </a:lnTo>
                  <a:cubicBezTo>
                    <a:pt x="-312" y="34086"/>
                    <a:pt x="968" y="35707"/>
                    <a:pt x="2743" y="35911"/>
                  </a:cubicBezTo>
                  <a:cubicBezTo>
                    <a:pt x="2999" y="35928"/>
                    <a:pt x="3238" y="35928"/>
                    <a:pt x="3477" y="35911"/>
                  </a:cubicBezTo>
                  <a:lnTo>
                    <a:pt x="32254" y="35911"/>
                  </a:lnTo>
                  <a:cubicBezTo>
                    <a:pt x="34012" y="36048"/>
                    <a:pt x="35548" y="34734"/>
                    <a:pt x="35685" y="32976"/>
                  </a:cubicBezTo>
                  <a:cubicBezTo>
                    <a:pt x="35702" y="32806"/>
                    <a:pt x="35702" y="32652"/>
                    <a:pt x="35685" y="32481"/>
                  </a:cubicBezTo>
                  <a:cubicBezTo>
                    <a:pt x="35685" y="28403"/>
                    <a:pt x="35514" y="-93"/>
                    <a:pt x="35514" y="-93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0" name="Freeform: Shape 1889">
              <a:extLst>
                <a:ext uri="{FF2B5EF4-FFF2-40B4-BE49-F238E27FC236}">
                  <a16:creationId xmlns:a16="http://schemas.microsoft.com/office/drawing/2014/main" id="{C823A5FE-AD5A-068F-1541-98913C60DF4B}"/>
                </a:ext>
              </a:extLst>
            </p:cNvPr>
            <p:cNvSpPr/>
            <p:nvPr/>
          </p:nvSpPr>
          <p:spPr>
            <a:xfrm>
              <a:off x="7891403" y="4854960"/>
              <a:ext cx="12658" cy="9007"/>
            </a:xfrm>
            <a:custGeom>
              <a:avLst/>
              <a:gdLst>
                <a:gd name="connsiteX0" fmla="*/ 0 w 12658"/>
                <a:gd name="connsiteY0" fmla="*/ 0 h 9007"/>
                <a:gd name="connsiteX1" fmla="*/ 12659 w 12658"/>
                <a:gd name="connsiteY1" fmla="*/ 0 h 9007"/>
                <a:gd name="connsiteX2" fmla="*/ 12659 w 12658"/>
                <a:gd name="connsiteY2" fmla="*/ 9008 h 9007"/>
                <a:gd name="connsiteX3" fmla="*/ 0 w 12658"/>
                <a:gd name="connsiteY3" fmla="*/ 9008 h 9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58" h="9007">
                  <a:moveTo>
                    <a:pt x="0" y="0"/>
                  </a:moveTo>
                  <a:lnTo>
                    <a:pt x="12659" y="0"/>
                  </a:lnTo>
                  <a:lnTo>
                    <a:pt x="12659" y="9008"/>
                  </a:lnTo>
                  <a:lnTo>
                    <a:pt x="0" y="9008"/>
                  </a:lnTo>
                  <a:close/>
                </a:path>
              </a:pathLst>
            </a:custGeom>
            <a:solidFill>
              <a:srgbClr val="F08034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1" name="Freeform: Shape 1890">
              <a:extLst>
                <a:ext uri="{FF2B5EF4-FFF2-40B4-BE49-F238E27FC236}">
                  <a16:creationId xmlns:a16="http://schemas.microsoft.com/office/drawing/2014/main" id="{0DCC32EA-F1A9-8F43-B416-437D7D60C884}"/>
                </a:ext>
              </a:extLst>
            </p:cNvPr>
            <p:cNvSpPr/>
            <p:nvPr/>
          </p:nvSpPr>
          <p:spPr>
            <a:xfrm>
              <a:off x="7873379" y="4854960"/>
              <a:ext cx="26711" cy="27182"/>
            </a:xfrm>
            <a:custGeom>
              <a:avLst/>
              <a:gdLst>
                <a:gd name="connsiteX0" fmla="*/ 0 w 26711"/>
                <a:gd name="connsiteY0" fmla="*/ 27183 h 27182"/>
                <a:gd name="connsiteX1" fmla="*/ 0 w 26711"/>
                <a:gd name="connsiteY1" fmla="*/ 0 h 27182"/>
                <a:gd name="connsiteX2" fmla="*/ 8329 w 26711"/>
                <a:gd name="connsiteY2" fmla="*/ 0 h 27182"/>
                <a:gd name="connsiteX3" fmla="*/ 18826 w 26711"/>
                <a:gd name="connsiteY3" fmla="*/ 13583 h 27182"/>
                <a:gd name="connsiteX4" fmla="*/ 26712 w 26711"/>
                <a:gd name="connsiteY4" fmla="*/ 13583 h 27182"/>
                <a:gd name="connsiteX5" fmla="*/ 26712 w 26711"/>
                <a:gd name="connsiteY5" fmla="*/ 27183 h 27182"/>
                <a:gd name="connsiteX6" fmla="*/ 17597 w 26711"/>
                <a:gd name="connsiteY6" fmla="*/ 27183 h 27182"/>
                <a:gd name="connsiteX7" fmla="*/ 8381 w 26711"/>
                <a:gd name="connsiteY7" fmla="*/ 15238 h 27182"/>
                <a:gd name="connsiteX8" fmla="*/ 8381 w 26711"/>
                <a:gd name="connsiteY8" fmla="*/ 27183 h 27182"/>
                <a:gd name="connsiteX9" fmla="*/ 0 w 26711"/>
                <a:gd name="connsiteY9" fmla="*/ 27183 h 2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711" h="27182">
                  <a:moveTo>
                    <a:pt x="0" y="27183"/>
                  </a:moveTo>
                  <a:lnTo>
                    <a:pt x="0" y="0"/>
                  </a:lnTo>
                  <a:lnTo>
                    <a:pt x="8329" y="0"/>
                  </a:lnTo>
                  <a:lnTo>
                    <a:pt x="18826" y="13583"/>
                  </a:lnTo>
                  <a:lnTo>
                    <a:pt x="26712" y="13583"/>
                  </a:lnTo>
                  <a:lnTo>
                    <a:pt x="26712" y="27183"/>
                  </a:lnTo>
                  <a:lnTo>
                    <a:pt x="17597" y="27183"/>
                  </a:lnTo>
                  <a:lnTo>
                    <a:pt x="8381" y="15238"/>
                  </a:lnTo>
                  <a:lnTo>
                    <a:pt x="8381" y="27183"/>
                  </a:lnTo>
                  <a:lnTo>
                    <a:pt x="0" y="27183"/>
                  </a:lnTo>
                  <a:close/>
                </a:path>
              </a:pathLst>
            </a:custGeom>
            <a:solidFill>
              <a:srgbClr val="FFFFF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2" name="Freeform: Shape 1891">
              <a:extLst>
                <a:ext uri="{FF2B5EF4-FFF2-40B4-BE49-F238E27FC236}">
                  <a16:creationId xmlns:a16="http://schemas.microsoft.com/office/drawing/2014/main" id="{16EDE6E7-C58C-C216-D299-4200B7FDFC90}"/>
                </a:ext>
              </a:extLst>
            </p:cNvPr>
            <p:cNvSpPr/>
            <p:nvPr/>
          </p:nvSpPr>
          <p:spPr>
            <a:xfrm>
              <a:off x="8087776" y="4668090"/>
              <a:ext cx="18092" cy="18122"/>
            </a:xfrm>
            <a:custGeom>
              <a:avLst/>
              <a:gdLst>
                <a:gd name="connsiteX0" fmla="*/ -129 w 18092"/>
                <a:gd name="connsiteY0" fmla="*/ 9009 h 18122"/>
                <a:gd name="connsiteX1" fmla="*/ -129 w 18092"/>
                <a:gd name="connsiteY1" fmla="*/ 8958 h 18122"/>
                <a:gd name="connsiteX2" fmla="*/ 8901 w 18092"/>
                <a:gd name="connsiteY2" fmla="*/ -103 h 18122"/>
                <a:gd name="connsiteX3" fmla="*/ 17964 w 18092"/>
                <a:gd name="connsiteY3" fmla="*/ 8907 h 18122"/>
                <a:gd name="connsiteX4" fmla="*/ 17964 w 18092"/>
                <a:gd name="connsiteY4" fmla="*/ 8958 h 18122"/>
                <a:gd name="connsiteX5" fmla="*/ 8934 w 18092"/>
                <a:gd name="connsiteY5" fmla="*/ 18019 h 18122"/>
                <a:gd name="connsiteX6" fmla="*/ -129 w 18092"/>
                <a:gd name="connsiteY6" fmla="*/ 9009 h 18122"/>
                <a:gd name="connsiteX7" fmla="*/ 16905 w 18092"/>
                <a:gd name="connsiteY7" fmla="*/ 8958 h 18122"/>
                <a:gd name="connsiteX8" fmla="*/ 16905 w 18092"/>
                <a:gd name="connsiteY8" fmla="*/ 8907 h 18122"/>
                <a:gd name="connsiteX9" fmla="*/ 9122 w 18092"/>
                <a:gd name="connsiteY9" fmla="*/ 818 h 18122"/>
                <a:gd name="connsiteX10" fmla="*/ 8917 w 18092"/>
                <a:gd name="connsiteY10" fmla="*/ 818 h 18122"/>
                <a:gd name="connsiteX11" fmla="*/ 930 w 18092"/>
                <a:gd name="connsiteY11" fmla="*/ 8924 h 18122"/>
                <a:gd name="connsiteX12" fmla="*/ 930 w 18092"/>
                <a:gd name="connsiteY12" fmla="*/ 8958 h 18122"/>
                <a:gd name="connsiteX13" fmla="*/ 930 w 18092"/>
                <a:gd name="connsiteY13" fmla="*/ 9009 h 18122"/>
                <a:gd name="connsiteX14" fmla="*/ 8866 w 18092"/>
                <a:gd name="connsiteY14" fmla="*/ 17046 h 18122"/>
                <a:gd name="connsiteX15" fmla="*/ 16905 w 18092"/>
                <a:gd name="connsiteY15" fmla="*/ 9095 h 18122"/>
                <a:gd name="connsiteX16" fmla="*/ 16905 w 18092"/>
                <a:gd name="connsiteY16" fmla="*/ 8958 h 18122"/>
                <a:gd name="connsiteX17" fmla="*/ 5316 w 18092"/>
                <a:gd name="connsiteY17" fmla="*/ 4112 h 18122"/>
                <a:gd name="connsiteX18" fmla="*/ 9566 w 18092"/>
                <a:gd name="connsiteY18" fmla="*/ 4112 h 18122"/>
                <a:gd name="connsiteX19" fmla="*/ 13219 w 18092"/>
                <a:gd name="connsiteY19" fmla="*/ 7115 h 18122"/>
                <a:gd name="connsiteX20" fmla="*/ 13219 w 18092"/>
                <a:gd name="connsiteY20" fmla="*/ 7166 h 18122"/>
                <a:gd name="connsiteX21" fmla="*/ 11068 w 18092"/>
                <a:gd name="connsiteY21" fmla="*/ 9948 h 18122"/>
                <a:gd name="connsiteX22" fmla="*/ 13509 w 18092"/>
                <a:gd name="connsiteY22" fmla="*/ 13395 h 18122"/>
                <a:gd name="connsiteX23" fmla="*/ 11171 w 18092"/>
                <a:gd name="connsiteY23" fmla="*/ 13395 h 18122"/>
                <a:gd name="connsiteX24" fmla="*/ 9071 w 18092"/>
                <a:gd name="connsiteY24" fmla="*/ 10255 h 18122"/>
                <a:gd name="connsiteX25" fmla="*/ 7262 w 18092"/>
                <a:gd name="connsiteY25" fmla="*/ 10255 h 18122"/>
                <a:gd name="connsiteX26" fmla="*/ 7262 w 18092"/>
                <a:gd name="connsiteY26" fmla="*/ 13395 h 18122"/>
                <a:gd name="connsiteX27" fmla="*/ 5316 w 18092"/>
                <a:gd name="connsiteY27" fmla="*/ 13395 h 18122"/>
                <a:gd name="connsiteX28" fmla="*/ 9412 w 18092"/>
                <a:gd name="connsiteY28" fmla="*/ 8702 h 18122"/>
                <a:gd name="connsiteX29" fmla="*/ 11222 w 18092"/>
                <a:gd name="connsiteY29" fmla="*/ 7252 h 18122"/>
                <a:gd name="connsiteX30" fmla="*/ 11222 w 18092"/>
                <a:gd name="connsiteY30" fmla="*/ 7217 h 18122"/>
                <a:gd name="connsiteX31" fmla="*/ 9412 w 18092"/>
                <a:gd name="connsiteY31" fmla="*/ 5801 h 18122"/>
                <a:gd name="connsiteX32" fmla="*/ 7262 w 18092"/>
                <a:gd name="connsiteY32" fmla="*/ 5801 h 18122"/>
                <a:gd name="connsiteX33" fmla="*/ 7262 w 18092"/>
                <a:gd name="connsiteY33" fmla="*/ 8702 h 1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092" h="18122">
                  <a:moveTo>
                    <a:pt x="-129" y="9009"/>
                  </a:moveTo>
                  <a:lnTo>
                    <a:pt x="-129" y="8958"/>
                  </a:lnTo>
                  <a:cubicBezTo>
                    <a:pt x="-146" y="3958"/>
                    <a:pt x="3899" y="-103"/>
                    <a:pt x="8901" y="-103"/>
                  </a:cubicBezTo>
                  <a:cubicBezTo>
                    <a:pt x="13884" y="-120"/>
                    <a:pt x="17947" y="3907"/>
                    <a:pt x="17964" y="8907"/>
                  </a:cubicBezTo>
                  <a:lnTo>
                    <a:pt x="17964" y="8958"/>
                  </a:lnTo>
                  <a:cubicBezTo>
                    <a:pt x="17981" y="13940"/>
                    <a:pt x="13936" y="18002"/>
                    <a:pt x="8934" y="18019"/>
                  </a:cubicBezTo>
                  <a:cubicBezTo>
                    <a:pt x="3951" y="18036"/>
                    <a:pt x="-112" y="13992"/>
                    <a:pt x="-129" y="9009"/>
                  </a:cubicBezTo>
                  <a:close/>
                  <a:moveTo>
                    <a:pt x="16905" y="8958"/>
                  </a:moveTo>
                  <a:lnTo>
                    <a:pt x="16905" y="8907"/>
                  </a:lnTo>
                  <a:cubicBezTo>
                    <a:pt x="16991" y="4522"/>
                    <a:pt x="13509" y="904"/>
                    <a:pt x="9122" y="818"/>
                  </a:cubicBezTo>
                  <a:cubicBezTo>
                    <a:pt x="9054" y="818"/>
                    <a:pt x="8986" y="818"/>
                    <a:pt x="8917" y="818"/>
                  </a:cubicBezTo>
                  <a:cubicBezTo>
                    <a:pt x="4480" y="853"/>
                    <a:pt x="895" y="4470"/>
                    <a:pt x="930" y="8924"/>
                  </a:cubicBezTo>
                  <a:cubicBezTo>
                    <a:pt x="930" y="8924"/>
                    <a:pt x="930" y="8941"/>
                    <a:pt x="930" y="8958"/>
                  </a:cubicBezTo>
                  <a:lnTo>
                    <a:pt x="930" y="9009"/>
                  </a:lnTo>
                  <a:cubicBezTo>
                    <a:pt x="895" y="13412"/>
                    <a:pt x="4463" y="17012"/>
                    <a:pt x="8866" y="17046"/>
                  </a:cubicBezTo>
                  <a:cubicBezTo>
                    <a:pt x="13287" y="17063"/>
                    <a:pt x="16888" y="13514"/>
                    <a:pt x="16905" y="9095"/>
                  </a:cubicBezTo>
                  <a:cubicBezTo>
                    <a:pt x="16905" y="9043"/>
                    <a:pt x="16905" y="9009"/>
                    <a:pt x="16905" y="8958"/>
                  </a:cubicBezTo>
                  <a:close/>
                  <a:moveTo>
                    <a:pt x="5316" y="4112"/>
                  </a:moveTo>
                  <a:lnTo>
                    <a:pt x="9566" y="4112"/>
                  </a:lnTo>
                  <a:cubicBezTo>
                    <a:pt x="11666" y="4112"/>
                    <a:pt x="13219" y="5119"/>
                    <a:pt x="13219" y="7115"/>
                  </a:cubicBezTo>
                  <a:lnTo>
                    <a:pt x="13219" y="7166"/>
                  </a:lnTo>
                  <a:cubicBezTo>
                    <a:pt x="13236" y="8480"/>
                    <a:pt x="12348" y="9624"/>
                    <a:pt x="11068" y="9948"/>
                  </a:cubicBezTo>
                  <a:lnTo>
                    <a:pt x="13509" y="13395"/>
                  </a:lnTo>
                  <a:lnTo>
                    <a:pt x="11171" y="13395"/>
                  </a:lnTo>
                  <a:lnTo>
                    <a:pt x="9071" y="10255"/>
                  </a:lnTo>
                  <a:lnTo>
                    <a:pt x="7262" y="10255"/>
                  </a:lnTo>
                  <a:lnTo>
                    <a:pt x="7262" y="13395"/>
                  </a:lnTo>
                  <a:lnTo>
                    <a:pt x="5316" y="13395"/>
                  </a:lnTo>
                  <a:close/>
                  <a:moveTo>
                    <a:pt x="9412" y="8702"/>
                  </a:moveTo>
                  <a:cubicBezTo>
                    <a:pt x="10556" y="8702"/>
                    <a:pt x="11222" y="8105"/>
                    <a:pt x="11222" y="7252"/>
                  </a:cubicBezTo>
                  <a:lnTo>
                    <a:pt x="11222" y="7217"/>
                  </a:lnTo>
                  <a:cubicBezTo>
                    <a:pt x="11222" y="6364"/>
                    <a:pt x="10556" y="5767"/>
                    <a:pt x="9412" y="5801"/>
                  </a:cubicBezTo>
                  <a:lnTo>
                    <a:pt x="7262" y="5801"/>
                  </a:lnTo>
                  <a:lnTo>
                    <a:pt x="7262" y="8702"/>
                  </a:ln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3" name="Freeform: Shape 1892">
              <a:extLst>
                <a:ext uri="{FF2B5EF4-FFF2-40B4-BE49-F238E27FC236}">
                  <a16:creationId xmlns:a16="http://schemas.microsoft.com/office/drawing/2014/main" id="{861BF55F-3F7C-C0A8-F02A-BBBB25C44B35}"/>
                </a:ext>
              </a:extLst>
            </p:cNvPr>
            <p:cNvSpPr/>
            <p:nvPr/>
          </p:nvSpPr>
          <p:spPr>
            <a:xfrm>
              <a:off x="5457878" y="2436226"/>
              <a:ext cx="194391" cy="181006"/>
            </a:xfrm>
            <a:custGeom>
              <a:avLst/>
              <a:gdLst>
                <a:gd name="connsiteX0" fmla="*/ -129 w 194391"/>
                <a:gd name="connsiteY0" fmla="*/ 106921 h 181006"/>
                <a:gd name="connsiteX1" fmla="*/ 4447 w 194391"/>
                <a:gd name="connsiteY1" fmla="*/ 98502 h 181006"/>
                <a:gd name="connsiteX2" fmla="*/ 68267 w 194391"/>
                <a:gd name="connsiteY2" fmla="*/ 133155 h 181006"/>
                <a:gd name="connsiteX3" fmla="*/ 117261 w 194391"/>
                <a:gd name="connsiteY3" fmla="*/ 42971 h 181006"/>
                <a:gd name="connsiteX4" fmla="*/ 53442 w 194391"/>
                <a:gd name="connsiteY4" fmla="*/ 8318 h 181006"/>
                <a:gd name="connsiteX5" fmla="*/ 58018 w 194391"/>
                <a:gd name="connsiteY5" fmla="*/ -103 h 181006"/>
                <a:gd name="connsiteX6" fmla="*/ 194263 w 194391"/>
                <a:gd name="connsiteY6" fmla="*/ 73879 h 181006"/>
                <a:gd name="connsiteX7" fmla="*/ 189688 w 194391"/>
                <a:gd name="connsiteY7" fmla="*/ 82300 h 181006"/>
                <a:gd name="connsiteX8" fmla="*/ 124935 w 194391"/>
                <a:gd name="connsiteY8" fmla="*/ 47138 h 181006"/>
                <a:gd name="connsiteX9" fmla="*/ 75937 w 194391"/>
                <a:gd name="connsiteY9" fmla="*/ 137322 h 181006"/>
                <a:gd name="connsiteX10" fmla="*/ 140694 w 194391"/>
                <a:gd name="connsiteY10" fmla="*/ 172484 h 181006"/>
                <a:gd name="connsiteX11" fmla="*/ 136120 w 194391"/>
                <a:gd name="connsiteY11" fmla="*/ 180903 h 18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4391" h="181006">
                  <a:moveTo>
                    <a:pt x="-129" y="106921"/>
                  </a:moveTo>
                  <a:lnTo>
                    <a:pt x="4447" y="98502"/>
                  </a:lnTo>
                  <a:lnTo>
                    <a:pt x="68267" y="133155"/>
                  </a:lnTo>
                  <a:lnTo>
                    <a:pt x="117261" y="42971"/>
                  </a:lnTo>
                  <a:lnTo>
                    <a:pt x="53442" y="8318"/>
                  </a:lnTo>
                  <a:lnTo>
                    <a:pt x="58018" y="-103"/>
                  </a:lnTo>
                  <a:lnTo>
                    <a:pt x="194263" y="73879"/>
                  </a:lnTo>
                  <a:lnTo>
                    <a:pt x="189688" y="82300"/>
                  </a:lnTo>
                  <a:lnTo>
                    <a:pt x="124935" y="47138"/>
                  </a:lnTo>
                  <a:lnTo>
                    <a:pt x="75937" y="137322"/>
                  </a:lnTo>
                  <a:lnTo>
                    <a:pt x="140694" y="172484"/>
                  </a:lnTo>
                  <a:lnTo>
                    <a:pt x="136120" y="180903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4" name="Freeform: Shape 1893">
              <a:extLst>
                <a:ext uri="{FF2B5EF4-FFF2-40B4-BE49-F238E27FC236}">
                  <a16:creationId xmlns:a16="http://schemas.microsoft.com/office/drawing/2014/main" id="{3856952E-F11B-AC0F-DE10-4EA58955D181}"/>
                </a:ext>
              </a:extLst>
            </p:cNvPr>
            <p:cNvSpPr/>
            <p:nvPr/>
          </p:nvSpPr>
          <p:spPr>
            <a:xfrm>
              <a:off x="5595121" y="2341794"/>
              <a:ext cx="117488" cy="117008"/>
            </a:xfrm>
            <a:custGeom>
              <a:avLst/>
              <a:gdLst>
                <a:gd name="connsiteX0" fmla="*/ 28076 w 117488"/>
                <a:gd name="connsiteY0" fmla="*/ 107623 h 117008"/>
                <a:gd name="connsiteX1" fmla="*/ 27715 w 117488"/>
                <a:gd name="connsiteY1" fmla="*/ 107396 h 117008"/>
                <a:gd name="connsiteX2" fmla="*/ 8980 w 117488"/>
                <a:gd name="connsiteY2" fmla="*/ 26895 h 117008"/>
                <a:gd name="connsiteX3" fmla="*/ 89114 w 117488"/>
                <a:gd name="connsiteY3" fmla="*/ 9180 h 117008"/>
                <a:gd name="connsiteX4" fmla="*/ 89474 w 117488"/>
                <a:gd name="connsiteY4" fmla="*/ 9407 h 117008"/>
                <a:gd name="connsiteX5" fmla="*/ 108208 w 117488"/>
                <a:gd name="connsiteY5" fmla="*/ 89907 h 117008"/>
                <a:gd name="connsiteX6" fmla="*/ 28076 w 117488"/>
                <a:gd name="connsiteY6" fmla="*/ 107623 h 117008"/>
                <a:gd name="connsiteX7" fmla="*/ 84611 w 117488"/>
                <a:gd name="connsiteY7" fmla="*/ 17920 h 117008"/>
                <a:gd name="connsiteX8" fmla="*/ 84251 w 117488"/>
                <a:gd name="connsiteY8" fmla="*/ 17693 h 117008"/>
                <a:gd name="connsiteX9" fmla="*/ 15960 w 117488"/>
                <a:gd name="connsiteY9" fmla="*/ 31796 h 117008"/>
                <a:gd name="connsiteX10" fmla="*/ 32644 w 117488"/>
                <a:gd name="connsiteY10" fmla="*/ 99176 h 117008"/>
                <a:gd name="connsiteX11" fmla="*/ 33004 w 117488"/>
                <a:gd name="connsiteY11" fmla="*/ 99403 h 117008"/>
                <a:gd name="connsiteX12" fmla="*/ 101410 w 117488"/>
                <a:gd name="connsiteY12" fmla="*/ 85121 h 117008"/>
                <a:gd name="connsiteX13" fmla="*/ 84611 w 117488"/>
                <a:gd name="connsiteY13" fmla="*/ 17920 h 11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488" h="117008">
                  <a:moveTo>
                    <a:pt x="28076" y="107623"/>
                  </a:moveTo>
                  <a:lnTo>
                    <a:pt x="27715" y="107396"/>
                  </a:lnTo>
                  <a:cubicBezTo>
                    <a:pt x="1230" y="90712"/>
                    <a:pt x="-9184" y="55716"/>
                    <a:pt x="8980" y="26895"/>
                  </a:cubicBezTo>
                  <a:cubicBezTo>
                    <a:pt x="26919" y="-1564"/>
                    <a:pt x="62448" y="-7618"/>
                    <a:pt x="89114" y="9180"/>
                  </a:cubicBezTo>
                  <a:lnTo>
                    <a:pt x="89474" y="9407"/>
                  </a:lnTo>
                  <a:cubicBezTo>
                    <a:pt x="116140" y="26204"/>
                    <a:pt x="126372" y="61086"/>
                    <a:pt x="108208" y="89907"/>
                  </a:cubicBezTo>
                  <a:cubicBezTo>
                    <a:pt x="90271" y="118366"/>
                    <a:pt x="54742" y="124420"/>
                    <a:pt x="28076" y="107623"/>
                  </a:cubicBezTo>
                  <a:close/>
                  <a:moveTo>
                    <a:pt x="84611" y="17920"/>
                  </a:moveTo>
                  <a:lnTo>
                    <a:pt x="84251" y="17693"/>
                  </a:lnTo>
                  <a:cubicBezTo>
                    <a:pt x="60829" y="2938"/>
                    <a:pt x="30604" y="8560"/>
                    <a:pt x="15960" y="31796"/>
                  </a:cubicBezTo>
                  <a:cubicBezTo>
                    <a:pt x="975" y="55573"/>
                    <a:pt x="9402" y="84535"/>
                    <a:pt x="32644" y="99176"/>
                  </a:cubicBezTo>
                  <a:lnTo>
                    <a:pt x="33004" y="99403"/>
                  </a:lnTo>
                  <a:cubicBezTo>
                    <a:pt x="56427" y="114158"/>
                    <a:pt x="86649" y="108535"/>
                    <a:pt x="101410" y="85121"/>
                  </a:cubicBezTo>
                  <a:cubicBezTo>
                    <a:pt x="116394" y="61344"/>
                    <a:pt x="107674" y="32448"/>
                    <a:pt x="84611" y="17920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5" name="Freeform: Shape 1894">
              <a:extLst>
                <a:ext uri="{FF2B5EF4-FFF2-40B4-BE49-F238E27FC236}">
                  <a16:creationId xmlns:a16="http://schemas.microsoft.com/office/drawing/2014/main" id="{52BD2DF6-8246-5779-698D-AE129B9436CA}"/>
                </a:ext>
              </a:extLst>
            </p:cNvPr>
            <p:cNvSpPr/>
            <p:nvPr/>
          </p:nvSpPr>
          <p:spPr>
            <a:xfrm>
              <a:off x="5659984" y="2165765"/>
              <a:ext cx="190561" cy="187395"/>
            </a:xfrm>
            <a:custGeom>
              <a:avLst/>
              <a:gdLst>
                <a:gd name="connsiteX0" fmla="*/ -129 w 190561"/>
                <a:gd name="connsiteY0" fmla="*/ 120716 h 187395"/>
                <a:gd name="connsiteX1" fmla="*/ 5180 w 190561"/>
                <a:gd name="connsiteY1" fmla="*/ 113515 h 187395"/>
                <a:gd name="connsiteX2" fmla="*/ 23352 w 190561"/>
                <a:gd name="connsiteY2" fmla="*/ 126907 h 187395"/>
                <a:gd name="connsiteX3" fmla="*/ 25443 w 190561"/>
                <a:gd name="connsiteY3" fmla="*/ 81365 h 187395"/>
                <a:gd name="connsiteX4" fmla="*/ 70214 w 190561"/>
                <a:gd name="connsiteY4" fmla="*/ 66214 h 187395"/>
                <a:gd name="connsiteX5" fmla="*/ 72326 w 190561"/>
                <a:gd name="connsiteY5" fmla="*/ 17774 h 187395"/>
                <a:gd name="connsiteX6" fmla="*/ 136084 w 190561"/>
                <a:gd name="connsiteY6" fmla="*/ 11323 h 187395"/>
                <a:gd name="connsiteX7" fmla="*/ 190433 w 190561"/>
                <a:gd name="connsiteY7" fmla="*/ 51371 h 187395"/>
                <a:gd name="connsiteX8" fmla="*/ 185126 w 190561"/>
                <a:gd name="connsiteY8" fmla="*/ 58568 h 187395"/>
                <a:gd name="connsiteX9" fmla="*/ 131634 w 190561"/>
                <a:gd name="connsiteY9" fmla="*/ 19152 h 187395"/>
                <a:gd name="connsiteX10" fmla="*/ 78632 w 190561"/>
                <a:gd name="connsiteY10" fmla="*/ 23213 h 187395"/>
                <a:gd name="connsiteX11" fmla="*/ 90285 w 190561"/>
                <a:gd name="connsiteY11" fmla="*/ 77033 h 187395"/>
                <a:gd name="connsiteX12" fmla="*/ 142918 w 190561"/>
                <a:gd name="connsiteY12" fmla="*/ 115817 h 187395"/>
                <a:gd name="connsiteX13" fmla="*/ 137610 w 190561"/>
                <a:gd name="connsiteY13" fmla="*/ 123015 h 187395"/>
                <a:gd name="connsiteX14" fmla="*/ 83777 w 190561"/>
                <a:gd name="connsiteY14" fmla="*/ 83346 h 187395"/>
                <a:gd name="connsiteX15" fmla="*/ 31371 w 190561"/>
                <a:gd name="connsiteY15" fmla="*/ 87319 h 187395"/>
                <a:gd name="connsiteX16" fmla="*/ 43240 w 190561"/>
                <a:gd name="connsiteY16" fmla="*/ 141561 h 187395"/>
                <a:gd name="connsiteX17" fmla="*/ 95532 w 190561"/>
                <a:gd name="connsiteY17" fmla="*/ 180093 h 187395"/>
                <a:gd name="connsiteX18" fmla="*/ 90225 w 190561"/>
                <a:gd name="connsiteY18" fmla="*/ 187292 h 18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0561" h="187395">
                  <a:moveTo>
                    <a:pt x="-129" y="120716"/>
                  </a:moveTo>
                  <a:lnTo>
                    <a:pt x="5180" y="113515"/>
                  </a:lnTo>
                  <a:lnTo>
                    <a:pt x="23352" y="126907"/>
                  </a:lnTo>
                  <a:cubicBezTo>
                    <a:pt x="16902" y="114483"/>
                    <a:pt x="13439" y="97648"/>
                    <a:pt x="25443" y="81365"/>
                  </a:cubicBezTo>
                  <a:cubicBezTo>
                    <a:pt x="37828" y="64568"/>
                    <a:pt x="55271" y="62080"/>
                    <a:pt x="70214" y="66214"/>
                  </a:cubicBezTo>
                  <a:cubicBezTo>
                    <a:pt x="63034" y="52986"/>
                    <a:pt x="60067" y="34401"/>
                    <a:pt x="72326" y="17774"/>
                  </a:cubicBezTo>
                  <a:cubicBezTo>
                    <a:pt x="87868" y="-3309"/>
                    <a:pt x="112424" y="-6111"/>
                    <a:pt x="136084" y="11323"/>
                  </a:cubicBezTo>
                  <a:lnTo>
                    <a:pt x="190433" y="51371"/>
                  </a:lnTo>
                  <a:lnTo>
                    <a:pt x="185126" y="58568"/>
                  </a:lnTo>
                  <a:lnTo>
                    <a:pt x="131634" y="19152"/>
                  </a:lnTo>
                  <a:cubicBezTo>
                    <a:pt x="110888" y="3867"/>
                    <a:pt x="91268" y="6075"/>
                    <a:pt x="78632" y="23213"/>
                  </a:cubicBezTo>
                  <a:cubicBezTo>
                    <a:pt x="67386" y="38468"/>
                    <a:pt x="69882" y="62000"/>
                    <a:pt x="90285" y="77033"/>
                  </a:cubicBezTo>
                  <a:lnTo>
                    <a:pt x="142918" y="115817"/>
                  </a:lnTo>
                  <a:lnTo>
                    <a:pt x="137610" y="123015"/>
                  </a:lnTo>
                  <a:lnTo>
                    <a:pt x="83777" y="83346"/>
                  </a:lnTo>
                  <a:cubicBezTo>
                    <a:pt x="63546" y="68439"/>
                    <a:pt x="43629" y="70692"/>
                    <a:pt x="31371" y="87319"/>
                  </a:cubicBezTo>
                  <a:cubicBezTo>
                    <a:pt x="19619" y="103260"/>
                    <a:pt x="24209" y="127538"/>
                    <a:pt x="43240" y="141561"/>
                  </a:cubicBezTo>
                  <a:lnTo>
                    <a:pt x="95532" y="180093"/>
                  </a:lnTo>
                  <a:lnTo>
                    <a:pt x="90225" y="187292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6" name="Freeform: Shape 1895">
              <a:extLst>
                <a:ext uri="{FF2B5EF4-FFF2-40B4-BE49-F238E27FC236}">
                  <a16:creationId xmlns:a16="http://schemas.microsoft.com/office/drawing/2014/main" id="{75FBAD5C-C5FB-0CA4-7B0E-B5C5545DE74A}"/>
                </a:ext>
              </a:extLst>
            </p:cNvPr>
            <p:cNvSpPr/>
            <p:nvPr/>
          </p:nvSpPr>
          <p:spPr>
            <a:xfrm>
              <a:off x="5806169" y="2060106"/>
              <a:ext cx="117251" cy="111674"/>
            </a:xfrm>
            <a:custGeom>
              <a:avLst/>
              <a:gdLst>
                <a:gd name="connsiteX0" fmla="*/ 22376 w 117251"/>
                <a:gd name="connsiteY0" fmla="*/ 96409 h 111674"/>
                <a:gd name="connsiteX1" fmla="*/ 22052 w 117251"/>
                <a:gd name="connsiteY1" fmla="*/ 96133 h 111674"/>
                <a:gd name="connsiteX2" fmla="*/ 12122 w 117251"/>
                <a:gd name="connsiteY2" fmla="*/ 17479 h 111674"/>
                <a:gd name="connsiteX3" fmla="*/ 90455 w 117251"/>
                <a:gd name="connsiteY3" fmla="*/ 16489 h 111674"/>
                <a:gd name="connsiteX4" fmla="*/ 93049 w 117251"/>
                <a:gd name="connsiteY4" fmla="*/ 18699 h 111674"/>
                <a:gd name="connsiteX5" fmla="*/ 31187 w 117251"/>
                <a:gd name="connsiteY5" fmla="*/ 91322 h 111674"/>
                <a:gd name="connsiteX6" fmla="*/ 96825 w 117251"/>
                <a:gd name="connsiteY6" fmla="*/ 86515 h 111674"/>
                <a:gd name="connsiteX7" fmla="*/ 107777 w 117251"/>
                <a:gd name="connsiteY7" fmla="*/ 44100 h 111674"/>
                <a:gd name="connsiteX8" fmla="*/ 116135 w 117251"/>
                <a:gd name="connsiteY8" fmla="*/ 42827 h 111674"/>
                <a:gd name="connsiteX9" fmla="*/ 102872 w 117251"/>
                <a:gd name="connsiteY9" fmla="*/ 92223 h 111674"/>
                <a:gd name="connsiteX10" fmla="*/ 22376 w 117251"/>
                <a:gd name="connsiteY10" fmla="*/ 96409 h 111674"/>
                <a:gd name="connsiteX11" fmla="*/ 80673 w 117251"/>
                <a:gd name="connsiteY11" fmla="*/ 20748 h 111674"/>
                <a:gd name="connsiteX12" fmla="*/ 18307 w 117251"/>
                <a:gd name="connsiteY12" fmla="*/ 23026 h 111674"/>
                <a:gd name="connsiteX13" fmla="*/ 25022 w 117251"/>
                <a:gd name="connsiteY13" fmla="*/ 86077 h 111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251" h="111674">
                  <a:moveTo>
                    <a:pt x="22376" y="96409"/>
                  </a:moveTo>
                  <a:lnTo>
                    <a:pt x="22052" y="96133"/>
                  </a:lnTo>
                  <a:cubicBezTo>
                    <a:pt x="-2919" y="74873"/>
                    <a:pt x="-7624" y="40662"/>
                    <a:pt x="12122" y="17479"/>
                  </a:cubicBezTo>
                  <a:cubicBezTo>
                    <a:pt x="33387" y="-7486"/>
                    <a:pt x="66293" y="-4080"/>
                    <a:pt x="90455" y="16489"/>
                  </a:cubicBezTo>
                  <a:lnTo>
                    <a:pt x="93049" y="18699"/>
                  </a:lnTo>
                  <a:lnTo>
                    <a:pt x="31187" y="91322"/>
                  </a:lnTo>
                  <a:cubicBezTo>
                    <a:pt x="54506" y="108937"/>
                    <a:pt x="81496" y="104509"/>
                    <a:pt x="96825" y="86515"/>
                  </a:cubicBezTo>
                  <a:cubicBezTo>
                    <a:pt x="108146" y="73223"/>
                    <a:pt x="109947" y="57975"/>
                    <a:pt x="107777" y="44100"/>
                  </a:cubicBezTo>
                  <a:lnTo>
                    <a:pt x="116135" y="42827"/>
                  </a:lnTo>
                  <a:cubicBezTo>
                    <a:pt x="118820" y="59377"/>
                    <a:pt x="116542" y="76175"/>
                    <a:pt x="102872" y="92223"/>
                  </a:cubicBezTo>
                  <a:cubicBezTo>
                    <a:pt x="83539" y="114920"/>
                    <a:pt x="49293" y="119324"/>
                    <a:pt x="22376" y="96409"/>
                  </a:cubicBezTo>
                  <a:close/>
                  <a:moveTo>
                    <a:pt x="80673" y="20748"/>
                  </a:moveTo>
                  <a:cubicBezTo>
                    <a:pt x="61705" y="6559"/>
                    <a:pt x="35705" y="2601"/>
                    <a:pt x="18307" y="23026"/>
                  </a:cubicBezTo>
                  <a:cubicBezTo>
                    <a:pt x="2702" y="41344"/>
                    <a:pt x="6184" y="67800"/>
                    <a:pt x="25022" y="86077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7" name="Freeform: Shape 1896">
              <a:extLst>
                <a:ext uri="{FF2B5EF4-FFF2-40B4-BE49-F238E27FC236}">
                  <a16:creationId xmlns:a16="http://schemas.microsoft.com/office/drawing/2014/main" id="{2648C73A-7D26-0251-7891-40D9CC2CE846}"/>
                </a:ext>
              </a:extLst>
            </p:cNvPr>
            <p:cNvSpPr/>
            <p:nvPr/>
          </p:nvSpPr>
          <p:spPr>
            <a:xfrm>
              <a:off x="5941346" y="1879321"/>
              <a:ext cx="167804" cy="168716"/>
            </a:xfrm>
            <a:custGeom>
              <a:avLst/>
              <a:gdLst>
                <a:gd name="connsiteX0" fmla="*/ -129 w 167804"/>
                <a:gd name="connsiteY0" fmla="*/ 6154 h 168716"/>
                <a:gd name="connsiteX1" fmla="*/ 6263 w 167804"/>
                <a:gd name="connsiteY1" fmla="*/ -103 h 168716"/>
                <a:gd name="connsiteX2" fmla="*/ 167676 w 167804"/>
                <a:gd name="connsiteY2" fmla="*/ 60320 h 168716"/>
                <a:gd name="connsiteX3" fmla="*/ 160218 w 167804"/>
                <a:gd name="connsiteY3" fmla="*/ 67620 h 168716"/>
                <a:gd name="connsiteX4" fmla="*/ 114617 w 167804"/>
                <a:gd name="connsiteY4" fmla="*/ 50274 h 168716"/>
                <a:gd name="connsiteX5" fmla="*/ 47661 w 167804"/>
                <a:gd name="connsiteY5" fmla="*/ 115818 h 168716"/>
                <a:gd name="connsiteX6" fmla="*/ 64044 w 167804"/>
                <a:gd name="connsiteY6" fmla="*/ 161762 h 168716"/>
                <a:gd name="connsiteX7" fmla="*/ 57043 w 167804"/>
                <a:gd name="connsiteY7" fmla="*/ 168614 h 168716"/>
                <a:gd name="connsiteX8" fmla="*/ 105617 w 167804"/>
                <a:gd name="connsiteY8" fmla="*/ 46867 h 168716"/>
                <a:gd name="connsiteX9" fmla="*/ 10367 w 167804"/>
                <a:gd name="connsiteY9" fmla="*/ 10782 h 168716"/>
                <a:gd name="connsiteX10" fmla="*/ 44443 w 167804"/>
                <a:gd name="connsiteY10" fmla="*/ 106749 h 168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804" h="168716">
                  <a:moveTo>
                    <a:pt x="-129" y="6154"/>
                  </a:moveTo>
                  <a:lnTo>
                    <a:pt x="6263" y="-103"/>
                  </a:lnTo>
                  <a:lnTo>
                    <a:pt x="167676" y="60320"/>
                  </a:lnTo>
                  <a:lnTo>
                    <a:pt x="160218" y="67620"/>
                  </a:lnTo>
                  <a:lnTo>
                    <a:pt x="114617" y="50274"/>
                  </a:lnTo>
                  <a:lnTo>
                    <a:pt x="47661" y="115818"/>
                  </a:lnTo>
                  <a:lnTo>
                    <a:pt x="64044" y="161762"/>
                  </a:lnTo>
                  <a:lnTo>
                    <a:pt x="57043" y="168614"/>
                  </a:lnTo>
                  <a:close/>
                  <a:moveTo>
                    <a:pt x="105617" y="46867"/>
                  </a:moveTo>
                  <a:lnTo>
                    <a:pt x="10367" y="10782"/>
                  </a:lnTo>
                  <a:lnTo>
                    <a:pt x="44443" y="106749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8" name="Freeform: Shape 1897">
              <a:extLst>
                <a:ext uri="{FF2B5EF4-FFF2-40B4-BE49-F238E27FC236}">
                  <a16:creationId xmlns:a16="http://schemas.microsoft.com/office/drawing/2014/main" id="{E53F131D-1F1A-8796-D81C-D567B08AEB86}"/>
                </a:ext>
              </a:extLst>
            </p:cNvPr>
            <p:cNvSpPr/>
            <p:nvPr/>
          </p:nvSpPr>
          <p:spPr>
            <a:xfrm>
              <a:off x="6055319" y="1775104"/>
              <a:ext cx="146356" cy="132282"/>
            </a:xfrm>
            <a:custGeom>
              <a:avLst/>
              <a:gdLst>
                <a:gd name="connsiteX0" fmla="*/ 43680 w 146356"/>
                <a:gd name="connsiteY0" fmla="*/ 113675 h 132282"/>
                <a:gd name="connsiteX1" fmla="*/ -129 w 146356"/>
                <a:gd name="connsiteY1" fmla="*/ 62883 h 132282"/>
                <a:gd name="connsiteX2" fmla="*/ 6806 w 146356"/>
                <a:gd name="connsiteY2" fmla="*/ 56904 h 132282"/>
                <a:gd name="connsiteX3" fmla="*/ 49642 w 146356"/>
                <a:gd name="connsiteY3" fmla="*/ 106568 h 132282"/>
                <a:gd name="connsiteX4" fmla="*/ 104892 w 146356"/>
                <a:gd name="connsiteY4" fmla="*/ 112917 h 132282"/>
                <a:gd name="connsiteX5" fmla="*/ 108022 w 146356"/>
                <a:gd name="connsiteY5" fmla="*/ 54272 h 132282"/>
                <a:gd name="connsiteX6" fmla="*/ 66161 w 146356"/>
                <a:gd name="connsiteY6" fmla="*/ 5736 h 132282"/>
                <a:gd name="connsiteX7" fmla="*/ 72935 w 146356"/>
                <a:gd name="connsiteY7" fmla="*/ -103 h 132282"/>
                <a:gd name="connsiteX8" fmla="*/ 146228 w 146356"/>
                <a:gd name="connsiteY8" fmla="*/ 84875 h 132282"/>
                <a:gd name="connsiteX9" fmla="*/ 139453 w 146356"/>
                <a:gd name="connsiteY9" fmla="*/ 90714 h 132282"/>
                <a:gd name="connsiteX10" fmla="*/ 123877 w 146356"/>
                <a:gd name="connsiteY10" fmla="*/ 72654 h 132282"/>
                <a:gd name="connsiteX11" fmla="*/ 109348 w 146356"/>
                <a:gd name="connsiteY11" fmla="*/ 120040 h 132282"/>
                <a:gd name="connsiteX12" fmla="*/ 43680 w 146356"/>
                <a:gd name="connsiteY12" fmla="*/ 113675 h 132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356" h="132282">
                  <a:moveTo>
                    <a:pt x="43680" y="113675"/>
                  </a:moveTo>
                  <a:lnTo>
                    <a:pt x="-129" y="62883"/>
                  </a:lnTo>
                  <a:lnTo>
                    <a:pt x="6806" y="56904"/>
                  </a:lnTo>
                  <a:lnTo>
                    <a:pt x="49642" y="106568"/>
                  </a:lnTo>
                  <a:cubicBezTo>
                    <a:pt x="65635" y="125111"/>
                    <a:pt x="86504" y="128768"/>
                    <a:pt x="104892" y="112917"/>
                  </a:cubicBezTo>
                  <a:cubicBezTo>
                    <a:pt x="122312" y="97901"/>
                    <a:pt x="124017" y="72816"/>
                    <a:pt x="108022" y="54272"/>
                  </a:cubicBezTo>
                  <a:lnTo>
                    <a:pt x="66161" y="5736"/>
                  </a:lnTo>
                  <a:lnTo>
                    <a:pt x="72935" y="-103"/>
                  </a:lnTo>
                  <a:lnTo>
                    <a:pt x="146228" y="84875"/>
                  </a:lnTo>
                  <a:lnTo>
                    <a:pt x="139453" y="90714"/>
                  </a:lnTo>
                  <a:lnTo>
                    <a:pt x="123877" y="72654"/>
                  </a:lnTo>
                  <a:cubicBezTo>
                    <a:pt x="127801" y="86984"/>
                    <a:pt x="126283" y="105442"/>
                    <a:pt x="109348" y="120040"/>
                  </a:cubicBezTo>
                  <a:cubicBezTo>
                    <a:pt x="87412" y="138950"/>
                    <a:pt x="62037" y="134960"/>
                    <a:pt x="43680" y="113675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9" name="Freeform: Shape 1898">
              <a:extLst>
                <a:ext uri="{FF2B5EF4-FFF2-40B4-BE49-F238E27FC236}">
                  <a16:creationId xmlns:a16="http://schemas.microsoft.com/office/drawing/2014/main" id="{EFDCE603-0230-6692-84A9-8BBABB20D617}"/>
                </a:ext>
              </a:extLst>
            </p:cNvPr>
            <p:cNvSpPr/>
            <p:nvPr/>
          </p:nvSpPr>
          <p:spPr>
            <a:xfrm>
              <a:off x="6147300" y="1707265"/>
              <a:ext cx="129020" cy="113114"/>
            </a:xfrm>
            <a:custGeom>
              <a:avLst/>
              <a:gdLst>
                <a:gd name="connsiteX0" fmla="*/ 74121 w 129020"/>
                <a:gd name="connsiteY0" fmla="*/ 100080 h 113114"/>
                <a:gd name="connsiteX1" fmla="*/ 27599 w 129020"/>
                <a:gd name="connsiteY1" fmla="*/ 40768 h 113114"/>
                <a:gd name="connsiteX2" fmla="*/ 14359 w 129020"/>
                <a:gd name="connsiteY2" fmla="*/ 51146 h 113114"/>
                <a:gd name="connsiteX3" fmla="*/ 9366 w 129020"/>
                <a:gd name="connsiteY3" fmla="*/ 44780 h 113114"/>
                <a:gd name="connsiteX4" fmla="*/ 22606 w 129020"/>
                <a:gd name="connsiteY4" fmla="*/ 34402 h 113114"/>
                <a:gd name="connsiteX5" fmla="*/ -129 w 129020"/>
                <a:gd name="connsiteY5" fmla="*/ 5415 h 113114"/>
                <a:gd name="connsiteX6" fmla="*/ 6910 w 129020"/>
                <a:gd name="connsiteY6" fmla="*/ -103 h 113114"/>
                <a:gd name="connsiteX7" fmla="*/ 29645 w 129020"/>
                <a:gd name="connsiteY7" fmla="*/ 28883 h 113114"/>
                <a:gd name="connsiteX8" fmla="*/ 61153 w 129020"/>
                <a:gd name="connsiteY8" fmla="*/ 4182 h 113114"/>
                <a:gd name="connsiteX9" fmla="*/ 66145 w 129020"/>
                <a:gd name="connsiteY9" fmla="*/ 10550 h 113114"/>
                <a:gd name="connsiteX10" fmla="*/ 34637 w 129020"/>
                <a:gd name="connsiteY10" fmla="*/ 35250 h 113114"/>
                <a:gd name="connsiteX11" fmla="*/ 80501 w 129020"/>
                <a:gd name="connsiteY11" fmla="*/ 93724 h 113114"/>
                <a:gd name="connsiteX12" fmla="*/ 113059 w 129020"/>
                <a:gd name="connsiteY12" fmla="*/ 97966 h 113114"/>
                <a:gd name="connsiteX13" fmla="*/ 123634 w 129020"/>
                <a:gd name="connsiteY13" fmla="*/ 84535 h 113114"/>
                <a:gd name="connsiteX14" fmla="*/ 128892 w 129020"/>
                <a:gd name="connsiteY14" fmla="*/ 91236 h 113114"/>
                <a:gd name="connsiteX15" fmla="*/ 117179 w 129020"/>
                <a:gd name="connsiteY15" fmla="*/ 105288 h 113114"/>
                <a:gd name="connsiteX16" fmla="*/ 74121 w 129020"/>
                <a:gd name="connsiteY16" fmla="*/ 100080 h 11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020" h="113114">
                  <a:moveTo>
                    <a:pt x="74121" y="100080"/>
                  </a:moveTo>
                  <a:lnTo>
                    <a:pt x="27599" y="40768"/>
                  </a:lnTo>
                  <a:lnTo>
                    <a:pt x="14359" y="51146"/>
                  </a:lnTo>
                  <a:lnTo>
                    <a:pt x="9366" y="44780"/>
                  </a:lnTo>
                  <a:lnTo>
                    <a:pt x="22606" y="34402"/>
                  </a:lnTo>
                  <a:lnTo>
                    <a:pt x="-129" y="5415"/>
                  </a:lnTo>
                  <a:lnTo>
                    <a:pt x="6910" y="-103"/>
                  </a:lnTo>
                  <a:lnTo>
                    <a:pt x="29645" y="28883"/>
                  </a:lnTo>
                  <a:lnTo>
                    <a:pt x="61153" y="4182"/>
                  </a:lnTo>
                  <a:lnTo>
                    <a:pt x="66145" y="10550"/>
                  </a:lnTo>
                  <a:lnTo>
                    <a:pt x="34637" y="35250"/>
                  </a:lnTo>
                  <a:lnTo>
                    <a:pt x="80501" y="93724"/>
                  </a:lnTo>
                  <a:cubicBezTo>
                    <a:pt x="90621" y="106624"/>
                    <a:pt x="102166" y="106506"/>
                    <a:pt x="113059" y="97966"/>
                  </a:cubicBezTo>
                  <a:cubicBezTo>
                    <a:pt x="117541" y="94333"/>
                    <a:pt x="121154" y="89743"/>
                    <a:pt x="123634" y="84535"/>
                  </a:cubicBezTo>
                  <a:lnTo>
                    <a:pt x="128892" y="91236"/>
                  </a:lnTo>
                  <a:cubicBezTo>
                    <a:pt x="126082" y="96734"/>
                    <a:pt x="122080" y="101534"/>
                    <a:pt x="117179" y="105288"/>
                  </a:cubicBezTo>
                  <a:cubicBezTo>
                    <a:pt x="103101" y="116325"/>
                    <a:pt x="86870" y="116334"/>
                    <a:pt x="74121" y="100080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0" name="Freeform: Shape 1899">
              <a:extLst>
                <a:ext uri="{FF2B5EF4-FFF2-40B4-BE49-F238E27FC236}">
                  <a16:creationId xmlns:a16="http://schemas.microsoft.com/office/drawing/2014/main" id="{2C8B4235-5A0D-3CF0-FFFA-39F11D67BA78}"/>
                </a:ext>
              </a:extLst>
            </p:cNvPr>
            <p:cNvSpPr/>
            <p:nvPr/>
          </p:nvSpPr>
          <p:spPr>
            <a:xfrm>
              <a:off x="6250918" y="1648236"/>
              <a:ext cx="116772" cy="117784"/>
            </a:xfrm>
            <a:custGeom>
              <a:avLst/>
              <a:gdLst>
                <a:gd name="connsiteX0" fmla="*/ 11285 w 116772"/>
                <a:gd name="connsiteY0" fmla="*/ 92720 h 117784"/>
                <a:gd name="connsiteX1" fmla="*/ 11038 w 116772"/>
                <a:gd name="connsiteY1" fmla="*/ 92372 h 117784"/>
                <a:gd name="connsiteX2" fmla="*/ 24319 w 116772"/>
                <a:gd name="connsiteY2" fmla="*/ 10790 h 117784"/>
                <a:gd name="connsiteX3" fmla="*/ 105177 w 116772"/>
                <a:gd name="connsiteY3" fmla="*/ 24859 h 117784"/>
                <a:gd name="connsiteX4" fmla="*/ 105423 w 116772"/>
                <a:gd name="connsiteY4" fmla="*/ 25205 h 117784"/>
                <a:gd name="connsiteX5" fmla="*/ 92144 w 116772"/>
                <a:gd name="connsiteY5" fmla="*/ 106788 h 117784"/>
                <a:gd name="connsiteX6" fmla="*/ 11285 w 116772"/>
                <a:gd name="connsiteY6" fmla="*/ 92720 h 117784"/>
                <a:gd name="connsiteX7" fmla="*/ 97690 w 116772"/>
                <a:gd name="connsiteY7" fmla="*/ 31232 h 117784"/>
                <a:gd name="connsiteX8" fmla="*/ 97444 w 116772"/>
                <a:gd name="connsiteY8" fmla="*/ 30886 h 117784"/>
                <a:gd name="connsiteX9" fmla="*/ 28912 w 116772"/>
                <a:gd name="connsiteY9" fmla="*/ 17976 h 117784"/>
                <a:gd name="connsiteX10" fmla="*/ 18722 w 116772"/>
                <a:gd name="connsiteY10" fmla="*/ 86642 h 117784"/>
                <a:gd name="connsiteX11" fmla="*/ 18969 w 116772"/>
                <a:gd name="connsiteY11" fmla="*/ 86990 h 117784"/>
                <a:gd name="connsiteX12" fmla="*/ 87672 w 116772"/>
                <a:gd name="connsiteY12" fmla="*/ 99776 h 117784"/>
                <a:gd name="connsiteX13" fmla="*/ 97690 w 116772"/>
                <a:gd name="connsiteY13" fmla="*/ 31232 h 11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772" h="117784">
                  <a:moveTo>
                    <a:pt x="11285" y="92720"/>
                  </a:moveTo>
                  <a:lnTo>
                    <a:pt x="11038" y="92372"/>
                  </a:lnTo>
                  <a:cubicBezTo>
                    <a:pt x="-7116" y="66874"/>
                    <a:pt x="-3443" y="30545"/>
                    <a:pt x="24319" y="10790"/>
                  </a:cubicBezTo>
                  <a:cubicBezTo>
                    <a:pt x="51732" y="-8717"/>
                    <a:pt x="86899" y="-813"/>
                    <a:pt x="105177" y="24859"/>
                  </a:cubicBezTo>
                  <a:lnTo>
                    <a:pt x="105423" y="25205"/>
                  </a:lnTo>
                  <a:cubicBezTo>
                    <a:pt x="123702" y="50878"/>
                    <a:pt x="119906" y="87033"/>
                    <a:pt x="92144" y="106788"/>
                  </a:cubicBezTo>
                  <a:cubicBezTo>
                    <a:pt x="64729" y="126297"/>
                    <a:pt x="29564" y="118391"/>
                    <a:pt x="11285" y="92720"/>
                  </a:cubicBezTo>
                  <a:close/>
                  <a:moveTo>
                    <a:pt x="97690" y="31232"/>
                  </a:moveTo>
                  <a:lnTo>
                    <a:pt x="97444" y="30886"/>
                  </a:lnTo>
                  <a:cubicBezTo>
                    <a:pt x="81388" y="8334"/>
                    <a:pt x="51293" y="2048"/>
                    <a:pt x="28912" y="17976"/>
                  </a:cubicBezTo>
                  <a:cubicBezTo>
                    <a:pt x="6008" y="34273"/>
                    <a:pt x="2789" y="64266"/>
                    <a:pt x="18722" y="86642"/>
                  </a:cubicBezTo>
                  <a:lnTo>
                    <a:pt x="18969" y="86990"/>
                  </a:lnTo>
                  <a:cubicBezTo>
                    <a:pt x="35024" y="109540"/>
                    <a:pt x="65118" y="115826"/>
                    <a:pt x="87672" y="99776"/>
                  </a:cubicBezTo>
                  <a:cubicBezTo>
                    <a:pt x="110578" y="83478"/>
                    <a:pt x="113496" y="53434"/>
                    <a:pt x="97690" y="31232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1" name="Freeform: Shape 1900">
              <a:extLst>
                <a:ext uri="{FF2B5EF4-FFF2-40B4-BE49-F238E27FC236}">
                  <a16:creationId xmlns:a16="http://schemas.microsoft.com/office/drawing/2014/main" id="{C212235A-87AD-45C7-3B3A-4225744528FB}"/>
                </a:ext>
              </a:extLst>
            </p:cNvPr>
            <p:cNvSpPr/>
            <p:nvPr/>
          </p:nvSpPr>
          <p:spPr>
            <a:xfrm>
              <a:off x="6358189" y="1529724"/>
              <a:ext cx="202613" cy="170476"/>
            </a:xfrm>
            <a:custGeom>
              <a:avLst/>
              <a:gdLst>
                <a:gd name="connsiteX0" fmla="*/ -129 w 202613"/>
                <a:gd name="connsiteY0" fmla="*/ 74459 h 170476"/>
                <a:gd name="connsiteX1" fmla="*/ 7518 w 202613"/>
                <a:gd name="connsiteY1" fmla="*/ 69818 h 170476"/>
                <a:gd name="connsiteX2" fmla="*/ 19233 w 202613"/>
                <a:gd name="connsiteY2" fmla="*/ 89109 h 170476"/>
                <a:gd name="connsiteX3" fmla="*/ 38485 w 202613"/>
                <a:gd name="connsiteY3" fmla="*/ 47782 h 170476"/>
                <a:gd name="connsiteX4" fmla="*/ 85654 w 202613"/>
                <a:gd name="connsiteY4" fmla="*/ 50785 h 170476"/>
                <a:gd name="connsiteX5" fmla="*/ 106025 w 202613"/>
                <a:gd name="connsiteY5" fmla="*/ 6786 h 170476"/>
                <a:gd name="connsiteX6" fmla="*/ 167447 w 202613"/>
                <a:gd name="connsiteY6" fmla="*/ 25051 h 170476"/>
                <a:gd name="connsiteX7" fmla="*/ 202484 w 202613"/>
                <a:gd name="connsiteY7" fmla="*/ 82745 h 170476"/>
                <a:gd name="connsiteX8" fmla="*/ 194838 w 202613"/>
                <a:gd name="connsiteY8" fmla="*/ 87387 h 170476"/>
                <a:gd name="connsiteX9" fmla="*/ 160352 w 202613"/>
                <a:gd name="connsiteY9" fmla="*/ 30602 h 170476"/>
                <a:gd name="connsiteX10" fmla="*/ 109789 w 202613"/>
                <a:gd name="connsiteY10" fmla="*/ 14216 h 170476"/>
                <a:gd name="connsiteX11" fmla="*/ 100101 w 202613"/>
                <a:gd name="connsiteY11" fmla="*/ 68420 h 170476"/>
                <a:gd name="connsiteX12" fmla="*/ 134034 w 202613"/>
                <a:gd name="connsiteY12" fmla="*/ 124294 h 170476"/>
                <a:gd name="connsiteX13" fmla="*/ 126388 w 202613"/>
                <a:gd name="connsiteY13" fmla="*/ 128936 h 170476"/>
                <a:gd name="connsiteX14" fmla="*/ 91679 w 202613"/>
                <a:gd name="connsiteY14" fmla="*/ 71787 h 170476"/>
                <a:gd name="connsiteX15" fmla="*/ 41702 w 202613"/>
                <a:gd name="connsiteY15" fmla="*/ 55544 h 170476"/>
                <a:gd name="connsiteX16" fmla="*/ 32053 w 202613"/>
                <a:gd name="connsiteY16" fmla="*/ 110222 h 170476"/>
                <a:gd name="connsiteX17" fmla="*/ 65766 w 202613"/>
                <a:gd name="connsiteY17" fmla="*/ 165732 h 170476"/>
                <a:gd name="connsiteX18" fmla="*/ 58120 w 202613"/>
                <a:gd name="connsiteY18" fmla="*/ 170373 h 17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2613" h="170476">
                  <a:moveTo>
                    <a:pt x="-129" y="74459"/>
                  </a:moveTo>
                  <a:lnTo>
                    <a:pt x="7518" y="69818"/>
                  </a:lnTo>
                  <a:lnTo>
                    <a:pt x="19233" y="89109"/>
                  </a:lnTo>
                  <a:cubicBezTo>
                    <a:pt x="17993" y="75166"/>
                    <a:pt x="21191" y="58279"/>
                    <a:pt x="38485" y="47782"/>
                  </a:cubicBezTo>
                  <a:cubicBezTo>
                    <a:pt x="56326" y="36953"/>
                    <a:pt x="73404" y="41280"/>
                    <a:pt x="85654" y="50785"/>
                  </a:cubicBezTo>
                  <a:cubicBezTo>
                    <a:pt x="84043" y="35822"/>
                    <a:pt x="88366" y="17505"/>
                    <a:pt x="106025" y="6786"/>
                  </a:cubicBezTo>
                  <a:cubicBezTo>
                    <a:pt x="128417" y="-6805"/>
                    <a:pt x="152195" y="-65"/>
                    <a:pt x="167447" y="25051"/>
                  </a:cubicBezTo>
                  <a:lnTo>
                    <a:pt x="202484" y="82745"/>
                  </a:lnTo>
                  <a:lnTo>
                    <a:pt x="194838" y="87387"/>
                  </a:lnTo>
                  <a:lnTo>
                    <a:pt x="160352" y="30602"/>
                  </a:lnTo>
                  <a:cubicBezTo>
                    <a:pt x="146979" y="8579"/>
                    <a:pt x="127992" y="3165"/>
                    <a:pt x="109789" y="14216"/>
                  </a:cubicBezTo>
                  <a:cubicBezTo>
                    <a:pt x="93586" y="24051"/>
                    <a:pt x="86948" y="46761"/>
                    <a:pt x="100101" y="68420"/>
                  </a:cubicBezTo>
                  <a:lnTo>
                    <a:pt x="134034" y="124294"/>
                  </a:lnTo>
                  <a:lnTo>
                    <a:pt x="126388" y="128936"/>
                  </a:lnTo>
                  <a:lnTo>
                    <a:pt x="91679" y="71787"/>
                  </a:lnTo>
                  <a:cubicBezTo>
                    <a:pt x="78639" y="50311"/>
                    <a:pt x="59361" y="44825"/>
                    <a:pt x="41702" y="55544"/>
                  </a:cubicBezTo>
                  <a:cubicBezTo>
                    <a:pt x="24770" y="65820"/>
                    <a:pt x="19785" y="90020"/>
                    <a:pt x="32053" y="110222"/>
                  </a:cubicBezTo>
                  <a:lnTo>
                    <a:pt x="65766" y="165732"/>
                  </a:lnTo>
                  <a:lnTo>
                    <a:pt x="58120" y="170373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2" name="Freeform: Shape 1901">
              <a:extLst>
                <a:ext uri="{FF2B5EF4-FFF2-40B4-BE49-F238E27FC236}">
                  <a16:creationId xmlns:a16="http://schemas.microsoft.com/office/drawing/2014/main" id="{2DE04388-F9C0-686C-47E9-3F2DD9D124B1}"/>
                </a:ext>
              </a:extLst>
            </p:cNvPr>
            <p:cNvSpPr/>
            <p:nvPr/>
          </p:nvSpPr>
          <p:spPr>
            <a:xfrm>
              <a:off x="6549448" y="1467285"/>
              <a:ext cx="124650" cy="120155"/>
            </a:xfrm>
            <a:custGeom>
              <a:avLst/>
              <a:gdLst>
                <a:gd name="connsiteX0" fmla="*/ 23651 w 124650"/>
                <a:gd name="connsiteY0" fmla="*/ 102719 h 120155"/>
                <a:gd name="connsiteX1" fmla="*/ 23456 w 124650"/>
                <a:gd name="connsiteY1" fmla="*/ 102341 h 120155"/>
                <a:gd name="connsiteX2" fmla="*/ 50805 w 124650"/>
                <a:gd name="connsiteY2" fmla="*/ 47545 h 120155"/>
                <a:gd name="connsiteX3" fmla="*/ 87704 w 124650"/>
                <a:gd name="connsiteY3" fmla="*/ 34536 h 120155"/>
                <a:gd name="connsiteX4" fmla="*/ 84874 w 124650"/>
                <a:gd name="connsiteY4" fmla="*/ 29046 h 120155"/>
                <a:gd name="connsiteX5" fmla="*/ 33936 w 124650"/>
                <a:gd name="connsiteY5" fmla="*/ 14798 h 120155"/>
                <a:gd name="connsiteX6" fmla="*/ 6320 w 124650"/>
                <a:gd name="connsiteY6" fmla="*/ 39315 h 120155"/>
                <a:gd name="connsiteX7" fmla="*/ -129 w 124650"/>
                <a:gd name="connsiteY7" fmla="*/ 33773 h 120155"/>
                <a:gd name="connsiteX8" fmla="*/ 30604 w 124650"/>
                <a:gd name="connsiteY8" fmla="*/ 6935 h 120155"/>
                <a:gd name="connsiteX9" fmla="*/ 67880 w 124650"/>
                <a:gd name="connsiteY9" fmla="*/ 1633 h 120155"/>
                <a:gd name="connsiteX10" fmla="*/ 92444 w 124650"/>
                <a:gd name="connsiteY10" fmla="*/ 24671 h 120155"/>
                <a:gd name="connsiteX11" fmla="*/ 124522 w 124650"/>
                <a:gd name="connsiteY11" fmla="*/ 86947 h 120155"/>
                <a:gd name="connsiteX12" fmla="*/ 116761 w 124650"/>
                <a:gd name="connsiteY12" fmla="*/ 90944 h 120155"/>
                <a:gd name="connsiteX13" fmla="*/ 107106 w 124650"/>
                <a:gd name="connsiteY13" fmla="*/ 72204 h 120155"/>
                <a:gd name="connsiteX14" fmla="*/ 77789 w 124650"/>
                <a:gd name="connsiteY14" fmla="*/ 113882 h 120155"/>
                <a:gd name="connsiteX15" fmla="*/ 23651 w 124650"/>
                <a:gd name="connsiteY15" fmla="*/ 102719 h 120155"/>
                <a:gd name="connsiteX16" fmla="*/ 97650 w 124650"/>
                <a:gd name="connsiteY16" fmla="*/ 53843 h 120155"/>
                <a:gd name="connsiteX17" fmla="*/ 91604 w 124650"/>
                <a:gd name="connsiteY17" fmla="*/ 42107 h 120155"/>
                <a:gd name="connsiteX18" fmla="*/ 54133 w 124650"/>
                <a:gd name="connsiteY18" fmla="*/ 54934 h 120155"/>
                <a:gd name="connsiteX19" fmla="*/ 31780 w 124650"/>
                <a:gd name="connsiteY19" fmla="*/ 97576 h 120155"/>
                <a:gd name="connsiteX20" fmla="*/ 31975 w 124650"/>
                <a:gd name="connsiteY20" fmla="*/ 97955 h 120155"/>
                <a:gd name="connsiteX21" fmla="*/ 74367 w 124650"/>
                <a:gd name="connsiteY21" fmla="*/ 106306 h 120155"/>
                <a:gd name="connsiteX22" fmla="*/ 97650 w 124650"/>
                <a:gd name="connsiteY22" fmla="*/ 53843 h 12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4650" h="120155">
                  <a:moveTo>
                    <a:pt x="23651" y="102719"/>
                  </a:moveTo>
                  <a:lnTo>
                    <a:pt x="23456" y="102341"/>
                  </a:lnTo>
                  <a:cubicBezTo>
                    <a:pt x="12730" y="81519"/>
                    <a:pt x="25245" y="60705"/>
                    <a:pt x="50805" y="47545"/>
                  </a:cubicBezTo>
                  <a:cubicBezTo>
                    <a:pt x="62407" y="41441"/>
                    <a:pt x="74838" y="37060"/>
                    <a:pt x="87704" y="34536"/>
                  </a:cubicBezTo>
                  <a:lnTo>
                    <a:pt x="84874" y="29046"/>
                  </a:lnTo>
                  <a:cubicBezTo>
                    <a:pt x="73857" y="7655"/>
                    <a:pt x="55333" y="3782"/>
                    <a:pt x="33936" y="14798"/>
                  </a:cubicBezTo>
                  <a:cubicBezTo>
                    <a:pt x="21819" y="21037"/>
                    <a:pt x="13538" y="29611"/>
                    <a:pt x="6320" y="39315"/>
                  </a:cubicBezTo>
                  <a:lnTo>
                    <a:pt x="-129" y="33773"/>
                  </a:lnTo>
                  <a:cubicBezTo>
                    <a:pt x="8030" y="23106"/>
                    <a:pt x="17160" y="13854"/>
                    <a:pt x="30604" y="6935"/>
                  </a:cubicBezTo>
                  <a:cubicBezTo>
                    <a:pt x="44235" y="-85"/>
                    <a:pt x="56978" y="-1856"/>
                    <a:pt x="67880" y="1633"/>
                  </a:cubicBezTo>
                  <a:cubicBezTo>
                    <a:pt x="77728" y="4944"/>
                    <a:pt x="86105" y="12366"/>
                    <a:pt x="92444" y="24671"/>
                  </a:cubicBezTo>
                  <a:lnTo>
                    <a:pt x="124522" y="86947"/>
                  </a:lnTo>
                  <a:lnTo>
                    <a:pt x="116761" y="90944"/>
                  </a:lnTo>
                  <a:lnTo>
                    <a:pt x="107106" y="72204"/>
                  </a:lnTo>
                  <a:cubicBezTo>
                    <a:pt x="106312" y="85546"/>
                    <a:pt x="98618" y="103160"/>
                    <a:pt x="77789" y="113882"/>
                  </a:cubicBezTo>
                  <a:cubicBezTo>
                    <a:pt x="58857" y="123631"/>
                    <a:pt x="34182" y="123163"/>
                    <a:pt x="23651" y="102719"/>
                  </a:cubicBezTo>
                  <a:close/>
                  <a:moveTo>
                    <a:pt x="97650" y="53843"/>
                  </a:moveTo>
                  <a:lnTo>
                    <a:pt x="91604" y="42107"/>
                  </a:lnTo>
                  <a:cubicBezTo>
                    <a:pt x="78520" y="44399"/>
                    <a:pt x="65876" y="48728"/>
                    <a:pt x="54133" y="54934"/>
                  </a:cubicBezTo>
                  <a:cubicBezTo>
                    <a:pt x="32547" y="66047"/>
                    <a:pt x="23883" y="82243"/>
                    <a:pt x="31780" y="97576"/>
                  </a:cubicBezTo>
                  <a:lnTo>
                    <a:pt x="31975" y="97955"/>
                  </a:lnTo>
                  <a:cubicBezTo>
                    <a:pt x="39874" y="113287"/>
                    <a:pt x="58463" y="114493"/>
                    <a:pt x="74367" y="106306"/>
                  </a:cubicBezTo>
                  <a:cubicBezTo>
                    <a:pt x="96709" y="94802"/>
                    <a:pt x="106911" y="71825"/>
                    <a:pt x="97650" y="53843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3" name="Freeform: Shape 1902">
              <a:extLst>
                <a:ext uri="{FF2B5EF4-FFF2-40B4-BE49-F238E27FC236}">
                  <a16:creationId xmlns:a16="http://schemas.microsoft.com/office/drawing/2014/main" id="{8E2D2542-6FF0-2ED3-2580-7632C521EF67}"/>
                </a:ext>
              </a:extLst>
            </p:cNvPr>
            <p:cNvSpPr/>
            <p:nvPr/>
          </p:nvSpPr>
          <p:spPr>
            <a:xfrm>
              <a:off x="6652375" y="1396125"/>
              <a:ext cx="105601" cy="131689"/>
            </a:xfrm>
            <a:custGeom>
              <a:avLst/>
              <a:gdLst>
                <a:gd name="connsiteX0" fmla="*/ 50137 w 105601"/>
                <a:gd name="connsiteY0" fmla="*/ 112936 h 131689"/>
                <a:gd name="connsiteX1" fmla="*/ 18643 w 105601"/>
                <a:gd name="connsiteY1" fmla="*/ 44452 h 131689"/>
                <a:gd name="connsiteX2" fmla="*/ 3357 w 105601"/>
                <a:gd name="connsiteY2" fmla="*/ 51479 h 131689"/>
                <a:gd name="connsiteX3" fmla="*/ -25 w 105601"/>
                <a:gd name="connsiteY3" fmla="*/ 44128 h 131689"/>
                <a:gd name="connsiteX4" fmla="*/ 15263 w 105601"/>
                <a:gd name="connsiteY4" fmla="*/ 37101 h 131689"/>
                <a:gd name="connsiteX5" fmla="*/ -129 w 105601"/>
                <a:gd name="connsiteY5" fmla="*/ 3634 h 131689"/>
                <a:gd name="connsiteX6" fmla="*/ 7999 w 105601"/>
                <a:gd name="connsiteY6" fmla="*/ -103 h 131689"/>
                <a:gd name="connsiteX7" fmla="*/ 23390 w 105601"/>
                <a:gd name="connsiteY7" fmla="*/ 33364 h 131689"/>
                <a:gd name="connsiteX8" fmla="*/ 59764 w 105601"/>
                <a:gd name="connsiteY8" fmla="*/ 16643 h 131689"/>
                <a:gd name="connsiteX9" fmla="*/ 63143 w 105601"/>
                <a:gd name="connsiteY9" fmla="*/ 23994 h 131689"/>
                <a:gd name="connsiteX10" fmla="*/ 26771 w 105601"/>
                <a:gd name="connsiteY10" fmla="*/ 40717 h 131689"/>
                <a:gd name="connsiteX11" fmla="*/ 57820 w 105601"/>
                <a:gd name="connsiteY11" fmla="*/ 108233 h 131689"/>
                <a:gd name="connsiteX12" fmla="*/ 88507 w 105601"/>
                <a:gd name="connsiteY12" fmla="*/ 119908 h 131689"/>
                <a:gd name="connsiteX13" fmla="*/ 101905 w 105601"/>
                <a:gd name="connsiteY13" fmla="*/ 109295 h 131689"/>
                <a:gd name="connsiteX14" fmla="*/ 105472 w 105601"/>
                <a:gd name="connsiteY14" fmla="*/ 117033 h 131689"/>
                <a:gd name="connsiteX15" fmla="*/ 90811 w 105601"/>
                <a:gd name="connsiteY15" fmla="*/ 127986 h 131689"/>
                <a:gd name="connsiteX16" fmla="*/ 50137 w 105601"/>
                <a:gd name="connsiteY16" fmla="*/ 112936 h 13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01" h="131689">
                  <a:moveTo>
                    <a:pt x="50137" y="112936"/>
                  </a:moveTo>
                  <a:lnTo>
                    <a:pt x="18643" y="44452"/>
                  </a:lnTo>
                  <a:lnTo>
                    <a:pt x="3357" y="51479"/>
                  </a:lnTo>
                  <a:lnTo>
                    <a:pt x="-25" y="44128"/>
                  </a:lnTo>
                  <a:lnTo>
                    <a:pt x="15263" y="37101"/>
                  </a:lnTo>
                  <a:lnTo>
                    <a:pt x="-129" y="3634"/>
                  </a:lnTo>
                  <a:lnTo>
                    <a:pt x="7999" y="-103"/>
                  </a:lnTo>
                  <a:lnTo>
                    <a:pt x="23390" y="33364"/>
                  </a:lnTo>
                  <a:lnTo>
                    <a:pt x="59764" y="16643"/>
                  </a:lnTo>
                  <a:lnTo>
                    <a:pt x="63143" y="23994"/>
                  </a:lnTo>
                  <a:lnTo>
                    <a:pt x="26771" y="40717"/>
                  </a:lnTo>
                  <a:lnTo>
                    <a:pt x="57820" y="108233"/>
                  </a:lnTo>
                  <a:cubicBezTo>
                    <a:pt x="64679" y="123130"/>
                    <a:pt x="75927" y="125690"/>
                    <a:pt x="88507" y="119908"/>
                  </a:cubicBezTo>
                  <a:cubicBezTo>
                    <a:pt x="93712" y="117412"/>
                    <a:pt x="98287" y="113786"/>
                    <a:pt x="101905" y="109295"/>
                  </a:cubicBezTo>
                  <a:lnTo>
                    <a:pt x="105472" y="117033"/>
                  </a:lnTo>
                  <a:cubicBezTo>
                    <a:pt x="101461" y="121729"/>
                    <a:pt x="96460" y="125471"/>
                    <a:pt x="90811" y="127986"/>
                  </a:cubicBezTo>
                  <a:cubicBezTo>
                    <a:pt x="74562" y="135457"/>
                    <a:pt x="58774" y="131701"/>
                    <a:pt x="50137" y="112936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4" name="Freeform: Shape 1903">
              <a:extLst>
                <a:ext uri="{FF2B5EF4-FFF2-40B4-BE49-F238E27FC236}">
                  <a16:creationId xmlns:a16="http://schemas.microsoft.com/office/drawing/2014/main" id="{A74D73DB-2630-1DAE-F1B3-56600E7603F4}"/>
                </a:ext>
              </a:extLst>
            </p:cNvPr>
            <p:cNvSpPr/>
            <p:nvPr/>
          </p:nvSpPr>
          <p:spPr>
            <a:xfrm>
              <a:off x="6728977" y="1353039"/>
              <a:ext cx="70491" cy="148072"/>
            </a:xfrm>
            <a:custGeom>
              <a:avLst/>
              <a:gdLst>
                <a:gd name="connsiteX0" fmla="*/ -129 w 70491"/>
                <a:gd name="connsiteY0" fmla="*/ 4383 h 148072"/>
                <a:gd name="connsiteX1" fmla="*/ 10471 w 70491"/>
                <a:gd name="connsiteY1" fmla="*/ -103 h 148072"/>
                <a:gd name="connsiteX2" fmla="*/ 15950 w 70491"/>
                <a:gd name="connsiteY2" fmla="*/ 12835 h 148072"/>
                <a:gd name="connsiteX3" fmla="*/ 5367 w 70491"/>
                <a:gd name="connsiteY3" fmla="*/ 17321 h 148072"/>
                <a:gd name="connsiteX4" fmla="*/ 18339 w 70491"/>
                <a:gd name="connsiteY4" fmla="*/ 44660 h 148072"/>
                <a:gd name="connsiteX5" fmla="*/ 26566 w 70491"/>
                <a:gd name="connsiteY5" fmla="*/ 41171 h 148072"/>
                <a:gd name="connsiteX6" fmla="*/ 70363 w 70491"/>
                <a:gd name="connsiteY6" fmla="*/ 144480 h 148072"/>
                <a:gd name="connsiteX7" fmla="*/ 62136 w 70491"/>
                <a:gd name="connsiteY7" fmla="*/ 147970 h 1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91" h="148072">
                  <a:moveTo>
                    <a:pt x="-129" y="4383"/>
                  </a:moveTo>
                  <a:lnTo>
                    <a:pt x="10471" y="-103"/>
                  </a:lnTo>
                  <a:lnTo>
                    <a:pt x="15950" y="12835"/>
                  </a:lnTo>
                  <a:lnTo>
                    <a:pt x="5367" y="17321"/>
                  </a:lnTo>
                  <a:close/>
                  <a:moveTo>
                    <a:pt x="18339" y="44660"/>
                  </a:moveTo>
                  <a:lnTo>
                    <a:pt x="26566" y="41171"/>
                  </a:lnTo>
                  <a:lnTo>
                    <a:pt x="70363" y="144480"/>
                  </a:lnTo>
                  <a:lnTo>
                    <a:pt x="62136" y="147970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5" name="Freeform: Shape 1904">
              <a:extLst>
                <a:ext uri="{FF2B5EF4-FFF2-40B4-BE49-F238E27FC236}">
                  <a16:creationId xmlns:a16="http://schemas.microsoft.com/office/drawing/2014/main" id="{50523467-01BA-936D-1BF2-914E89C54331}"/>
                </a:ext>
              </a:extLst>
            </p:cNvPr>
            <p:cNvSpPr/>
            <p:nvPr/>
          </p:nvSpPr>
          <p:spPr>
            <a:xfrm>
              <a:off x="6808784" y="1351352"/>
              <a:ext cx="116218" cy="117843"/>
            </a:xfrm>
            <a:custGeom>
              <a:avLst/>
              <a:gdLst>
                <a:gd name="connsiteX0" fmla="*/ 3886 w 116218"/>
                <a:gd name="connsiteY0" fmla="*/ 79592 h 117843"/>
                <a:gd name="connsiteX1" fmla="*/ 3749 w 116218"/>
                <a:gd name="connsiteY1" fmla="*/ 79193 h 117843"/>
                <a:gd name="connsiteX2" fmla="*/ 37476 w 116218"/>
                <a:gd name="connsiteY2" fmla="*/ 3740 h 117843"/>
                <a:gd name="connsiteX3" fmla="*/ 112030 w 116218"/>
                <a:gd name="connsiteY3" fmla="*/ 38044 h 117843"/>
                <a:gd name="connsiteX4" fmla="*/ 112184 w 116218"/>
                <a:gd name="connsiteY4" fmla="*/ 38443 h 117843"/>
                <a:gd name="connsiteX5" fmla="*/ 78440 w 116218"/>
                <a:gd name="connsiteY5" fmla="*/ 113897 h 117843"/>
                <a:gd name="connsiteX6" fmla="*/ 3886 w 116218"/>
                <a:gd name="connsiteY6" fmla="*/ 79592 h 117843"/>
                <a:gd name="connsiteX7" fmla="*/ 103155 w 116218"/>
                <a:gd name="connsiteY7" fmla="*/ 42287 h 117843"/>
                <a:gd name="connsiteX8" fmla="*/ 103018 w 116218"/>
                <a:gd name="connsiteY8" fmla="*/ 41888 h 117843"/>
                <a:gd name="connsiteX9" fmla="*/ 40088 w 116218"/>
                <a:gd name="connsiteY9" fmla="*/ 11861 h 117843"/>
                <a:gd name="connsiteX10" fmla="*/ 12642 w 116218"/>
                <a:gd name="connsiteY10" fmla="*/ 75623 h 117843"/>
                <a:gd name="connsiteX11" fmla="*/ 12778 w 116218"/>
                <a:gd name="connsiteY11" fmla="*/ 76021 h 117843"/>
                <a:gd name="connsiteX12" fmla="*/ 75914 w 116218"/>
                <a:gd name="connsiteY12" fmla="*/ 105975 h 117843"/>
                <a:gd name="connsiteX13" fmla="*/ 103155 w 116218"/>
                <a:gd name="connsiteY13" fmla="*/ 42287 h 11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218" h="117843">
                  <a:moveTo>
                    <a:pt x="3886" y="79592"/>
                  </a:moveTo>
                  <a:lnTo>
                    <a:pt x="3749" y="79193"/>
                  </a:lnTo>
                  <a:cubicBezTo>
                    <a:pt x="-7277" y="49898"/>
                    <a:pt x="5593" y="15724"/>
                    <a:pt x="37476" y="3740"/>
                  </a:cubicBezTo>
                  <a:cubicBezTo>
                    <a:pt x="68984" y="-8097"/>
                    <a:pt x="100936" y="8549"/>
                    <a:pt x="112030" y="38044"/>
                  </a:cubicBezTo>
                  <a:lnTo>
                    <a:pt x="112184" y="38443"/>
                  </a:lnTo>
                  <a:cubicBezTo>
                    <a:pt x="123278" y="67938"/>
                    <a:pt x="110340" y="101912"/>
                    <a:pt x="78440" y="113897"/>
                  </a:cubicBezTo>
                  <a:cubicBezTo>
                    <a:pt x="46949" y="125733"/>
                    <a:pt x="14980" y="109087"/>
                    <a:pt x="3886" y="79592"/>
                  </a:cubicBezTo>
                  <a:close/>
                  <a:moveTo>
                    <a:pt x="103155" y="42287"/>
                  </a:moveTo>
                  <a:lnTo>
                    <a:pt x="103018" y="41888"/>
                  </a:lnTo>
                  <a:cubicBezTo>
                    <a:pt x="93272" y="15980"/>
                    <a:pt x="65792" y="2198"/>
                    <a:pt x="40088" y="11861"/>
                  </a:cubicBezTo>
                  <a:cubicBezTo>
                    <a:pt x="13768" y="21748"/>
                    <a:pt x="2964" y="49915"/>
                    <a:pt x="12642" y="75623"/>
                  </a:cubicBezTo>
                  <a:lnTo>
                    <a:pt x="12778" y="76021"/>
                  </a:lnTo>
                  <a:cubicBezTo>
                    <a:pt x="22524" y="101929"/>
                    <a:pt x="50004" y="115713"/>
                    <a:pt x="75914" y="105975"/>
                  </a:cubicBezTo>
                  <a:cubicBezTo>
                    <a:pt x="102233" y="96086"/>
                    <a:pt x="112747" y="67796"/>
                    <a:pt x="103155" y="42287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6" name="Freeform: Shape 1905">
              <a:extLst>
                <a:ext uri="{FF2B5EF4-FFF2-40B4-BE49-F238E27FC236}">
                  <a16:creationId xmlns:a16="http://schemas.microsoft.com/office/drawing/2014/main" id="{622128C4-B4FA-2AF8-F23B-577BFE42C56F}"/>
                </a:ext>
              </a:extLst>
            </p:cNvPr>
            <p:cNvSpPr/>
            <p:nvPr/>
          </p:nvSpPr>
          <p:spPr>
            <a:xfrm>
              <a:off x="6939735" y="1304399"/>
              <a:ext cx="125417" cy="127414"/>
            </a:xfrm>
            <a:custGeom>
              <a:avLst/>
              <a:gdLst>
                <a:gd name="connsiteX0" fmla="*/ -129 w 125417"/>
                <a:gd name="connsiteY0" fmla="*/ 20160 h 127414"/>
                <a:gd name="connsiteX1" fmla="*/ 8405 w 125417"/>
                <a:gd name="connsiteY1" fmla="*/ 17508 h 127414"/>
                <a:gd name="connsiteX2" fmla="*/ 15489 w 125417"/>
                <a:gd name="connsiteY2" fmla="*/ 40279 h 127414"/>
                <a:gd name="connsiteX3" fmla="*/ 47645 w 125417"/>
                <a:gd name="connsiteY3" fmla="*/ 2420 h 127414"/>
                <a:gd name="connsiteX4" fmla="*/ 105387 w 125417"/>
                <a:gd name="connsiteY4" fmla="*/ 34650 h 127414"/>
                <a:gd name="connsiteX5" fmla="*/ 125288 w 125417"/>
                <a:gd name="connsiteY5" fmla="*/ 98697 h 127414"/>
                <a:gd name="connsiteX6" fmla="*/ 116549 w 125417"/>
                <a:gd name="connsiteY6" fmla="*/ 101414 h 127414"/>
                <a:gd name="connsiteX7" fmla="*/ 97092 w 125417"/>
                <a:gd name="connsiteY7" fmla="*/ 38790 h 127414"/>
                <a:gd name="connsiteX8" fmla="*/ 48891 w 125417"/>
                <a:gd name="connsiteY8" fmla="*/ 10728 h 127414"/>
                <a:gd name="connsiteX9" fmla="*/ 22691 w 125417"/>
                <a:gd name="connsiteY9" fmla="*/ 63459 h 127414"/>
                <a:gd name="connsiteX10" fmla="*/ 41705 w 125417"/>
                <a:gd name="connsiteY10" fmla="*/ 124658 h 127414"/>
                <a:gd name="connsiteX11" fmla="*/ 33171 w 125417"/>
                <a:gd name="connsiteY11" fmla="*/ 127312 h 1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417" h="127414">
                  <a:moveTo>
                    <a:pt x="-129" y="20160"/>
                  </a:moveTo>
                  <a:lnTo>
                    <a:pt x="8405" y="17508"/>
                  </a:lnTo>
                  <a:lnTo>
                    <a:pt x="15489" y="40279"/>
                  </a:lnTo>
                  <a:cubicBezTo>
                    <a:pt x="17605" y="25576"/>
                    <a:pt x="26293" y="9053"/>
                    <a:pt x="47645" y="2420"/>
                  </a:cubicBezTo>
                  <a:cubicBezTo>
                    <a:pt x="75313" y="-6170"/>
                    <a:pt x="97058" y="7812"/>
                    <a:pt x="105387" y="34650"/>
                  </a:cubicBezTo>
                  <a:lnTo>
                    <a:pt x="125288" y="98697"/>
                  </a:lnTo>
                  <a:lnTo>
                    <a:pt x="116549" y="101414"/>
                  </a:lnTo>
                  <a:lnTo>
                    <a:pt x="97092" y="38790"/>
                  </a:lnTo>
                  <a:cubicBezTo>
                    <a:pt x="89752" y="15204"/>
                    <a:pt x="72087" y="3527"/>
                    <a:pt x="48891" y="10728"/>
                  </a:cubicBezTo>
                  <a:cubicBezTo>
                    <a:pt x="26941" y="17550"/>
                    <a:pt x="15420" y="40076"/>
                    <a:pt x="22691" y="63459"/>
                  </a:cubicBezTo>
                  <a:lnTo>
                    <a:pt x="41705" y="124658"/>
                  </a:lnTo>
                  <a:lnTo>
                    <a:pt x="33171" y="127312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7" name="Freeform: Shape 1906">
              <a:extLst>
                <a:ext uri="{FF2B5EF4-FFF2-40B4-BE49-F238E27FC236}">
                  <a16:creationId xmlns:a16="http://schemas.microsoft.com/office/drawing/2014/main" id="{B397869F-52B3-5893-F084-F5CE4BDF93FA}"/>
                </a:ext>
              </a:extLst>
            </p:cNvPr>
            <p:cNvSpPr/>
            <p:nvPr/>
          </p:nvSpPr>
          <p:spPr>
            <a:xfrm>
              <a:off x="8372302" y="1294954"/>
              <a:ext cx="139720" cy="171629"/>
            </a:xfrm>
            <a:custGeom>
              <a:avLst/>
              <a:gdLst>
                <a:gd name="connsiteX0" fmla="*/ -129 w 139720"/>
                <a:gd name="connsiteY0" fmla="*/ -103 h 171629"/>
                <a:gd name="connsiteX1" fmla="*/ 9856 w 139720"/>
                <a:gd name="connsiteY1" fmla="*/ 2897 h 171629"/>
                <a:gd name="connsiteX2" fmla="*/ 28273 w 139720"/>
                <a:gd name="connsiteY2" fmla="*/ 159353 h 171629"/>
                <a:gd name="connsiteX3" fmla="*/ 129999 w 139720"/>
                <a:gd name="connsiteY3" fmla="*/ 38939 h 171629"/>
                <a:gd name="connsiteX4" fmla="*/ 139592 w 139720"/>
                <a:gd name="connsiteY4" fmla="*/ 41816 h 171629"/>
                <a:gd name="connsiteX5" fmla="*/ 28836 w 139720"/>
                <a:gd name="connsiteY5" fmla="*/ 171526 h 171629"/>
                <a:gd name="connsiteX6" fmla="*/ 20882 w 139720"/>
                <a:gd name="connsiteY6" fmla="*/ 169139 h 17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720" h="171629">
                  <a:moveTo>
                    <a:pt x="-129" y="-103"/>
                  </a:moveTo>
                  <a:lnTo>
                    <a:pt x="9856" y="2897"/>
                  </a:lnTo>
                  <a:lnTo>
                    <a:pt x="28273" y="159353"/>
                  </a:lnTo>
                  <a:lnTo>
                    <a:pt x="129999" y="38939"/>
                  </a:lnTo>
                  <a:lnTo>
                    <a:pt x="139592" y="41816"/>
                  </a:lnTo>
                  <a:lnTo>
                    <a:pt x="28836" y="171526"/>
                  </a:lnTo>
                  <a:lnTo>
                    <a:pt x="20882" y="169139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8" name="Freeform: Shape 1907">
              <a:extLst>
                <a:ext uri="{FF2B5EF4-FFF2-40B4-BE49-F238E27FC236}">
                  <a16:creationId xmlns:a16="http://schemas.microsoft.com/office/drawing/2014/main" id="{196D3F56-DF89-F97E-2162-36EF7EA77782}"/>
                </a:ext>
              </a:extLst>
            </p:cNvPr>
            <p:cNvSpPr/>
            <p:nvPr/>
          </p:nvSpPr>
          <p:spPr>
            <a:xfrm>
              <a:off x="8493589" y="1347232"/>
              <a:ext cx="61257" cy="151122"/>
            </a:xfrm>
            <a:custGeom>
              <a:avLst/>
              <a:gdLst>
                <a:gd name="connsiteX0" fmla="*/ 36875 w 61257"/>
                <a:gd name="connsiteY0" fmla="*/ 42132 h 151122"/>
                <a:gd name="connsiteX1" fmla="*/ 45324 w 61257"/>
                <a:gd name="connsiteY1" fmla="*/ 45078 h 151122"/>
                <a:gd name="connsiteX2" fmla="*/ 8320 w 61257"/>
                <a:gd name="connsiteY2" fmla="*/ 151019 h 151122"/>
                <a:gd name="connsiteX3" fmla="*/ -129 w 61257"/>
                <a:gd name="connsiteY3" fmla="*/ 148072 h 151122"/>
                <a:gd name="connsiteX4" fmla="*/ 50274 w 61257"/>
                <a:gd name="connsiteY4" fmla="*/ -103 h 151122"/>
                <a:gd name="connsiteX5" fmla="*/ 61129 w 61257"/>
                <a:gd name="connsiteY5" fmla="*/ 3687 h 151122"/>
                <a:gd name="connsiteX6" fmla="*/ 56487 w 61257"/>
                <a:gd name="connsiteY6" fmla="*/ 16956 h 151122"/>
                <a:gd name="connsiteX7" fmla="*/ 45631 w 61257"/>
                <a:gd name="connsiteY7" fmla="*/ 13164 h 151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257" h="151122">
                  <a:moveTo>
                    <a:pt x="36875" y="42132"/>
                  </a:moveTo>
                  <a:lnTo>
                    <a:pt x="45324" y="45078"/>
                  </a:lnTo>
                  <a:lnTo>
                    <a:pt x="8320" y="151019"/>
                  </a:lnTo>
                  <a:lnTo>
                    <a:pt x="-129" y="148072"/>
                  </a:lnTo>
                  <a:close/>
                  <a:moveTo>
                    <a:pt x="50274" y="-103"/>
                  </a:moveTo>
                  <a:lnTo>
                    <a:pt x="61129" y="3687"/>
                  </a:lnTo>
                  <a:lnTo>
                    <a:pt x="56487" y="16956"/>
                  </a:lnTo>
                  <a:lnTo>
                    <a:pt x="45631" y="13164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9" name="Freeform: Shape 1908">
              <a:extLst>
                <a:ext uri="{FF2B5EF4-FFF2-40B4-BE49-F238E27FC236}">
                  <a16:creationId xmlns:a16="http://schemas.microsoft.com/office/drawing/2014/main" id="{5B6E5600-EA07-E74B-1702-7E434EBADD1C}"/>
                </a:ext>
              </a:extLst>
            </p:cNvPr>
            <p:cNvSpPr/>
            <p:nvPr/>
          </p:nvSpPr>
          <p:spPr>
            <a:xfrm>
              <a:off x="8552492" y="1397824"/>
              <a:ext cx="147827" cy="153497"/>
            </a:xfrm>
            <a:custGeom>
              <a:avLst/>
              <a:gdLst>
                <a:gd name="connsiteX0" fmla="*/ 4497 w 147827"/>
                <a:gd name="connsiteY0" fmla="*/ 60192 h 153497"/>
                <a:gd name="connsiteX1" fmla="*/ 4650 w 147827"/>
                <a:gd name="connsiteY1" fmla="*/ 59796 h 153497"/>
                <a:gd name="connsiteX2" fmla="*/ 77634 w 147827"/>
                <a:gd name="connsiteY2" fmla="*/ 25544 h 153497"/>
                <a:gd name="connsiteX3" fmla="*/ 111071 w 147827"/>
                <a:gd name="connsiteY3" fmla="*/ 71137 h 153497"/>
                <a:gd name="connsiteX4" fmla="*/ 139387 w 147827"/>
                <a:gd name="connsiteY4" fmla="*/ -103 h 153497"/>
                <a:gd name="connsiteX5" fmla="*/ 147699 w 147827"/>
                <a:gd name="connsiteY5" fmla="*/ 3200 h 153497"/>
                <a:gd name="connsiteX6" fmla="*/ 88011 w 147827"/>
                <a:gd name="connsiteY6" fmla="*/ 153394 h 153497"/>
                <a:gd name="connsiteX7" fmla="*/ 79699 w 147827"/>
                <a:gd name="connsiteY7" fmla="*/ 150093 h 153497"/>
                <a:gd name="connsiteX8" fmla="*/ 89991 w 147827"/>
                <a:gd name="connsiteY8" fmla="*/ 124169 h 153497"/>
                <a:gd name="connsiteX9" fmla="*/ 34213 w 147827"/>
                <a:gd name="connsiteY9" fmla="*/ 134776 h 153497"/>
                <a:gd name="connsiteX10" fmla="*/ 4497 w 147827"/>
                <a:gd name="connsiteY10" fmla="*/ 60192 h 153497"/>
                <a:gd name="connsiteX11" fmla="*/ 100778 w 147827"/>
                <a:gd name="connsiteY11" fmla="*/ 98207 h 153497"/>
                <a:gd name="connsiteX12" fmla="*/ 100932 w 147827"/>
                <a:gd name="connsiteY12" fmla="*/ 97811 h 153497"/>
                <a:gd name="connsiteX13" fmla="*/ 75193 w 147827"/>
                <a:gd name="connsiteY13" fmla="*/ 33972 h 153497"/>
                <a:gd name="connsiteX14" fmla="*/ 13918 w 147827"/>
                <a:gd name="connsiteY14" fmla="*/ 63018 h 153497"/>
                <a:gd name="connsiteX15" fmla="*/ 13765 w 147827"/>
                <a:gd name="connsiteY15" fmla="*/ 63413 h 153497"/>
                <a:gd name="connsiteX16" fmla="*/ 38155 w 147827"/>
                <a:gd name="connsiteY16" fmla="*/ 127174 h 153497"/>
                <a:gd name="connsiteX17" fmla="*/ 100778 w 147827"/>
                <a:gd name="connsiteY17" fmla="*/ 98207 h 15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7827" h="153497">
                  <a:moveTo>
                    <a:pt x="4497" y="60192"/>
                  </a:moveTo>
                  <a:lnTo>
                    <a:pt x="4650" y="59796"/>
                  </a:lnTo>
                  <a:cubicBezTo>
                    <a:pt x="17708" y="26948"/>
                    <a:pt x="50905" y="14930"/>
                    <a:pt x="77634" y="25544"/>
                  </a:cubicBezTo>
                  <a:cubicBezTo>
                    <a:pt x="99396" y="34193"/>
                    <a:pt x="109142" y="52952"/>
                    <a:pt x="111071" y="71137"/>
                  </a:cubicBezTo>
                  <a:lnTo>
                    <a:pt x="139387" y="-103"/>
                  </a:lnTo>
                  <a:lnTo>
                    <a:pt x="147699" y="3200"/>
                  </a:lnTo>
                  <a:lnTo>
                    <a:pt x="88011" y="153394"/>
                  </a:lnTo>
                  <a:lnTo>
                    <a:pt x="79699" y="150093"/>
                  </a:lnTo>
                  <a:lnTo>
                    <a:pt x="89991" y="124169"/>
                  </a:lnTo>
                  <a:cubicBezTo>
                    <a:pt x="75757" y="136382"/>
                    <a:pt x="55992" y="143426"/>
                    <a:pt x="34213" y="134776"/>
                  </a:cubicBezTo>
                  <a:cubicBezTo>
                    <a:pt x="7501" y="124162"/>
                    <a:pt x="-8560" y="93040"/>
                    <a:pt x="4497" y="60192"/>
                  </a:cubicBezTo>
                  <a:close/>
                  <a:moveTo>
                    <a:pt x="100778" y="98207"/>
                  </a:moveTo>
                  <a:lnTo>
                    <a:pt x="100932" y="97811"/>
                  </a:lnTo>
                  <a:cubicBezTo>
                    <a:pt x="111549" y="71096"/>
                    <a:pt x="98747" y="43328"/>
                    <a:pt x="75193" y="33972"/>
                  </a:cubicBezTo>
                  <a:cubicBezTo>
                    <a:pt x="50649" y="24221"/>
                    <a:pt x="25013" y="35115"/>
                    <a:pt x="13918" y="63018"/>
                  </a:cubicBezTo>
                  <a:lnTo>
                    <a:pt x="13765" y="63413"/>
                  </a:lnTo>
                  <a:cubicBezTo>
                    <a:pt x="2824" y="90920"/>
                    <a:pt x="14209" y="117663"/>
                    <a:pt x="38155" y="127174"/>
                  </a:cubicBezTo>
                  <a:cubicBezTo>
                    <a:pt x="61709" y="136532"/>
                    <a:pt x="90077" y="125118"/>
                    <a:pt x="100778" y="98207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0" name="Freeform: Shape 1909">
              <a:extLst>
                <a:ext uri="{FF2B5EF4-FFF2-40B4-BE49-F238E27FC236}">
                  <a16:creationId xmlns:a16="http://schemas.microsoft.com/office/drawing/2014/main" id="{568FAB96-056E-AB02-7246-400270EAB282}"/>
                </a:ext>
              </a:extLst>
            </p:cNvPr>
            <p:cNvSpPr/>
            <p:nvPr/>
          </p:nvSpPr>
          <p:spPr>
            <a:xfrm>
              <a:off x="8689191" y="1478279"/>
              <a:ext cx="108297" cy="117999"/>
            </a:xfrm>
            <a:custGeom>
              <a:avLst/>
              <a:gdLst>
                <a:gd name="connsiteX0" fmla="*/ 6084 w 108297"/>
                <a:gd name="connsiteY0" fmla="*/ 35617 h 117999"/>
                <a:gd name="connsiteX1" fmla="*/ 6272 w 108297"/>
                <a:gd name="connsiteY1" fmla="*/ 35232 h 117999"/>
                <a:gd name="connsiteX2" fmla="*/ 79460 w 108297"/>
                <a:gd name="connsiteY2" fmla="*/ 4740 h 117999"/>
                <a:gd name="connsiteX3" fmla="*/ 101256 w 108297"/>
                <a:gd name="connsiteY3" fmla="*/ 79963 h 117999"/>
                <a:gd name="connsiteX4" fmla="*/ 99805 w 108297"/>
                <a:gd name="connsiteY4" fmla="*/ 83051 h 117999"/>
                <a:gd name="connsiteX5" fmla="*/ 13338 w 108297"/>
                <a:gd name="connsiteY5" fmla="*/ 42753 h 117999"/>
                <a:gd name="connsiteX6" fmla="*/ 35424 w 108297"/>
                <a:gd name="connsiteY6" fmla="*/ 104728 h 117999"/>
                <a:gd name="connsiteX7" fmla="*/ 79238 w 108297"/>
                <a:gd name="connsiteY7" fmla="*/ 104001 h 117999"/>
                <a:gd name="connsiteX8" fmla="*/ 82686 w 108297"/>
                <a:gd name="connsiteY8" fmla="*/ 111715 h 117999"/>
                <a:gd name="connsiteX9" fmla="*/ 31533 w 108297"/>
                <a:gd name="connsiteY9" fmla="*/ 112073 h 117999"/>
                <a:gd name="connsiteX10" fmla="*/ 6084 w 108297"/>
                <a:gd name="connsiteY10" fmla="*/ 35617 h 117999"/>
                <a:gd name="connsiteX11" fmla="*/ 94548 w 108297"/>
                <a:gd name="connsiteY11" fmla="*/ 71670 h 117999"/>
                <a:gd name="connsiteX12" fmla="*/ 75756 w 108297"/>
                <a:gd name="connsiteY12" fmla="*/ 12177 h 117999"/>
                <a:gd name="connsiteX13" fmla="*/ 16751 w 108297"/>
                <a:gd name="connsiteY13" fmla="*/ 35419 h 11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297" h="117999">
                  <a:moveTo>
                    <a:pt x="6084" y="35617"/>
                  </a:moveTo>
                  <a:lnTo>
                    <a:pt x="6272" y="35232"/>
                  </a:lnTo>
                  <a:cubicBezTo>
                    <a:pt x="20131" y="5513"/>
                    <a:pt x="51861" y="-8122"/>
                    <a:pt x="79460" y="4740"/>
                  </a:cubicBezTo>
                  <a:cubicBezTo>
                    <a:pt x="109193" y="18593"/>
                    <a:pt x="114655" y="51209"/>
                    <a:pt x="101256" y="79963"/>
                  </a:cubicBezTo>
                  <a:lnTo>
                    <a:pt x="99805" y="83051"/>
                  </a:lnTo>
                  <a:lnTo>
                    <a:pt x="13338" y="42753"/>
                  </a:lnTo>
                  <a:cubicBezTo>
                    <a:pt x="2551" y="69911"/>
                    <a:pt x="14004" y="94742"/>
                    <a:pt x="35424" y="104728"/>
                  </a:cubicBezTo>
                  <a:cubicBezTo>
                    <a:pt x="51264" y="112102"/>
                    <a:pt x="66437" y="109780"/>
                    <a:pt x="79238" y="104001"/>
                  </a:cubicBezTo>
                  <a:lnTo>
                    <a:pt x="82686" y="111715"/>
                  </a:lnTo>
                  <a:cubicBezTo>
                    <a:pt x="67444" y="118708"/>
                    <a:pt x="50649" y="120979"/>
                    <a:pt x="31533" y="112073"/>
                  </a:cubicBezTo>
                  <a:cubicBezTo>
                    <a:pt x="4514" y="99480"/>
                    <a:pt x="-8851" y="67651"/>
                    <a:pt x="6084" y="35617"/>
                  </a:cubicBezTo>
                  <a:close/>
                  <a:moveTo>
                    <a:pt x="94548" y="71670"/>
                  </a:moveTo>
                  <a:cubicBezTo>
                    <a:pt x="103185" y="49620"/>
                    <a:pt x="100078" y="23509"/>
                    <a:pt x="75756" y="12177"/>
                  </a:cubicBezTo>
                  <a:cubicBezTo>
                    <a:pt x="53943" y="2012"/>
                    <a:pt x="29365" y="12402"/>
                    <a:pt x="16751" y="35419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1" name="Freeform: Shape 1910">
              <a:extLst>
                <a:ext uri="{FF2B5EF4-FFF2-40B4-BE49-F238E27FC236}">
                  <a16:creationId xmlns:a16="http://schemas.microsoft.com/office/drawing/2014/main" id="{1DDE2CC8-D746-0EC0-F86C-85BFB08D82D7}"/>
                </a:ext>
              </a:extLst>
            </p:cNvPr>
            <p:cNvSpPr/>
            <p:nvPr/>
          </p:nvSpPr>
          <p:spPr>
            <a:xfrm>
              <a:off x="8808327" y="1539209"/>
              <a:ext cx="116864" cy="117534"/>
            </a:xfrm>
            <a:custGeom>
              <a:avLst/>
              <a:gdLst>
                <a:gd name="connsiteX0" fmla="*/ 7074 w 116864"/>
                <a:gd name="connsiteY0" fmla="*/ 31614 h 117534"/>
                <a:gd name="connsiteX1" fmla="*/ 7278 w 116864"/>
                <a:gd name="connsiteY1" fmla="*/ 31239 h 117534"/>
                <a:gd name="connsiteX2" fmla="*/ 86304 w 116864"/>
                <a:gd name="connsiteY2" fmla="*/ 6977 h 117534"/>
                <a:gd name="connsiteX3" fmla="*/ 109534 w 116864"/>
                <a:gd name="connsiteY3" fmla="*/ 85677 h 117534"/>
                <a:gd name="connsiteX4" fmla="*/ 109329 w 116864"/>
                <a:gd name="connsiteY4" fmla="*/ 86053 h 117534"/>
                <a:gd name="connsiteX5" fmla="*/ 30303 w 116864"/>
                <a:gd name="connsiteY5" fmla="*/ 110316 h 117534"/>
                <a:gd name="connsiteX6" fmla="*/ 7074 w 116864"/>
                <a:gd name="connsiteY6" fmla="*/ 31614 h 117534"/>
                <a:gd name="connsiteX7" fmla="*/ 100505 w 116864"/>
                <a:gd name="connsiteY7" fmla="*/ 81794 h 117534"/>
                <a:gd name="connsiteX8" fmla="*/ 100709 w 116864"/>
                <a:gd name="connsiteY8" fmla="*/ 81418 h 117534"/>
                <a:gd name="connsiteX9" fmla="*/ 81901 w 116864"/>
                <a:gd name="connsiteY9" fmla="*/ 14277 h 117534"/>
                <a:gd name="connsiteX10" fmla="*/ 15812 w 116864"/>
                <a:gd name="connsiteY10" fmla="*/ 35585 h 117534"/>
                <a:gd name="connsiteX11" fmla="*/ 15608 w 116864"/>
                <a:gd name="connsiteY11" fmla="*/ 35960 h 117534"/>
                <a:gd name="connsiteX12" fmla="*/ 34604 w 116864"/>
                <a:gd name="connsiteY12" fmla="*/ 103200 h 117534"/>
                <a:gd name="connsiteX13" fmla="*/ 100505 w 116864"/>
                <a:gd name="connsiteY13" fmla="*/ 81794 h 117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864" h="117534">
                  <a:moveTo>
                    <a:pt x="7074" y="31614"/>
                  </a:moveTo>
                  <a:lnTo>
                    <a:pt x="7278" y="31239"/>
                  </a:lnTo>
                  <a:cubicBezTo>
                    <a:pt x="22094" y="3667"/>
                    <a:pt x="56281" y="-9145"/>
                    <a:pt x="86304" y="6977"/>
                  </a:cubicBezTo>
                  <a:cubicBezTo>
                    <a:pt x="115952" y="22898"/>
                    <a:pt x="124452" y="57918"/>
                    <a:pt x="109534" y="85677"/>
                  </a:cubicBezTo>
                  <a:lnTo>
                    <a:pt x="109329" y="86053"/>
                  </a:lnTo>
                  <a:cubicBezTo>
                    <a:pt x="94411" y="113814"/>
                    <a:pt x="60309" y="126438"/>
                    <a:pt x="30303" y="110316"/>
                  </a:cubicBezTo>
                  <a:cubicBezTo>
                    <a:pt x="656" y="94393"/>
                    <a:pt x="-7844" y="59373"/>
                    <a:pt x="7074" y="31614"/>
                  </a:cubicBezTo>
                  <a:close/>
                  <a:moveTo>
                    <a:pt x="100505" y="81794"/>
                  </a:moveTo>
                  <a:lnTo>
                    <a:pt x="100709" y="81418"/>
                  </a:lnTo>
                  <a:cubicBezTo>
                    <a:pt x="113801" y="57034"/>
                    <a:pt x="106103" y="27276"/>
                    <a:pt x="81901" y="14277"/>
                  </a:cubicBezTo>
                  <a:cubicBezTo>
                    <a:pt x="57135" y="978"/>
                    <a:pt x="28818" y="11388"/>
                    <a:pt x="15812" y="35585"/>
                  </a:cubicBezTo>
                  <a:lnTo>
                    <a:pt x="15608" y="35960"/>
                  </a:lnTo>
                  <a:cubicBezTo>
                    <a:pt x="2517" y="60346"/>
                    <a:pt x="10214" y="90102"/>
                    <a:pt x="34604" y="103200"/>
                  </a:cubicBezTo>
                  <a:cubicBezTo>
                    <a:pt x="59370" y="116500"/>
                    <a:pt x="87601" y="105802"/>
                    <a:pt x="100505" y="81794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2" name="Freeform: Shape 1911">
              <a:extLst>
                <a:ext uri="{FF2B5EF4-FFF2-40B4-BE49-F238E27FC236}">
                  <a16:creationId xmlns:a16="http://schemas.microsoft.com/office/drawing/2014/main" id="{58986614-CF8D-704E-F058-322E03889ED3}"/>
                </a:ext>
              </a:extLst>
            </p:cNvPr>
            <p:cNvSpPr/>
            <p:nvPr/>
          </p:nvSpPr>
          <p:spPr>
            <a:xfrm>
              <a:off x="8983378" y="1611598"/>
              <a:ext cx="155115" cy="157583"/>
            </a:xfrm>
            <a:custGeom>
              <a:avLst/>
              <a:gdLst>
                <a:gd name="connsiteX0" fmla="*/ -129 w 155115"/>
                <a:gd name="connsiteY0" fmla="*/ 91784 h 157583"/>
                <a:gd name="connsiteX1" fmla="*/ 9071 w 155115"/>
                <a:gd name="connsiteY1" fmla="*/ 89410 h 157583"/>
                <a:gd name="connsiteX2" fmla="*/ 43531 w 155115"/>
                <a:gd name="connsiteY2" fmla="*/ 139750 h 157583"/>
                <a:gd name="connsiteX3" fmla="*/ 96307 w 155115"/>
                <a:gd name="connsiteY3" fmla="*/ 135382 h 157583"/>
                <a:gd name="connsiteX4" fmla="*/ 96545 w 155115"/>
                <a:gd name="connsiteY4" fmla="*/ 135026 h 157583"/>
                <a:gd name="connsiteX5" fmla="*/ 76866 w 155115"/>
                <a:gd name="connsiteY5" fmla="*/ 81145 h 157583"/>
                <a:gd name="connsiteX6" fmla="*/ 56521 w 155115"/>
                <a:gd name="connsiteY6" fmla="*/ 16638 h 157583"/>
                <a:gd name="connsiteX7" fmla="*/ 56742 w 155115"/>
                <a:gd name="connsiteY7" fmla="*/ 16282 h 157583"/>
                <a:gd name="connsiteX8" fmla="*/ 120680 w 155115"/>
                <a:gd name="connsiteY8" fmla="*/ 10054 h 157583"/>
                <a:gd name="connsiteX9" fmla="*/ 154987 w 155115"/>
                <a:gd name="connsiteY9" fmla="*/ 54431 h 157583"/>
                <a:gd name="connsiteX10" fmla="*/ 145616 w 155115"/>
                <a:gd name="connsiteY10" fmla="*/ 57457 h 157583"/>
                <a:gd name="connsiteX11" fmla="*/ 115645 w 155115"/>
                <a:gd name="connsiteY11" fmla="*/ 16944 h 157583"/>
                <a:gd name="connsiteX12" fmla="*/ 65225 w 155115"/>
                <a:gd name="connsiteY12" fmla="*/ 20821 h 157583"/>
                <a:gd name="connsiteX13" fmla="*/ 64884 w 155115"/>
                <a:gd name="connsiteY13" fmla="*/ 21355 h 157583"/>
                <a:gd name="connsiteX14" fmla="*/ 84973 w 155115"/>
                <a:gd name="connsiteY14" fmla="*/ 75765 h 157583"/>
                <a:gd name="connsiteX15" fmla="*/ 105028 w 155115"/>
                <a:gd name="connsiteY15" fmla="*/ 139564 h 157583"/>
                <a:gd name="connsiteX16" fmla="*/ 104789 w 155115"/>
                <a:gd name="connsiteY16" fmla="*/ 139921 h 157583"/>
                <a:gd name="connsiteX17" fmla="*/ 38326 w 155115"/>
                <a:gd name="connsiteY17" fmla="*/ 146523 h 157583"/>
                <a:gd name="connsiteX18" fmla="*/ -129 w 155115"/>
                <a:gd name="connsiteY18" fmla="*/ 91784 h 15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5115" h="157583">
                  <a:moveTo>
                    <a:pt x="-129" y="91784"/>
                  </a:moveTo>
                  <a:lnTo>
                    <a:pt x="9071" y="89410"/>
                  </a:lnTo>
                  <a:cubicBezTo>
                    <a:pt x="14430" y="111513"/>
                    <a:pt x="24484" y="127261"/>
                    <a:pt x="43531" y="139750"/>
                  </a:cubicBezTo>
                  <a:cubicBezTo>
                    <a:pt x="64372" y="153407"/>
                    <a:pt x="86032" y="151054"/>
                    <a:pt x="96307" y="135382"/>
                  </a:cubicBezTo>
                  <a:lnTo>
                    <a:pt x="96545" y="135026"/>
                  </a:lnTo>
                  <a:cubicBezTo>
                    <a:pt x="106001" y="120601"/>
                    <a:pt x="103236" y="107336"/>
                    <a:pt x="76866" y="81145"/>
                  </a:cubicBezTo>
                  <a:cubicBezTo>
                    <a:pt x="49608" y="54368"/>
                    <a:pt x="43907" y="35869"/>
                    <a:pt x="56521" y="16638"/>
                  </a:cubicBezTo>
                  <a:lnTo>
                    <a:pt x="56742" y="16282"/>
                  </a:lnTo>
                  <a:cubicBezTo>
                    <a:pt x="69117" y="-2594"/>
                    <a:pt x="96443" y="-5819"/>
                    <a:pt x="120680" y="10054"/>
                  </a:cubicBezTo>
                  <a:cubicBezTo>
                    <a:pt x="139028" y="22075"/>
                    <a:pt x="148706" y="36055"/>
                    <a:pt x="154987" y="54431"/>
                  </a:cubicBezTo>
                  <a:lnTo>
                    <a:pt x="145616" y="57457"/>
                  </a:lnTo>
                  <a:cubicBezTo>
                    <a:pt x="140940" y="40733"/>
                    <a:pt x="130272" y="26314"/>
                    <a:pt x="115645" y="16944"/>
                  </a:cubicBezTo>
                  <a:cubicBezTo>
                    <a:pt x="95334" y="3639"/>
                    <a:pt x="74340" y="6931"/>
                    <a:pt x="65225" y="20821"/>
                  </a:cubicBezTo>
                  <a:lnTo>
                    <a:pt x="64884" y="21355"/>
                  </a:lnTo>
                  <a:cubicBezTo>
                    <a:pt x="55548" y="35603"/>
                    <a:pt x="57886" y="49107"/>
                    <a:pt x="84973" y="75765"/>
                  </a:cubicBezTo>
                  <a:cubicBezTo>
                    <a:pt x="111770" y="102487"/>
                    <a:pt x="117181" y="121045"/>
                    <a:pt x="105028" y="139564"/>
                  </a:cubicBezTo>
                  <a:lnTo>
                    <a:pt x="104789" y="139921"/>
                  </a:lnTo>
                  <a:cubicBezTo>
                    <a:pt x="91374" y="160399"/>
                    <a:pt x="64167" y="163447"/>
                    <a:pt x="38326" y="146523"/>
                  </a:cubicBezTo>
                  <a:cubicBezTo>
                    <a:pt x="17844" y="133101"/>
                    <a:pt x="6016" y="115417"/>
                    <a:pt x="-129" y="91784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3" name="Freeform: Shape 1912">
              <a:extLst>
                <a:ext uri="{FF2B5EF4-FFF2-40B4-BE49-F238E27FC236}">
                  <a16:creationId xmlns:a16="http://schemas.microsoft.com/office/drawing/2014/main" id="{54476394-B6E1-76D4-A7C4-6B394BF806E5}"/>
                </a:ext>
              </a:extLst>
            </p:cNvPr>
            <p:cNvSpPr/>
            <p:nvPr/>
          </p:nvSpPr>
          <p:spPr>
            <a:xfrm>
              <a:off x="9109539" y="1714077"/>
              <a:ext cx="128581" cy="147576"/>
            </a:xfrm>
            <a:custGeom>
              <a:avLst/>
              <a:gdLst>
                <a:gd name="connsiteX0" fmla="*/ 11007 w 128581"/>
                <a:gd name="connsiteY0" fmla="*/ 53767 h 147576"/>
                <a:gd name="connsiteX1" fmla="*/ 50963 w 128581"/>
                <a:gd name="connsiteY1" fmla="*/ -103 h 147576"/>
                <a:gd name="connsiteX2" fmla="*/ 58320 w 128581"/>
                <a:gd name="connsiteY2" fmla="*/ 5350 h 147576"/>
                <a:gd name="connsiteX3" fmla="*/ 19250 w 128581"/>
                <a:gd name="connsiteY3" fmla="*/ 58025 h 147576"/>
                <a:gd name="connsiteX4" fmla="*/ 25173 w 128581"/>
                <a:gd name="connsiteY4" fmla="*/ 113308 h 147576"/>
                <a:gd name="connsiteX5" fmla="*/ 83086 w 128581"/>
                <a:gd name="connsiteY5" fmla="*/ 103496 h 147576"/>
                <a:gd name="connsiteX6" fmla="*/ 121267 w 128581"/>
                <a:gd name="connsiteY6" fmla="*/ 52018 h 147576"/>
                <a:gd name="connsiteX7" fmla="*/ 128453 w 128581"/>
                <a:gd name="connsiteY7" fmla="*/ 57344 h 147576"/>
                <a:gd name="connsiteX8" fmla="*/ 61597 w 128581"/>
                <a:gd name="connsiteY8" fmla="*/ 147473 h 147576"/>
                <a:gd name="connsiteX9" fmla="*/ 54411 w 128581"/>
                <a:gd name="connsiteY9" fmla="*/ 142148 h 147576"/>
                <a:gd name="connsiteX10" fmla="*/ 68629 w 128581"/>
                <a:gd name="connsiteY10" fmla="*/ 122992 h 147576"/>
                <a:gd name="connsiteX11" fmla="*/ 19200 w 128581"/>
                <a:gd name="connsiteY11" fmla="*/ 119216 h 147576"/>
                <a:gd name="connsiteX12" fmla="*/ 11007 w 128581"/>
                <a:gd name="connsiteY12" fmla="*/ 53767 h 14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81" h="147576">
                  <a:moveTo>
                    <a:pt x="11007" y="53767"/>
                  </a:moveTo>
                  <a:lnTo>
                    <a:pt x="50963" y="-103"/>
                  </a:lnTo>
                  <a:lnTo>
                    <a:pt x="58320" y="5350"/>
                  </a:lnTo>
                  <a:lnTo>
                    <a:pt x="19250" y="58025"/>
                  </a:lnTo>
                  <a:cubicBezTo>
                    <a:pt x="4657" y="77691"/>
                    <a:pt x="5664" y="98850"/>
                    <a:pt x="25173" y="113308"/>
                  </a:cubicBezTo>
                  <a:cubicBezTo>
                    <a:pt x="43641" y="127003"/>
                    <a:pt x="68492" y="123162"/>
                    <a:pt x="83086" y="103496"/>
                  </a:cubicBezTo>
                  <a:lnTo>
                    <a:pt x="121267" y="52018"/>
                  </a:lnTo>
                  <a:lnTo>
                    <a:pt x="128453" y="57344"/>
                  </a:lnTo>
                  <a:lnTo>
                    <a:pt x="61597" y="147473"/>
                  </a:lnTo>
                  <a:lnTo>
                    <a:pt x="54411" y="142148"/>
                  </a:lnTo>
                  <a:lnTo>
                    <a:pt x="68629" y="122992"/>
                  </a:lnTo>
                  <a:cubicBezTo>
                    <a:pt x="55504" y="129961"/>
                    <a:pt x="37155" y="132532"/>
                    <a:pt x="19200" y="119216"/>
                  </a:cubicBezTo>
                  <a:cubicBezTo>
                    <a:pt x="-4065" y="101967"/>
                    <a:pt x="-5737" y="76343"/>
                    <a:pt x="11007" y="53767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4" name="Freeform: Shape 1913">
              <a:extLst>
                <a:ext uri="{FF2B5EF4-FFF2-40B4-BE49-F238E27FC236}">
                  <a16:creationId xmlns:a16="http://schemas.microsoft.com/office/drawing/2014/main" id="{F92FFE20-289C-F42D-0CFC-0D5CB2036518}"/>
                </a:ext>
              </a:extLst>
            </p:cNvPr>
            <p:cNvSpPr/>
            <p:nvPr/>
          </p:nvSpPr>
          <p:spPr>
            <a:xfrm>
              <a:off x="9204258" y="1801083"/>
              <a:ext cx="117002" cy="92612"/>
            </a:xfrm>
            <a:custGeom>
              <a:avLst/>
              <a:gdLst>
                <a:gd name="connsiteX0" fmla="*/ 70807 w 117002"/>
                <a:gd name="connsiteY0" fmla="*/ -103 h 92612"/>
                <a:gd name="connsiteX1" fmla="*/ 77736 w 117002"/>
                <a:gd name="connsiteY1" fmla="*/ 5548 h 92612"/>
                <a:gd name="connsiteX2" fmla="*/ 56879 w 117002"/>
                <a:gd name="connsiteY2" fmla="*/ 31124 h 92612"/>
                <a:gd name="connsiteX3" fmla="*/ 116874 w 117002"/>
                <a:gd name="connsiteY3" fmla="*/ 34712 h 92612"/>
                <a:gd name="connsiteX4" fmla="*/ 110678 w 117002"/>
                <a:gd name="connsiteY4" fmla="*/ 42304 h 92612"/>
                <a:gd name="connsiteX5" fmla="*/ 109859 w 117002"/>
                <a:gd name="connsiteY5" fmla="*/ 41630 h 92612"/>
                <a:gd name="connsiteX6" fmla="*/ 38155 w 117002"/>
                <a:gd name="connsiteY6" fmla="*/ 54061 h 92612"/>
                <a:gd name="connsiteX7" fmla="*/ 6801 w 117002"/>
                <a:gd name="connsiteY7" fmla="*/ 92509 h 92612"/>
                <a:gd name="connsiteX8" fmla="*/ -129 w 117002"/>
                <a:gd name="connsiteY8" fmla="*/ 86857 h 9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002" h="92612">
                  <a:moveTo>
                    <a:pt x="70807" y="-103"/>
                  </a:moveTo>
                  <a:lnTo>
                    <a:pt x="77736" y="5548"/>
                  </a:lnTo>
                  <a:lnTo>
                    <a:pt x="56879" y="31124"/>
                  </a:lnTo>
                  <a:cubicBezTo>
                    <a:pt x="75193" y="20788"/>
                    <a:pt x="99447" y="19684"/>
                    <a:pt x="116874" y="34712"/>
                  </a:cubicBezTo>
                  <a:lnTo>
                    <a:pt x="110678" y="42304"/>
                  </a:lnTo>
                  <a:lnTo>
                    <a:pt x="109859" y="41630"/>
                  </a:lnTo>
                  <a:cubicBezTo>
                    <a:pt x="89223" y="24810"/>
                    <a:pt x="58484" y="29144"/>
                    <a:pt x="38155" y="54061"/>
                  </a:cubicBezTo>
                  <a:lnTo>
                    <a:pt x="6801" y="92509"/>
                  </a:lnTo>
                  <a:lnTo>
                    <a:pt x="-129" y="86857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5" name="Freeform: Shape 1914">
              <a:extLst>
                <a:ext uri="{FF2B5EF4-FFF2-40B4-BE49-F238E27FC236}">
                  <a16:creationId xmlns:a16="http://schemas.microsoft.com/office/drawing/2014/main" id="{8F15E7CF-774E-4BB9-E24B-C0E1309F4162}"/>
                </a:ext>
              </a:extLst>
            </p:cNvPr>
            <p:cNvSpPr/>
            <p:nvPr/>
          </p:nvSpPr>
          <p:spPr>
            <a:xfrm>
              <a:off x="9298849" y="1850860"/>
              <a:ext cx="118828" cy="123205"/>
            </a:xfrm>
            <a:custGeom>
              <a:avLst/>
              <a:gdLst>
                <a:gd name="connsiteX0" fmla="*/ 37183 w 118828"/>
                <a:gd name="connsiteY0" fmla="*/ -103 h 123205"/>
                <a:gd name="connsiteX1" fmla="*/ 44812 w 118828"/>
                <a:gd name="connsiteY1" fmla="*/ 6700 h 123205"/>
                <a:gd name="connsiteX2" fmla="*/ 9976 w 118828"/>
                <a:gd name="connsiteY2" fmla="*/ 112588 h 123205"/>
                <a:gd name="connsiteX3" fmla="*/ 111241 w 118828"/>
                <a:gd name="connsiteY3" fmla="*/ 65946 h 123205"/>
                <a:gd name="connsiteX4" fmla="*/ 118700 w 118828"/>
                <a:gd name="connsiteY4" fmla="*/ 72607 h 123205"/>
                <a:gd name="connsiteX5" fmla="*/ 5436 w 118828"/>
                <a:gd name="connsiteY5" fmla="*/ 123103 h 123205"/>
                <a:gd name="connsiteX6" fmla="*/ -129 w 118828"/>
                <a:gd name="connsiteY6" fmla="*/ 118141 h 12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828" h="123205">
                  <a:moveTo>
                    <a:pt x="37183" y="-103"/>
                  </a:moveTo>
                  <a:lnTo>
                    <a:pt x="44812" y="6700"/>
                  </a:lnTo>
                  <a:lnTo>
                    <a:pt x="9976" y="112588"/>
                  </a:lnTo>
                  <a:lnTo>
                    <a:pt x="111241" y="65946"/>
                  </a:lnTo>
                  <a:lnTo>
                    <a:pt x="118700" y="72607"/>
                  </a:lnTo>
                  <a:lnTo>
                    <a:pt x="5436" y="123103"/>
                  </a:lnTo>
                  <a:lnTo>
                    <a:pt x="-129" y="118141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6" name="Freeform: Shape 1915">
              <a:extLst>
                <a:ext uri="{FF2B5EF4-FFF2-40B4-BE49-F238E27FC236}">
                  <a16:creationId xmlns:a16="http://schemas.microsoft.com/office/drawing/2014/main" id="{F0ED16DC-7A48-42E1-A035-26F08386098C}"/>
                </a:ext>
              </a:extLst>
            </p:cNvPr>
            <p:cNvSpPr/>
            <p:nvPr/>
          </p:nvSpPr>
          <p:spPr>
            <a:xfrm>
              <a:off x="9375840" y="1959303"/>
              <a:ext cx="112582" cy="116932"/>
            </a:xfrm>
            <a:custGeom>
              <a:avLst/>
              <a:gdLst>
                <a:gd name="connsiteX0" fmla="*/ 18019 w 112582"/>
                <a:gd name="connsiteY0" fmla="*/ 19103 h 116932"/>
                <a:gd name="connsiteX1" fmla="*/ 18327 w 112582"/>
                <a:gd name="connsiteY1" fmla="*/ 18801 h 116932"/>
                <a:gd name="connsiteX2" fmla="*/ 97506 w 112582"/>
                <a:gd name="connsiteY2" fmla="*/ 14701 h 116932"/>
                <a:gd name="connsiteX3" fmla="*/ 92727 w 112582"/>
                <a:gd name="connsiteY3" fmla="*/ 92866 h 116932"/>
                <a:gd name="connsiteX4" fmla="*/ 90320 w 112582"/>
                <a:gd name="connsiteY4" fmla="*/ 95291 h 116932"/>
                <a:gd name="connsiteX5" fmla="*/ 22440 w 112582"/>
                <a:gd name="connsiteY5" fmla="*/ 28259 h 116932"/>
                <a:gd name="connsiteX6" fmla="*/ 22406 w 112582"/>
                <a:gd name="connsiteY6" fmla="*/ 94051 h 116932"/>
                <a:gd name="connsiteX7" fmla="*/ 63899 w 112582"/>
                <a:gd name="connsiteY7" fmla="*/ 108098 h 116932"/>
                <a:gd name="connsiteX8" fmla="*/ 64547 w 112582"/>
                <a:gd name="connsiteY8" fmla="*/ 116525 h 116932"/>
                <a:gd name="connsiteX9" fmla="*/ 16261 w 112582"/>
                <a:gd name="connsiteY9" fmla="*/ 99660 h 116932"/>
                <a:gd name="connsiteX10" fmla="*/ 18019 w 112582"/>
                <a:gd name="connsiteY10" fmla="*/ 19103 h 116932"/>
                <a:gd name="connsiteX11" fmla="*/ 89193 w 112582"/>
                <a:gd name="connsiteY11" fmla="*/ 82802 h 116932"/>
                <a:gd name="connsiteX12" fmla="*/ 91515 w 112582"/>
                <a:gd name="connsiteY12" fmla="*/ 20458 h 116932"/>
                <a:gd name="connsiteX13" fmla="*/ 28141 w 112582"/>
                <a:gd name="connsiteY13" fmla="*/ 22504 h 11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2" h="116932">
                  <a:moveTo>
                    <a:pt x="18019" y="19103"/>
                  </a:moveTo>
                  <a:lnTo>
                    <a:pt x="18327" y="18801"/>
                  </a:lnTo>
                  <a:cubicBezTo>
                    <a:pt x="41369" y="-4527"/>
                    <a:pt x="75846" y="-6696"/>
                    <a:pt x="97506" y="14701"/>
                  </a:cubicBezTo>
                  <a:cubicBezTo>
                    <a:pt x="120838" y="37742"/>
                    <a:pt x="115018" y="70298"/>
                    <a:pt x="92727" y="92866"/>
                  </a:cubicBezTo>
                  <a:lnTo>
                    <a:pt x="90320" y="95291"/>
                  </a:lnTo>
                  <a:lnTo>
                    <a:pt x="22440" y="28259"/>
                  </a:lnTo>
                  <a:cubicBezTo>
                    <a:pt x="3153" y="50209"/>
                    <a:pt x="5576" y="77442"/>
                    <a:pt x="22406" y="94051"/>
                  </a:cubicBezTo>
                  <a:cubicBezTo>
                    <a:pt x="34831" y="106320"/>
                    <a:pt x="49903" y="109239"/>
                    <a:pt x="63899" y="108098"/>
                  </a:cubicBezTo>
                  <a:lnTo>
                    <a:pt x="64547" y="116525"/>
                  </a:lnTo>
                  <a:cubicBezTo>
                    <a:pt x="47854" y="117984"/>
                    <a:pt x="31264" y="114473"/>
                    <a:pt x="16261" y="99660"/>
                  </a:cubicBezTo>
                  <a:cubicBezTo>
                    <a:pt x="-4955" y="78712"/>
                    <a:pt x="-6815" y="44247"/>
                    <a:pt x="18019" y="19103"/>
                  </a:cubicBezTo>
                  <a:close/>
                  <a:moveTo>
                    <a:pt x="89193" y="82802"/>
                  </a:moveTo>
                  <a:cubicBezTo>
                    <a:pt x="104743" y="64942"/>
                    <a:pt x="110614" y="39310"/>
                    <a:pt x="91515" y="20458"/>
                  </a:cubicBezTo>
                  <a:cubicBezTo>
                    <a:pt x="74395" y="3551"/>
                    <a:pt x="47752" y="5068"/>
                    <a:pt x="28141" y="22504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7" name="Freeform: Shape 1916">
              <a:extLst>
                <a:ext uri="{FF2B5EF4-FFF2-40B4-BE49-F238E27FC236}">
                  <a16:creationId xmlns:a16="http://schemas.microsoft.com/office/drawing/2014/main" id="{95C2509B-2165-CD96-0D68-96097C75B4ED}"/>
                </a:ext>
              </a:extLst>
            </p:cNvPr>
            <p:cNvSpPr/>
            <p:nvPr/>
          </p:nvSpPr>
          <p:spPr>
            <a:xfrm>
              <a:off x="9452924" y="2009707"/>
              <a:ext cx="121201" cy="114486"/>
            </a:xfrm>
            <a:custGeom>
              <a:avLst/>
              <a:gdLst>
                <a:gd name="connsiteX0" fmla="*/ 81764 w 121201"/>
                <a:gd name="connsiteY0" fmla="*/ 31117 h 114486"/>
                <a:gd name="connsiteX1" fmla="*/ 87875 w 121201"/>
                <a:gd name="connsiteY1" fmla="*/ 37640 h 114486"/>
                <a:gd name="connsiteX2" fmla="*/ 5999 w 121201"/>
                <a:gd name="connsiteY2" fmla="*/ 114383 h 114486"/>
                <a:gd name="connsiteX3" fmla="*/ -129 w 121201"/>
                <a:gd name="connsiteY3" fmla="*/ 107858 h 114486"/>
                <a:gd name="connsiteX4" fmla="*/ 113204 w 121201"/>
                <a:gd name="connsiteY4" fmla="*/ -103 h 114486"/>
                <a:gd name="connsiteX5" fmla="*/ 121073 w 121201"/>
                <a:gd name="connsiteY5" fmla="*/ 8284 h 114486"/>
                <a:gd name="connsiteX6" fmla="*/ 110815 w 121201"/>
                <a:gd name="connsiteY6" fmla="*/ 17894 h 114486"/>
                <a:gd name="connsiteX7" fmla="*/ 102946 w 121201"/>
                <a:gd name="connsiteY7" fmla="*/ 9506 h 11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201" h="114486">
                  <a:moveTo>
                    <a:pt x="81764" y="31117"/>
                  </a:moveTo>
                  <a:lnTo>
                    <a:pt x="87875" y="37640"/>
                  </a:lnTo>
                  <a:lnTo>
                    <a:pt x="5999" y="114383"/>
                  </a:lnTo>
                  <a:lnTo>
                    <a:pt x="-129" y="107858"/>
                  </a:lnTo>
                  <a:close/>
                  <a:moveTo>
                    <a:pt x="113204" y="-103"/>
                  </a:moveTo>
                  <a:lnTo>
                    <a:pt x="121073" y="8284"/>
                  </a:lnTo>
                  <a:lnTo>
                    <a:pt x="110815" y="17894"/>
                  </a:lnTo>
                  <a:lnTo>
                    <a:pt x="102946" y="9506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8" name="Freeform: Shape 1917">
              <a:extLst>
                <a:ext uri="{FF2B5EF4-FFF2-40B4-BE49-F238E27FC236}">
                  <a16:creationId xmlns:a16="http://schemas.microsoft.com/office/drawing/2014/main" id="{4406372D-4AC8-3934-A26A-0A8F215BCFAB}"/>
                </a:ext>
              </a:extLst>
            </p:cNvPr>
            <p:cNvSpPr/>
            <p:nvPr/>
          </p:nvSpPr>
          <p:spPr>
            <a:xfrm>
              <a:off x="9490133" y="2050280"/>
              <a:ext cx="126372" cy="114484"/>
            </a:xfrm>
            <a:custGeom>
              <a:avLst/>
              <a:gdLst>
                <a:gd name="connsiteX0" fmla="*/ 120288 w 126372"/>
                <a:gd name="connsiteY0" fmla="*/ -103 h 114484"/>
                <a:gd name="connsiteX1" fmla="*/ 126244 w 126372"/>
                <a:gd name="connsiteY1" fmla="*/ 6559 h 114484"/>
                <a:gd name="connsiteX2" fmla="*/ 5845 w 126372"/>
                <a:gd name="connsiteY2" fmla="*/ 114381 h 114484"/>
                <a:gd name="connsiteX3" fmla="*/ -129 w 126372"/>
                <a:gd name="connsiteY3" fmla="*/ 107721 h 114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372" h="114484">
                  <a:moveTo>
                    <a:pt x="120288" y="-103"/>
                  </a:moveTo>
                  <a:lnTo>
                    <a:pt x="126244" y="6559"/>
                  </a:lnTo>
                  <a:lnTo>
                    <a:pt x="5845" y="114381"/>
                  </a:lnTo>
                  <a:lnTo>
                    <a:pt x="-129" y="107721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9" name="Freeform: Shape 1918">
              <a:extLst>
                <a:ext uri="{FF2B5EF4-FFF2-40B4-BE49-F238E27FC236}">
                  <a16:creationId xmlns:a16="http://schemas.microsoft.com/office/drawing/2014/main" id="{1ABCE843-AAFF-C8AB-4211-CA63C4831330}"/>
                </a:ext>
              </a:extLst>
            </p:cNvPr>
            <p:cNvSpPr/>
            <p:nvPr/>
          </p:nvSpPr>
          <p:spPr>
            <a:xfrm>
              <a:off x="9526420" y="2094352"/>
              <a:ext cx="128659" cy="111839"/>
            </a:xfrm>
            <a:custGeom>
              <a:avLst/>
              <a:gdLst>
                <a:gd name="connsiteX0" fmla="*/ 122711 w 128659"/>
                <a:gd name="connsiteY0" fmla="*/ -103 h 111839"/>
                <a:gd name="connsiteX1" fmla="*/ 128531 w 128659"/>
                <a:gd name="connsiteY1" fmla="*/ 6693 h 111839"/>
                <a:gd name="connsiteX2" fmla="*/ 5674 w 128659"/>
                <a:gd name="connsiteY2" fmla="*/ 111737 h 111839"/>
                <a:gd name="connsiteX3" fmla="*/ -129 w 128659"/>
                <a:gd name="connsiteY3" fmla="*/ 104938 h 11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659" h="111839">
                  <a:moveTo>
                    <a:pt x="122711" y="-103"/>
                  </a:moveTo>
                  <a:lnTo>
                    <a:pt x="128531" y="6693"/>
                  </a:lnTo>
                  <a:lnTo>
                    <a:pt x="5674" y="111737"/>
                  </a:lnTo>
                  <a:lnTo>
                    <a:pt x="-129" y="104938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0" name="Freeform: Shape 1919">
              <a:extLst>
                <a:ext uri="{FF2B5EF4-FFF2-40B4-BE49-F238E27FC236}">
                  <a16:creationId xmlns:a16="http://schemas.microsoft.com/office/drawing/2014/main" id="{2AB216DC-4DE8-E222-4948-B54EBE2AE77C}"/>
                </a:ext>
              </a:extLst>
            </p:cNvPr>
            <p:cNvSpPr/>
            <p:nvPr/>
          </p:nvSpPr>
          <p:spPr>
            <a:xfrm>
              <a:off x="9568092" y="2175730"/>
              <a:ext cx="119999" cy="132539"/>
            </a:xfrm>
            <a:custGeom>
              <a:avLst/>
              <a:gdLst>
                <a:gd name="connsiteX0" fmla="*/ 11896 w 119999"/>
                <a:gd name="connsiteY0" fmla="*/ 36523 h 132539"/>
                <a:gd name="connsiteX1" fmla="*/ 12220 w 119999"/>
                <a:gd name="connsiteY1" fmla="*/ 36258 h 132539"/>
                <a:gd name="connsiteX2" fmla="*/ 71276 w 119999"/>
                <a:gd name="connsiteY2" fmla="*/ 52517 h 132539"/>
                <a:gd name="connsiteX3" fmla="*/ 91178 w 119999"/>
                <a:gd name="connsiteY3" fmla="*/ 86204 h 132539"/>
                <a:gd name="connsiteX4" fmla="*/ 96008 w 119999"/>
                <a:gd name="connsiteY4" fmla="*/ 82370 h 132539"/>
                <a:gd name="connsiteX5" fmla="*/ 100173 w 119999"/>
                <a:gd name="connsiteY5" fmla="*/ 29651 h 132539"/>
                <a:gd name="connsiteX6" fmla="*/ 70781 w 119999"/>
                <a:gd name="connsiteY6" fmla="*/ 7289 h 132539"/>
                <a:gd name="connsiteX7" fmla="*/ 74980 w 119999"/>
                <a:gd name="connsiteY7" fmla="*/ -103 h 132539"/>
                <a:gd name="connsiteX8" fmla="*/ 107239 w 119999"/>
                <a:gd name="connsiteY8" fmla="*/ 24865 h 132539"/>
                <a:gd name="connsiteX9" fmla="*/ 119631 w 119999"/>
                <a:gd name="connsiteY9" fmla="*/ 60409 h 132539"/>
                <a:gd name="connsiteX10" fmla="*/ 101760 w 119999"/>
                <a:gd name="connsiteY10" fmla="*/ 88949 h 132539"/>
                <a:gd name="connsiteX11" fmla="*/ 46835 w 119999"/>
                <a:gd name="connsiteY11" fmla="*/ 132437 h 132539"/>
                <a:gd name="connsiteX12" fmla="*/ 41407 w 119999"/>
                <a:gd name="connsiteY12" fmla="*/ 125591 h 132539"/>
                <a:gd name="connsiteX13" fmla="*/ 57946 w 119999"/>
                <a:gd name="connsiteY13" fmla="*/ 112506 h 132539"/>
                <a:gd name="connsiteX14" fmla="*/ 11384 w 119999"/>
                <a:gd name="connsiteY14" fmla="*/ 91787 h 132539"/>
                <a:gd name="connsiteX15" fmla="*/ 11896 w 119999"/>
                <a:gd name="connsiteY15" fmla="*/ 36523 h 132539"/>
                <a:gd name="connsiteX16" fmla="*/ 74144 w 119999"/>
                <a:gd name="connsiteY16" fmla="*/ 99686 h 132539"/>
                <a:gd name="connsiteX17" fmla="*/ 84487 w 119999"/>
                <a:gd name="connsiteY17" fmla="*/ 91490 h 132539"/>
                <a:gd name="connsiteX18" fmla="*/ 64671 w 119999"/>
                <a:gd name="connsiteY18" fmla="*/ 57206 h 132539"/>
                <a:gd name="connsiteX19" fmla="*/ 18502 w 119999"/>
                <a:gd name="connsiteY19" fmla="*/ 43507 h 132539"/>
                <a:gd name="connsiteX20" fmla="*/ 18177 w 119999"/>
                <a:gd name="connsiteY20" fmla="*/ 43771 h 132539"/>
                <a:gd name="connsiteX21" fmla="*/ 18160 w 119999"/>
                <a:gd name="connsiteY21" fmla="*/ 86967 h 132539"/>
                <a:gd name="connsiteX22" fmla="*/ 74144 w 119999"/>
                <a:gd name="connsiteY22" fmla="*/ 99686 h 13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9999" h="132539">
                  <a:moveTo>
                    <a:pt x="11896" y="36523"/>
                  </a:moveTo>
                  <a:lnTo>
                    <a:pt x="12220" y="36258"/>
                  </a:lnTo>
                  <a:cubicBezTo>
                    <a:pt x="30586" y="21720"/>
                    <a:pt x="53440" y="29982"/>
                    <a:pt x="71276" y="52517"/>
                  </a:cubicBezTo>
                  <a:cubicBezTo>
                    <a:pt x="79520" y="62722"/>
                    <a:pt x="86211" y="74070"/>
                    <a:pt x="91178" y="86204"/>
                  </a:cubicBezTo>
                  <a:lnTo>
                    <a:pt x="96008" y="82370"/>
                  </a:lnTo>
                  <a:cubicBezTo>
                    <a:pt x="114886" y="67434"/>
                    <a:pt x="115107" y="48515"/>
                    <a:pt x="100173" y="29651"/>
                  </a:cubicBezTo>
                  <a:cubicBezTo>
                    <a:pt x="91707" y="18967"/>
                    <a:pt x="81688" y="12500"/>
                    <a:pt x="70781" y="7289"/>
                  </a:cubicBezTo>
                  <a:lnTo>
                    <a:pt x="74980" y="-103"/>
                  </a:lnTo>
                  <a:cubicBezTo>
                    <a:pt x="87013" y="5842"/>
                    <a:pt x="97852" y="13012"/>
                    <a:pt x="107239" y="24865"/>
                  </a:cubicBezTo>
                  <a:cubicBezTo>
                    <a:pt x="116763" y="36884"/>
                    <a:pt x="120962" y="49044"/>
                    <a:pt x="119631" y="60409"/>
                  </a:cubicBezTo>
                  <a:cubicBezTo>
                    <a:pt x="118282" y="70710"/>
                    <a:pt x="112615" y="80360"/>
                    <a:pt x="101760" y="88949"/>
                  </a:cubicBezTo>
                  <a:lnTo>
                    <a:pt x="46835" y="132437"/>
                  </a:lnTo>
                  <a:lnTo>
                    <a:pt x="41407" y="125591"/>
                  </a:lnTo>
                  <a:lnTo>
                    <a:pt x="57946" y="112506"/>
                  </a:lnTo>
                  <a:cubicBezTo>
                    <a:pt x="44701" y="114303"/>
                    <a:pt x="25926" y="110151"/>
                    <a:pt x="11384" y="91787"/>
                  </a:cubicBezTo>
                  <a:cubicBezTo>
                    <a:pt x="-1844" y="75095"/>
                    <a:pt x="-6145" y="50798"/>
                    <a:pt x="11896" y="36523"/>
                  </a:cubicBezTo>
                  <a:close/>
                  <a:moveTo>
                    <a:pt x="74144" y="99686"/>
                  </a:moveTo>
                  <a:lnTo>
                    <a:pt x="84487" y="91490"/>
                  </a:lnTo>
                  <a:cubicBezTo>
                    <a:pt x="79725" y="79099"/>
                    <a:pt x="73034" y="67529"/>
                    <a:pt x="64671" y="57206"/>
                  </a:cubicBezTo>
                  <a:cubicBezTo>
                    <a:pt x="49600" y="38176"/>
                    <a:pt x="32037" y="32801"/>
                    <a:pt x="18502" y="43507"/>
                  </a:cubicBezTo>
                  <a:lnTo>
                    <a:pt x="18177" y="43771"/>
                  </a:lnTo>
                  <a:cubicBezTo>
                    <a:pt x="4659" y="54477"/>
                    <a:pt x="7048" y="72945"/>
                    <a:pt x="18160" y="86967"/>
                  </a:cubicBezTo>
                  <a:cubicBezTo>
                    <a:pt x="33760" y="106665"/>
                    <a:pt x="58270" y="112242"/>
                    <a:pt x="74144" y="99686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1" name="Freeform: Shape 1920">
              <a:extLst>
                <a:ext uri="{FF2B5EF4-FFF2-40B4-BE49-F238E27FC236}">
                  <a16:creationId xmlns:a16="http://schemas.microsoft.com/office/drawing/2014/main" id="{9AAD7257-EECB-F284-204F-3A8367C6A8DC}"/>
                </a:ext>
              </a:extLst>
            </p:cNvPr>
            <p:cNvSpPr/>
            <p:nvPr/>
          </p:nvSpPr>
          <p:spPr>
            <a:xfrm>
              <a:off x="9638780" y="2275121"/>
              <a:ext cx="132636" cy="143520"/>
            </a:xfrm>
            <a:custGeom>
              <a:avLst/>
              <a:gdLst>
                <a:gd name="connsiteX0" fmla="*/ 91545 w 132636"/>
                <a:gd name="connsiteY0" fmla="*/ -103 h 143520"/>
                <a:gd name="connsiteX1" fmla="*/ 96699 w 132636"/>
                <a:gd name="connsiteY1" fmla="*/ 7202 h 143520"/>
                <a:gd name="connsiteX2" fmla="*/ 77224 w 132636"/>
                <a:gd name="connsiteY2" fmla="*/ 20961 h 143520"/>
                <a:gd name="connsiteX3" fmla="*/ 123172 w 132636"/>
                <a:gd name="connsiteY3" fmla="*/ 39864 h 143520"/>
                <a:gd name="connsiteX4" fmla="*/ 110320 w 132636"/>
                <a:gd name="connsiteY4" fmla="*/ 104720 h 143520"/>
                <a:gd name="connsiteX5" fmla="*/ 55530 w 132636"/>
                <a:gd name="connsiteY5" fmla="*/ 143417 h 143520"/>
                <a:gd name="connsiteX6" fmla="*/ 50257 w 132636"/>
                <a:gd name="connsiteY6" fmla="*/ 135938 h 143520"/>
                <a:gd name="connsiteX7" fmla="*/ 103816 w 132636"/>
                <a:gd name="connsiteY7" fmla="*/ 98103 h 143520"/>
                <a:gd name="connsiteX8" fmla="*/ 115645 w 132636"/>
                <a:gd name="connsiteY8" fmla="*/ 43613 h 143520"/>
                <a:gd name="connsiteX9" fmla="*/ 57391 w 132636"/>
                <a:gd name="connsiteY9" fmla="*/ 34965 h 143520"/>
                <a:gd name="connsiteX10" fmla="*/ 5026 w 132636"/>
                <a:gd name="connsiteY10" fmla="*/ 71942 h 143520"/>
                <a:gd name="connsiteX11" fmla="*/ -129 w 132636"/>
                <a:gd name="connsiteY11" fmla="*/ 64639 h 14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636" h="143520">
                  <a:moveTo>
                    <a:pt x="91545" y="-103"/>
                  </a:moveTo>
                  <a:lnTo>
                    <a:pt x="96699" y="7202"/>
                  </a:lnTo>
                  <a:lnTo>
                    <a:pt x="77224" y="20961"/>
                  </a:lnTo>
                  <a:cubicBezTo>
                    <a:pt x="91869" y="18438"/>
                    <a:pt x="110268" y="21604"/>
                    <a:pt x="123172" y="39864"/>
                  </a:cubicBezTo>
                  <a:cubicBezTo>
                    <a:pt x="139881" y="63514"/>
                    <a:pt x="133293" y="88504"/>
                    <a:pt x="110320" y="104720"/>
                  </a:cubicBezTo>
                  <a:lnTo>
                    <a:pt x="55530" y="143417"/>
                  </a:lnTo>
                  <a:lnTo>
                    <a:pt x="50257" y="135938"/>
                  </a:lnTo>
                  <a:lnTo>
                    <a:pt x="103816" y="98103"/>
                  </a:lnTo>
                  <a:cubicBezTo>
                    <a:pt x="124008" y="83851"/>
                    <a:pt x="129658" y="63437"/>
                    <a:pt x="115645" y="43613"/>
                  </a:cubicBezTo>
                  <a:cubicBezTo>
                    <a:pt x="102383" y="24831"/>
                    <a:pt x="77395" y="20838"/>
                    <a:pt x="57391" y="34965"/>
                  </a:cubicBezTo>
                  <a:lnTo>
                    <a:pt x="5026" y="71942"/>
                  </a:lnTo>
                  <a:lnTo>
                    <a:pt x="-129" y="64639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2" name="Freeform: Shape 1921">
              <a:extLst>
                <a:ext uri="{FF2B5EF4-FFF2-40B4-BE49-F238E27FC236}">
                  <a16:creationId xmlns:a16="http://schemas.microsoft.com/office/drawing/2014/main" id="{9F3B6C96-7418-31FC-7F6D-2FEC7DEDCD37}"/>
                </a:ext>
              </a:extLst>
            </p:cNvPr>
            <p:cNvSpPr/>
            <p:nvPr/>
          </p:nvSpPr>
          <p:spPr>
            <a:xfrm>
              <a:off x="9731633" y="2406013"/>
              <a:ext cx="117173" cy="115835"/>
            </a:xfrm>
            <a:custGeom>
              <a:avLst/>
              <a:gdLst>
                <a:gd name="connsiteX0" fmla="*/ 27519 w 117173"/>
                <a:gd name="connsiteY0" fmla="*/ 9202 h 115835"/>
                <a:gd name="connsiteX1" fmla="*/ 27877 w 117173"/>
                <a:gd name="connsiteY1" fmla="*/ 8975 h 115835"/>
                <a:gd name="connsiteX2" fmla="*/ 108115 w 117173"/>
                <a:gd name="connsiteY2" fmla="*/ 26262 h 115835"/>
                <a:gd name="connsiteX3" fmla="*/ 114311 w 117173"/>
                <a:gd name="connsiteY3" fmla="*/ 75408 h 115835"/>
                <a:gd name="connsiteX4" fmla="*/ 105503 w 117173"/>
                <a:gd name="connsiteY4" fmla="*/ 73391 h 115835"/>
                <a:gd name="connsiteX5" fmla="*/ 100776 w 117173"/>
                <a:gd name="connsiteY5" fmla="*/ 30608 h 115835"/>
                <a:gd name="connsiteX6" fmla="*/ 33441 w 117173"/>
                <a:gd name="connsiteY6" fmla="*/ 17046 h 115835"/>
                <a:gd name="connsiteX7" fmla="*/ 33083 w 117173"/>
                <a:gd name="connsiteY7" fmla="*/ 17273 h 115835"/>
                <a:gd name="connsiteX8" fmla="*/ 15895 w 117173"/>
                <a:gd name="connsiteY8" fmla="*/ 84851 h 115835"/>
                <a:gd name="connsiteX9" fmla="*/ 53036 w 117173"/>
                <a:gd name="connsiteY9" fmla="*/ 107559 h 115835"/>
                <a:gd name="connsiteX10" fmla="*/ 51619 w 117173"/>
                <a:gd name="connsiteY10" fmla="*/ 115733 h 115835"/>
                <a:gd name="connsiteX11" fmla="*/ 8522 w 117173"/>
                <a:gd name="connsiteY11" fmla="*/ 88722 h 115835"/>
                <a:gd name="connsiteX12" fmla="*/ 27519 w 117173"/>
                <a:gd name="connsiteY12" fmla="*/ 9202 h 11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173" h="115835">
                  <a:moveTo>
                    <a:pt x="27519" y="9202"/>
                  </a:moveTo>
                  <a:lnTo>
                    <a:pt x="27877" y="8975"/>
                  </a:lnTo>
                  <a:cubicBezTo>
                    <a:pt x="54572" y="-7772"/>
                    <a:pt x="91030" y="-972"/>
                    <a:pt x="108115" y="26262"/>
                  </a:cubicBezTo>
                  <a:cubicBezTo>
                    <a:pt x="119312" y="44118"/>
                    <a:pt x="118220" y="60393"/>
                    <a:pt x="114311" y="75408"/>
                  </a:cubicBezTo>
                  <a:lnTo>
                    <a:pt x="105503" y="73391"/>
                  </a:lnTo>
                  <a:cubicBezTo>
                    <a:pt x="108781" y="59775"/>
                    <a:pt x="110061" y="45397"/>
                    <a:pt x="100776" y="30608"/>
                  </a:cubicBezTo>
                  <a:cubicBezTo>
                    <a:pt x="86524" y="7883"/>
                    <a:pt x="56723" y="2448"/>
                    <a:pt x="33441" y="17046"/>
                  </a:cubicBezTo>
                  <a:lnTo>
                    <a:pt x="33083" y="17273"/>
                  </a:lnTo>
                  <a:cubicBezTo>
                    <a:pt x="9631" y="31982"/>
                    <a:pt x="1644" y="62125"/>
                    <a:pt x="15895" y="84851"/>
                  </a:cubicBezTo>
                  <a:cubicBezTo>
                    <a:pt x="24839" y="99099"/>
                    <a:pt x="38920" y="105100"/>
                    <a:pt x="53036" y="107559"/>
                  </a:cubicBezTo>
                  <a:lnTo>
                    <a:pt x="51619" y="115733"/>
                  </a:lnTo>
                  <a:cubicBezTo>
                    <a:pt x="34910" y="113142"/>
                    <a:pt x="19617" y="106397"/>
                    <a:pt x="8522" y="88722"/>
                  </a:cubicBezTo>
                  <a:cubicBezTo>
                    <a:pt x="-8563" y="61487"/>
                    <a:pt x="636" y="26061"/>
                    <a:pt x="27519" y="9202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3" name="Freeform: Shape 1922">
              <a:extLst>
                <a:ext uri="{FF2B5EF4-FFF2-40B4-BE49-F238E27FC236}">
                  <a16:creationId xmlns:a16="http://schemas.microsoft.com/office/drawing/2014/main" id="{2DF11112-797A-29B2-B31F-4E3EB71933FE}"/>
                </a:ext>
              </a:extLst>
            </p:cNvPr>
            <p:cNvSpPr/>
            <p:nvPr/>
          </p:nvSpPr>
          <p:spPr>
            <a:xfrm>
              <a:off x="9794641" y="2513754"/>
              <a:ext cx="115397" cy="115056"/>
            </a:xfrm>
            <a:custGeom>
              <a:avLst/>
              <a:gdLst>
                <a:gd name="connsiteX0" fmla="*/ 31145 w 115397"/>
                <a:gd name="connsiteY0" fmla="*/ 8410 h 115056"/>
                <a:gd name="connsiteX1" fmla="*/ 31504 w 115397"/>
                <a:gd name="connsiteY1" fmla="*/ 8202 h 115056"/>
                <a:gd name="connsiteX2" fmla="*/ 108686 w 115397"/>
                <a:gd name="connsiteY2" fmla="*/ 26399 h 115056"/>
                <a:gd name="connsiteX3" fmla="*/ 82230 w 115397"/>
                <a:gd name="connsiteY3" fmla="*/ 100109 h 115056"/>
                <a:gd name="connsiteX4" fmla="*/ 79243 w 115397"/>
                <a:gd name="connsiteY4" fmla="*/ 101768 h 115056"/>
                <a:gd name="connsiteX5" fmla="*/ 32818 w 115397"/>
                <a:gd name="connsiteY5" fmla="*/ 18437 h 115056"/>
                <a:gd name="connsiteX6" fmla="*/ 14384 w 115397"/>
                <a:gd name="connsiteY6" fmla="*/ 81591 h 115056"/>
                <a:gd name="connsiteX7" fmla="*/ 50296 w 115397"/>
                <a:gd name="connsiteY7" fmla="*/ 106680 h 115056"/>
                <a:gd name="connsiteX8" fmla="*/ 48572 w 115397"/>
                <a:gd name="connsiteY8" fmla="*/ 114953 h 115056"/>
                <a:gd name="connsiteX9" fmla="*/ 6908 w 115397"/>
                <a:gd name="connsiteY9" fmla="*/ 85262 h 115056"/>
                <a:gd name="connsiteX10" fmla="*/ 31145 w 115397"/>
                <a:gd name="connsiteY10" fmla="*/ 8410 h 115056"/>
                <a:gd name="connsiteX11" fmla="*/ 81650 w 115397"/>
                <a:gd name="connsiteY11" fmla="*/ 89461 h 115056"/>
                <a:gd name="connsiteX12" fmla="*/ 101330 w 115397"/>
                <a:gd name="connsiteY12" fmla="*/ 30253 h 115056"/>
                <a:gd name="connsiteX13" fmla="*/ 39901 w 115397"/>
                <a:gd name="connsiteY13" fmla="*/ 14500 h 11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5397" h="115056">
                  <a:moveTo>
                    <a:pt x="31145" y="8410"/>
                  </a:moveTo>
                  <a:lnTo>
                    <a:pt x="31504" y="8202"/>
                  </a:lnTo>
                  <a:cubicBezTo>
                    <a:pt x="60161" y="-7753"/>
                    <a:pt x="93871" y="-200"/>
                    <a:pt x="108686" y="26399"/>
                  </a:cubicBezTo>
                  <a:cubicBezTo>
                    <a:pt x="124645" y="55044"/>
                    <a:pt x="109949" y="84673"/>
                    <a:pt x="82230" y="100109"/>
                  </a:cubicBezTo>
                  <a:lnTo>
                    <a:pt x="79243" y="101768"/>
                  </a:lnTo>
                  <a:lnTo>
                    <a:pt x="32818" y="18437"/>
                  </a:lnTo>
                  <a:cubicBezTo>
                    <a:pt x="8171" y="34118"/>
                    <a:pt x="2880" y="60946"/>
                    <a:pt x="14384" y="81591"/>
                  </a:cubicBezTo>
                  <a:cubicBezTo>
                    <a:pt x="22867" y="96845"/>
                    <a:pt x="36539" y="103861"/>
                    <a:pt x="50296" y="106680"/>
                  </a:cubicBezTo>
                  <a:lnTo>
                    <a:pt x="48572" y="114953"/>
                  </a:lnTo>
                  <a:cubicBezTo>
                    <a:pt x="32118" y="111682"/>
                    <a:pt x="17166" y="103675"/>
                    <a:pt x="6908" y="85262"/>
                  </a:cubicBezTo>
                  <a:cubicBezTo>
                    <a:pt x="-7600" y="59221"/>
                    <a:pt x="252" y="25607"/>
                    <a:pt x="31145" y="8410"/>
                  </a:cubicBezTo>
                  <a:close/>
                  <a:moveTo>
                    <a:pt x="81650" y="89461"/>
                  </a:moveTo>
                  <a:cubicBezTo>
                    <a:pt x="101586" y="76658"/>
                    <a:pt x="114387" y="53690"/>
                    <a:pt x="101330" y="30253"/>
                  </a:cubicBezTo>
                  <a:cubicBezTo>
                    <a:pt x="89621" y="9236"/>
                    <a:pt x="63609" y="3245"/>
                    <a:pt x="39901" y="14500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4" name="Freeform: Shape 1923">
              <a:extLst>
                <a:ext uri="{FF2B5EF4-FFF2-40B4-BE49-F238E27FC236}">
                  <a16:creationId xmlns:a16="http://schemas.microsoft.com/office/drawing/2014/main" id="{AFC34D05-4DB8-BCAE-EBDD-088D345CD104}"/>
                </a:ext>
              </a:extLst>
            </p:cNvPr>
            <p:cNvSpPr/>
            <p:nvPr/>
          </p:nvSpPr>
          <p:spPr>
            <a:xfrm>
              <a:off x="5223797" y="3897352"/>
              <a:ext cx="162670" cy="154205"/>
            </a:xfrm>
            <a:custGeom>
              <a:avLst/>
              <a:gdLst>
                <a:gd name="connsiteX0" fmla="*/ 161758 w 162670"/>
                <a:gd name="connsiteY0" fmla="*/ 58767 h 154205"/>
                <a:gd name="connsiteX1" fmla="*/ 162541 w 162670"/>
                <a:gd name="connsiteY1" fmla="*/ 67674 h 154205"/>
                <a:gd name="connsiteX2" fmla="*/ 13429 w 162670"/>
                <a:gd name="connsiteY2" fmla="*/ 154103 h 154205"/>
                <a:gd name="connsiteX3" fmla="*/ 12514 w 162670"/>
                <a:gd name="connsiteY3" fmla="*/ 143694 h 154205"/>
                <a:gd name="connsiteX4" fmla="*/ 54853 w 162670"/>
                <a:gd name="connsiteY4" fmla="*/ 119463 h 154205"/>
                <a:gd name="connsiteX5" fmla="*/ 46647 w 162670"/>
                <a:gd name="connsiteY5" fmla="*/ 26141 h 154205"/>
                <a:gd name="connsiteX6" fmla="*/ 730 w 162670"/>
                <a:gd name="connsiteY6" fmla="*/ 9657 h 154205"/>
                <a:gd name="connsiteX7" fmla="*/ -129 w 162670"/>
                <a:gd name="connsiteY7" fmla="*/ -103 h 154205"/>
                <a:gd name="connsiteX8" fmla="*/ 63196 w 162670"/>
                <a:gd name="connsiteY8" fmla="*/ 114668 h 154205"/>
                <a:gd name="connsiteX9" fmla="*/ 151522 w 162670"/>
                <a:gd name="connsiteY9" fmla="*/ 63937 h 154205"/>
                <a:gd name="connsiteX10" fmla="*/ 55701 w 162670"/>
                <a:gd name="connsiteY10" fmla="*/ 29400 h 15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670" h="154205">
                  <a:moveTo>
                    <a:pt x="161758" y="58767"/>
                  </a:moveTo>
                  <a:lnTo>
                    <a:pt x="162541" y="67674"/>
                  </a:lnTo>
                  <a:lnTo>
                    <a:pt x="13429" y="154103"/>
                  </a:lnTo>
                  <a:lnTo>
                    <a:pt x="12514" y="143694"/>
                  </a:lnTo>
                  <a:lnTo>
                    <a:pt x="54853" y="119463"/>
                  </a:lnTo>
                  <a:lnTo>
                    <a:pt x="46647" y="26141"/>
                  </a:lnTo>
                  <a:lnTo>
                    <a:pt x="730" y="9657"/>
                  </a:lnTo>
                  <a:lnTo>
                    <a:pt x="-129" y="-103"/>
                  </a:lnTo>
                  <a:close/>
                  <a:moveTo>
                    <a:pt x="63196" y="114668"/>
                  </a:moveTo>
                  <a:lnTo>
                    <a:pt x="151522" y="63937"/>
                  </a:lnTo>
                  <a:lnTo>
                    <a:pt x="55701" y="29400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5" name="Freeform: Shape 1924">
              <a:extLst>
                <a:ext uri="{FF2B5EF4-FFF2-40B4-BE49-F238E27FC236}">
                  <a16:creationId xmlns:a16="http://schemas.microsoft.com/office/drawing/2014/main" id="{4FED6DC1-F2A3-C388-4F81-CBC65895A8AC}"/>
                </a:ext>
              </a:extLst>
            </p:cNvPr>
            <p:cNvSpPr/>
            <p:nvPr/>
          </p:nvSpPr>
          <p:spPr>
            <a:xfrm>
              <a:off x="5246679" y="4067435"/>
              <a:ext cx="117618" cy="108074"/>
            </a:xfrm>
            <a:custGeom>
              <a:avLst/>
              <a:gdLst>
                <a:gd name="connsiteX0" fmla="*/ 49578 w 117618"/>
                <a:gd name="connsiteY0" fmla="*/ 640 h 108074"/>
                <a:gd name="connsiteX1" fmla="*/ 49999 w 117618"/>
                <a:gd name="connsiteY1" fmla="*/ 572 h 108074"/>
                <a:gd name="connsiteX2" fmla="*/ 116748 w 117618"/>
                <a:gd name="connsiteY2" fmla="*/ 48334 h 108074"/>
                <a:gd name="connsiteX3" fmla="*/ 102890 w 117618"/>
                <a:gd name="connsiteY3" fmla="*/ 95890 h 108074"/>
                <a:gd name="connsiteX4" fmla="*/ 95611 w 117618"/>
                <a:gd name="connsiteY4" fmla="*/ 90549 h 108074"/>
                <a:gd name="connsiteX5" fmla="*/ 108294 w 117618"/>
                <a:gd name="connsiteY5" fmla="*/ 49409 h 108074"/>
                <a:gd name="connsiteX6" fmla="*/ 51899 w 117618"/>
                <a:gd name="connsiteY6" fmla="*/ 10196 h 108074"/>
                <a:gd name="connsiteX7" fmla="*/ 51476 w 117618"/>
                <a:gd name="connsiteY7" fmla="*/ 10264 h 108074"/>
                <a:gd name="connsiteX8" fmla="*/ 8836 w 117618"/>
                <a:gd name="connsiteY8" fmla="*/ 65431 h 108074"/>
                <a:gd name="connsiteX9" fmla="*/ 33872 w 117618"/>
                <a:gd name="connsiteY9" fmla="*/ 101027 h 108074"/>
                <a:gd name="connsiteX10" fmla="*/ 29330 w 117618"/>
                <a:gd name="connsiteY10" fmla="*/ 107971 h 108074"/>
                <a:gd name="connsiteX11" fmla="*/ 529 w 117618"/>
                <a:gd name="connsiteY11" fmla="*/ 66063 h 108074"/>
                <a:gd name="connsiteX12" fmla="*/ 49578 w 117618"/>
                <a:gd name="connsiteY12" fmla="*/ 640 h 10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618" h="108074">
                  <a:moveTo>
                    <a:pt x="49578" y="640"/>
                  </a:moveTo>
                  <a:lnTo>
                    <a:pt x="49999" y="572"/>
                  </a:lnTo>
                  <a:cubicBezTo>
                    <a:pt x="81159" y="-4172"/>
                    <a:pt x="111899" y="16544"/>
                    <a:pt x="116748" y="48334"/>
                  </a:cubicBezTo>
                  <a:cubicBezTo>
                    <a:pt x="119926" y="69168"/>
                    <a:pt x="112442" y="83673"/>
                    <a:pt x="102890" y="95890"/>
                  </a:cubicBezTo>
                  <a:lnTo>
                    <a:pt x="95611" y="90549"/>
                  </a:lnTo>
                  <a:cubicBezTo>
                    <a:pt x="104027" y="79355"/>
                    <a:pt x="110928" y="66660"/>
                    <a:pt x="108294" y="49409"/>
                  </a:cubicBezTo>
                  <a:cubicBezTo>
                    <a:pt x="104247" y="22891"/>
                    <a:pt x="79058" y="6049"/>
                    <a:pt x="51899" y="10196"/>
                  </a:cubicBezTo>
                  <a:lnTo>
                    <a:pt x="51476" y="10264"/>
                  </a:lnTo>
                  <a:cubicBezTo>
                    <a:pt x="24107" y="14428"/>
                    <a:pt x="4791" y="38914"/>
                    <a:pt x="8836" y="65431"/>
                  </a:cubicBezTo>
                  <a:cubicBezTo>
                    <a:pt x="11372" y="82069"/>
                    <a:pt x="21900" y="93160"/>
                    <a:pt x="33872" y="101027"/>
                  </a:cubicBezTo>
                  <a:lnTo>
                    <a:pt x="29330" y="107971"/>
                  </a:lnTo>
                  <a:cubicBezTo>
                    <a:pt x="15027" y="98945"/>
                    <a:pt x="3676" y="86676"/>
                    <a:pt x="529" y="66063"/>
                  </a:cubicBezTo>
                  <a:cubicBezTo>
                    <a:pt x="-4320" y="34273"/>
                    <a:pt x="18208" y="5418"/>
                    <a:pt x="49578" y="640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6" name="Freeform: Shape 1925">
              <a:extLst>
                <a:ext uri="{FF2B5EF4-FFF2-40B4-BE49-F238E27FC236}">
                  <a16:creationId xmlns:a16="http://schemas.microsoft.com/office/drawing/2014/main" id="{FFCFA7C3-7177-3112-F5BF-C804B5C04C5E}"/>
                </a:ext>
              </a:extLst>
            </p:cNvPr>
            <p:cNvSpPr/>
            <p:nvPr/>
          </p:nvSpPr>
          <p:spPr>
            <a:xfrm>
              <a:off x="5269647" y="4192299"/>
              <a:ext cx="117636" cy="109619"/>
            </a:xfrm>
            <a:custGeom>
              <a:avLst/>
              <a:gdLst>
                <a:gd name="connsiteX0" fmla="*/ 46494 w 117636"/>
                <a:gd name="connsiteY0" fmla="*/ 1246 h 109619"/>
                <a:gd name="connsiteX1" fmla="*/ 46910 w 117636"/>
                <a:gd name="connsiteY1" fmla="*/ 1144 h 109619"/>
                <a:gd name="connsiteX2" fmla="*/ 116164 w 117636"/>
                <a:gd name="connsiteY2" fmla="*/ 45202 h 109619"/>
                <a:gd name="connsiteX3" fmla="*/ 104921 w 117636"/>
                <a:gd name="connsiteY3" fmla="*/ 93442 h 109619"/>
                <a:gd name="connsiteX4" fmla="*/ 97360 w 117636"/>
                <a:gd name="connsiteY4" fmla="*/ 88493 h 109619"/>
                <a:gd name="connsiteX5" fmla="*/ 107782 w 117636"/>
                <a:gd name="connsiteY5" fmla="*/ 46738 h 109619"/>
                <a:gd name="connsiteX6" fmla="*/ 49329 w 117636"/>
                <a:gd name="connsiteY6" fmla="*/ 10648 h 109619"/>
                <a:gd name="connsiteX7" fmla="*/ 48912 w 117636"/>
                <a:gd name="connsiteY7" fmla="*/ 10733 h 109619"/>
                <a:gd name="connsiteX8" fmla="*/ 9343 w 117636"/>
                <a:gd name="connsiteY8" fmla="*/ 68153 h 109619"/>
                <a:gd name="connsiteX9" fmla="*/ 36283 w 117636"/>
                <a:gd name="connsiteY9" fmla="*/ 102349 h 109619"/>
                <a:gd name="connsiteX10" fmla="*/ 32126 w 117636"/>
                <a:gd name="connsiteY10" fmla="*/ 109516 h 109619"/>
                <a:gd name="connsiteX11" fmla="*/ 1082 w 117636"/>
                <a:gd name="connsiteY11" fmla="*/ 69228 h 109619"/>
                <a:gd name="connsiteX12" fmla="*/ 46494 w 117636"/>
                <a:gd name="connsiteY12" fmla="*/ 1246 h 10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636" h="109619">
                  <a:moveTo>
                    <a:pt x="46494" y="1246"/>
                  </a:moveTo>
                  <a:lnTo>
                    <a:pt x="46910" y="1144"/>
                  </a:lnTo>
                  <a:cubicBezTo>
                    <a:pt x="77764" y="-5289"/>
                    <a:pt x="109588" y="13737"/>
                    <a:pt x="116164" y="45202"/>
                  </a:cubicBezTo>
                  <a:cubicBezTo>
                    <a:pt x="120474" y="65832"/>
                    <a:pt x="113793" y="80712"/>
                    <a:pt x="104921" y="93442"/>
                  </a:cubicBezTo>
                  <a:lnTo>
                    <a:pt x="97360" y="88493"/>
                  </a:lnTo>
                  <a:cubicBezTo>
                    <a:pt x="105155" y="76873"/>
                    <a:pt x="111351" y="63819"/>
                    <a:pt x="107782" y="46738"/>
                  </a:cubicBezTo>
                  <a:cubicBezTo>
                    <a:pt x="102295" y="20477"/>
                    <a:pt x="76223" y="5034"/>
                    <a:pt x="49329" y="10648"/>
                  </a:cubicBezTo>
                  <a:lnTo>
                    <a:pt x="48912" y="10733"/>
                  </a:lnTo>
                  <a:cubicBezTo>
                    <a:pt x="21808" y="16399"/>
                    <a:pt x="3857" y="41892"/>
                    <a:pt x="9343" y="68153"/>
                  </a:cubicBezTo>
                  <a:cubicBezTo>
                    <a:pt x="12782" y="84620"/>
                    <a:pt x="23900" y="95131"/>
                    <a:pt x="36283" y="102349"/>
                  </a:cubicBezTo>
                  <a:lnTo>
                    <a:pt x="32126" y="109516"/>
                  </a:lnTo>
                  <a:cubicBezTo>
                    <a:pt x="17353" y="101291"/>
                    <a:pt x="5349" y="89654"/>
                    <a:pt x="1082" y="69228"/>
                  </a:cubicBezTo>
                  <a:cubicBezTo>
                    <a:pt x="-5493" y="37763"/>
                    <a:pt x="15428" y="7730"/>
                    <a:pt x="46494" y="1246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7" name="Freeform: Shape 1926">
              <a:extLst>
                <a:ext uri="{FF2B5EF4-FFF2-40B4-BE49-F238E27FC236}">
                  <a16:creationId xmlns:a16="http://schemas.microsoft.com/office/drawing/2014/main" id="{9FBB9319-8A2B-0D0B-04EC-D0873DB9F21F}"/>
                </a:ext>
              </a:extLst>
            </p:cNvPr>
            <p:cNvSpPr/>
            <p:nvPr/>
          </p:nvSpPr>
          <p:spPr>
            <a:xfrm>
              <a:off x="5298954" y="4315423"/>
              <a:ext cx="116853" cy="109986"/>
            </a:xfrm>
            <a:custGeom>
              <a:avLst/>
              <a:gdLst>
                <a:gd name="connsiteX0" fmla="*/ 44059 w 116853"/>
                <a:gd name="connsiteY0" fmla="*/ 2296 h 109986"/>
                <a:gd name="connsiteX1" fmla="*/ 44471 w 116853"/>
                <a:gd name="connsiteY1" fmla="*/ 2193 h 109986"/>
                <a:gd name="connsiteX2" fmla="*/ 114863 w 116853"/>
                <a:gd name="connsiteY2" fmla="*/ 38693 h 109986"/>
                <a:gd name="connsiteX3" fmla="*/ 71189 w 116853"/>
                <a:gd name="connsiteY3" fmla="*/ 103706 h 109986"/>
                <a:gd name="connsiteX4" fmla="*/ 67898 w 116853"/>
                <a:gd name="connsiteY4" fmla="*/ 104593 h 109986"/>
                <a:gd name="connsiteX5" fmla="*/ 43243 w 116853"/>
                <a:gd name="connsiteY5" fmla="*/ 12432 h 109986"/>
                <a:gd name="connsiteX6" fmla="*/ 9921 w 116853"/>
                <a:gd name="connsiteY6" fmla="*/ 69186 h 109986"/>
                <a:gd name="connsiteX7" fmla="*/ 38620 w 116853"/>
                <a:gd name="connsiteY7" fmla="*/ 102290 h 109986"/>
                <a:gd name="connsiteX8" fmla="*/ 34919 w 116853"/>
                <a:gd name="connsiteY8" fmla="*/ 109883 h 109986"/>
                <a:gd name="connsiteX9" fmla="*/ 1786 w 116853"/>
                <a:gd name="connsiteY9" fmla="*/ 70909 h 109986"/>
                <a:gd name="connsiteX10" fmla="*/ 44059 w 116853"/>
                <a:gd name="connsiteY10" fmla="*/ 2296 h 109986"/>
                <a:gd name="connsiteX11" fmla="*/ 73241 w 116853"/>
                <a:gd name="connsiteY11" fmla="*/ 93246 h 109986"/>
                <a:gd name="connsiteX12" fmla="*/ 106785 w 116853"/>
                <a:gd name="connsiteY12" fmla="*/ 40638 h 109986"/>
                <a:gd name="connsiteX13" fmla="*/ 51062 w 116853"/>
                <a:gd name="connsiteY13" fmla="*/ 10350 h 10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853" h="109986">
                  <a:moveTo>
                    <a:pt x="44059" y="2296"/>
                  </a:moveTo>
                  <a:lnTo>
                    <a:pt x="44471" y="2193"/>
                  </a:lnTo>
                  <a:cubicBezTo>
                    <a:pt x="76156" y="-6270"/>
                    <a:pt x="106995" y="9275"/>
                    <a:pt x="114863" y="38693"/>
                  </a:cubicBezTo>
                  <a:cubicBezTo>
                    <a:pt x="123339" y="70363"/>
                    <a:pt x="101845" y="95516"/>
                    <a:pt x="71189" y="103706"/>
                  </a:cubicBezTo>
                  <a:lnTo>
                    <a:pt x="67898" y="104593"/>
                  </a:lnTo>
                  <a:lnTo>
                    <a:pt x="43243" y="12432"/>
                  </a:lnTo>
                  <a:cubicBezTo>
                    <a:pt x="15497" y="21629"/>
                    <a:pt x="3813" y="46355"/>
                    <a:pt x="9921" y="69186"/>
                  </a:cubicBezTo>
                  <a:cubicBezTo>
                    <a:pt x="14434" y="86045"/>
                    <a:pt x="25965" y="96181"/>
                    <a:pt x="38620" y="102290"/>
                  </a:cubicBezTo>
                  <a:lnTo>
                    <a:pt x="34919" y="109883"/>
                  </a:lnTo>
                  <a:cubicBezTo>
                    <a:pt x="19770" y="102699"/>
                    <a:pt x="7235" y="91284"/>
                    <a:pt x="1786" y="70909"/>
                  </a:cubicBezTo>
                  <a:cubicBezTo>
                    <a:pt x="-5916" y="42123"/>
                    <a:pt x="9904" y="11442"/>
                    <a:pt x="44059" y="2296"/>
                  </a:cubicBezTo>
                  <a:close/>
                  <a:moveTo>
                    <a:pt x="73241" y="93246"/>
                  </a:moveTo>
                  <a:cubicBezTo>
                    <a:pt x="95692" y="85704"/>
                    <a:pt x="113720" y="66558"/>
                    <a:pt x="106785" y="40638"/>
                  </a:cubicBezTo>
                  <a:cubicBezTo>
                    <a:pt x="100565" y="17397"/>
                    <a:pt x="76810" y="5231"/>
                    <a:pt x="51062" y="10350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8" name="Freeform: Shape 1927">
              <a:extLst>
                <a:ext uri="{FF2B5EF4-FFF2-40B4-BE49-F238E27FC236}">
                  <a16:creationId xmlns:a16="http://schemas.microsoft.com/office/drawing/2014/main" id="{7EA6C8AD-51E6-C3A0-5BBB-866BA8D47DB2}"/>
                </a:ext>
              </a:extLst>
            </p:cNvPr>
            <p:cNvSpPr/>
            <p:nvPr/>
          </p:nvSpPr>
          <p:spPr>
            <a:xfrm>
              <a:off x="5333557" y="4439456"/>
              <a:ext cx="116452" cy="95637"/>
            </a:xfrm>
            <a:custGeom>
              <a:avLst/>
              <a:gdLst>
                <a:gd name="connsiteX0" fmla="*/ 4619 w 116452"/>
                <a:gd name="connsiteY0" fmla="*/ 17861 h 95637"/>
                <a:gd name="connsiteX1" fmla="*/ 13219 w 116452"/>
                <a:gd name="connsiteY1" fmla="*/ 20881 h 95637"/>
                <a:gd name="connsiteX2" fmla="*/ 11502 w 116452"/>
                <a:gd name="connsiteY2" fmla="*/ 64428 h 95637"/>
                <a:gd name="connsiteX3" fmla="*/ 41931 w 116452"/>
                <a:gd name="connsiteY3" fmla="*/ 85656 h 95637"/>
                <a:gd name="connsiteX4" fmla="*/ 42336 w 116452"/>
                <a:gd name="connsiteY4" fmla="*/ 85519 h 95637"/>
                <a:gd name="connsiteX5" fmla="*/ 55128 w 116452"/>
                <a:gd name="connsiteY5" fmla="*/ 47774 h 95637"/>
                <a:gd name="connsiteX6" fmla="*/ 72289 w 116452"/>
                <a:gd name="connsiteY6" fmla="*/ 1429 h 95637"/>
                <a:gd name="connsiteX7" fmla="*/ 72693 w 116452"/>
                <a:gd name="connsiteY7" fmla="*/ 1292 h 95637"/>
                <a:gd name="connsiteX8" fmla="*/ 113123 w 116452"/>
                <a:gd name="connsiteY8" fmla="*/ 27775 h 95637"/>
                <a:gd name="connsiteX9" fmla="*/ 113643 w 116452"/>
                <a:gd name="connsiteY9" fmla="*/ 69257 h 95637"/>
                <a:gd name="connsiteX10" fmla="*/ 105038 w 116452"/>
                <a:gd name="connsiteY10" fmla="*/ 66903 h 95637"/>
                <a:gd name="connsiteX11" fmla="*/ 105159 w 116452"/>
                <a:gd name="connsiteY11" fmla="*/ 30147 h 95637"/>
                <a:gd name="connsiteX12" fmla="*/ 76607 w 116452"/>
                <a:gd name="connsiteY12" fmla="*/ 9875 h 95637"/>
                <a:gd name="connsiteX13" fmla="*/ 76203 w 116452"/>
                <a:gd name="connsiteY13" fmla="*/ 10012 h 95637"/>
                <a:gd name="connsiteX14" fmla="*/ 64420 w 116452"/>
                <a:gd name="connsiteY14" fmla="*/ 48098 h 95637"/>
                <a:gd name="connsiteX15" fmla="*/ 46185 w 116452"/>
                <a:gd name="connsiteY15" fmla="*/ 93897 h 95637"/>
                <a:gd name="connsiteX16" fmla="*/ 45780 w 116452"/>
                <a:gd name="connsiteY16" fmla="*/ 94034 h 95637"/>
                <a:gd name="connsiteX17" fmla="*/ 3268 w 116452"/>
                <a:gd name="connsiteY17" fmla="*/ 66664 h 95637"/>
                <a:gd name="connsiteX18" fmla="*/ 4619 w 116452"/>
                <a:gd name="connsiteY18" fmla="*/ 17861 h 9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6452" h="95637">
                  <a:moveTo>
                    <a:pt x="4619" y="17861"/>
                  </a:moveTo>
                  <a:lnTo>
                    <a:pt x="13219" y="20881"/>
                  </a:lnTo>
                  <a:cubicBezTo>
                    <a:pt x="7664" y="34771"/>
                    <a:pt x="7058" y="50146"/>
                    <a:pt x="11502" y="64428"/>
                  </a:cubicBezTo>
                  <a:cubicBezTo>
                    <a:pt x="16645" y="80229"/>
                    <a:pt x="29173" y="89802"/>
                    <a:pt x="41931" y="85656"/>
                  </a:cubicBezTo>
                  <a:lnTo>
                    <a:pt x="42336" y="85519"/>
                  </a:lnTo>
                  <a:cubicBezTo>
                    <a:pt x="56108" y="81048"/>
                    <a:pt x="55953" y="64752"/>
                    <a:pt x="55128" y="47774"/>
                  </a:cubicBezTo>
                  <a:cubicBezTo>
                    <a:pt x="54529" y="27366"/>
                    <a:pt x="53859" y="7435"/>
                    <a:pt x="72289" y="1429"/>
                  </a:cubicBezTo>
                  <a:lnTo>
                    <a:pt x="72693" y="1292"/>
                  </a:lnTo>
                  <a:cubicBezTo>
                    <a:pt x="89301" y="-4117"/>
                    <a:pt x="106198" y="6514"/>
                    <a:pt x="113123" y="27775"/>
                  </a:cubicBezTo>
                  <a:cubicBezTo>
                    <a:pt x="117205" y="41273"/>
                    <a:pt x="117386" y="55657"/>
                    <a:pt x="113643" y="69257"/>
                  </a:cubicBezTo>
                  <a:lnTo>
                    <a:pt x="105038" y="66903"/>
                  </a:lnTo>
                  <a:cubicBezTo>
                    <a:pt x="108489" y="54804"/>
                    <a:pt x="108786" y="41273"/>
                    <a:pt x="105159" y="30147"/>
                  </a:cubicBezTo>
                  <a:cubicBezTo>
                    <a:pt x="99883" y="13936"/>
                    <a:pt x="87746" y="6241"/>
                    <a:pt x="76607" y="9875"/>
                  </a:cubicBezTo>
                  <a:lnTo>
                    <a:pt x="76203" y="10012"/>
                  </a:lnTo>
                  <a:cubicBezTo>
                    <a:pt x="63647" y="14090"/>
                    <a:pt x="63736" y="30181"/>
                    <a:pt x="64420" y="48098"/>
                  </a:cubicBezTo>
                  <a:cubicBezTo>
                    <a:pt x="65293" y="67978"/>
                    <a:pt x="64816" y="87840"/>
                    <a:pt x="46185" y="93897"/>
                  </a:cubicBezTo>
                  <a:lnTo>
                    <a:pt x="45780" y="94034"/>
                  </a:lnTo>
                  <a:cubicBezTo>
                    <a:pt x="27350" y="100023"/>
                    <a:pt x="10060" y="87516"/>
                    <a:pt x="3268" y="66664"/>
                  </a:cubicBezTo>
                  <a:cubicBezTo>
                    <a:pt x="-1685" y="50692"/>
                    <a:pt x="-1210" y="33526"/>
                    <a:pt x="4619" y="17861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9" name="Freeform: Shape 1928">
              <a:extLst>
                <a:ext uri="{FF2B5EF4-FFF2-40B4-BE49-F238E27FC236}">
                  <a16:creationId xmlns:a16="http://schemas.microsoft.com/office/drawing/2014/main" id="{47E78B8B-0AC1-86F4-3B44-91273FCE0BA7}"/>
                </a:ext>
              </a:extLst>
            </p:cNvPr>
            <p:cNvSpPr/>
            <p:nvPr/>
          </p:nvSpPr>
          <p:spPr>
            <a:xfrm>
              <a:off x="5370587" y="4543872"/>
              <a:ext cx="116738" cy="97736"/>
            </a:xfrm>
            <a:custGeom>
              <a:avLst/>
              <a:gdLst>
                <a:gd name="connsiteX0" fmla="*/ 3432 w 116738"/>
                <a:gd name="connsiteY0" fmla="*/ 21545 h 97736"/>
                <a:gd name="connsiteX1" fmla="*/ 12168 w 116738"/>
                <a:gd name="connsiteY1" fmla="*/ 24155 h 97736"/>
                <a:gd name="connsiteX2" fmla="*/ 12548 w 116738"/>
                <a:gd name="connsiteY2" fmla="*/ 67736 h 97736"/>
                <a:gd name="connsiteX3" fmla="*/ 43962 w 116738"/>
                <a:gd name="connsiteY3" fmla="*/ 87479 h 97736"/>
                <a:gd name="connsiteX4" fmla="*/ 44360 w 116738"/>
                <a:gd name="connsiteY4" fmla="*/ 87326 h 97736"/>
                <a:gd name="connsiteX5" fmla="*/ 55320 w 116738"/>
                <a:gd name="connsiteY5" fmla="*/ 49000 h 97736"/>
                <a:gd name="connsiteX6" fmla="*/ 70230 w 116738"/>
                <a:gd name="connsiteY6" fmla="*/ 1887 h 97736"/>
                <a:gd name="connsiteX7" fmla="*/ 70630 w 116738"/>
                <a:gd name="connsiteY7" fmla="*/ 1734 h 97736"/>
                <a:gd name="connsiteX8" fmla="*/ 112285 w 116738"/>
                <a:gd name="connsiteY8" fmla="*/ 26237 h 97736"/>
                <a:gd name="connsiteX9" fmla="*/ 114799 w 116738"/>
                <a:gd name="connsiteY9" fmla="*/ 67651 h 97736"/>
                <a:gd name="connsiteX10" fmla="*/ 106091 w 116738"/>
                <a:gd name="connsiteY10" fmla="*/ 65706 h 97736"/>
                <a:gd name="connsiteX11" fmla="*/ 104444 w 116738"/>
                <a:gd name="connsiteY11" fmla="*/ 28985 h 97736"/>
                <a:gd name="connsiteX12" fmla="*/ 74951 w 116738"/>
                <a:gd name="connsiteY12" fmla="*/ 10112 h 97736"/>
                <a:gd name="connsiteX13" fmla="*/ 74554 w 116738"/>
                <a:gd name="connsiteY13" fmla="*/ 10266 h 97736"/>
                <a:gd name="connsiteX14" fmla="*/ 64617 w 116738"/>
                <a:gd name="connsiteY14" fmla="*/ 48881 h 97736"/>
                <a:gd name="connsiteX15" fmla="*/ 48607 w 116738"/>
                <a:gd name="connsiteY15" fmla="*/ 95499 h 97736"/>
                <a:gd name="connsiteX16" fmla="*/ 48209 w 116738"/>
                <a:gd name="connsiteY16" fmla="*/ 95653 h 97736"/>
                <a:gd name="connsiteX17" fmla="*/ 4432 w 116738"/>
                <a:gd name="connsiteY17" fmla="*/ 70364 h 97736"/>
                <a:gd name="connsiteX18" fmla="*/ 3432 w 116738"/>
                <a:gd name="connsiteY18" fmla="*/ 21545 h 9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6738" h="97736">
                  <a:moveTo>
                    <a:pt x="3432" y="21545"/>
                  </a:moveTo>
                  <a:lnTo>
                    <a:pt x="12168" y="24155"/>
                  </a:lnTo>
                  <a:cubicBezTo>
                    <a:pt x="7288" y="38301"/>
                    <a:pt x="7423" y="53693"/>
                    <a:pt x="12548" y="67736"/>
                  </a:cubicBezTo>
                  <a:cubicBezTo>
                    <a:pt x="18445" y="83265"/>
                    <a:pt x="31419" y="92240"/>
                    <a:pt x="43962" y="87479"/>
                  </a:cubicBezTo>
                  <a:lnTo>
                    <a:pt x="44360" y="87326"/>
                  </a:lnTo>
                  <a:cubicBezTo>
                    <a:pt x="57900" y="82190"/>
                    <a:pt x="56960" y="65911"/>
                    <a:pt x="55320" y="49000"/>
                  </a:cubicBezTo>
                  <a:cubicBezTo>
                    <a:pt x="53739" y="28643"/>
                    <a:pt x="52112" y="8764"/>
                    <a:pt x="70230" y="1887"/>
                  </a:cubicBezTo>
                  <a:lnTo>
                    <a:pt x="70630" y="1734"/>
                  </a:lnTo>
                  <a:cubicBezTo>
                    <a:pt x="86955" y="-4460"/>
                    <a:pt x="104346" y="5334"/>
                    <a:pt x="112285" y="26237"/>
                  </a:cubicBezTo>
                  <a:cubicBezTo>
                    <a:pt x="117013" y="39530"/>
                    <a:pt x="117885" y="53881"/>
                    <a:pt x="114799" y="67651"/>
                  </a:cubicBezTo>
                  <a:lnTo>
                    <a:pt x="106091" y="65706"/>
                  </a:lnTo>
                  <a:cubicBezTo>
                    <a:pt x="108956" y="53454"/>
                    <a:pt x="108601" y="39939"/>
                    <a:pt x="104444" y="28985"/>
                  </a:cubicBezTo>
                  <a:cubicBezTo>
                    <a:pt x="98395" y="13064"/>
                    <a:pt x="85902" y="5966"/>
                    <a:pt x="74951" y="10112"/>
                  </a:cubicBezTo>
                  <a:lnTo>
                    <a:pt x="74554" y="10266"/>
                  </a:lnTo>
                  <a:cubicBezTo>
                    <a:pt x="62208" y="14958"/>
                    <a:pt x="63072" y="31032"/>
                    <a:pt x="64617" y="48881"/>
                  </a:cubicBezTo>
                  <a:cubicBezTo>
                    <a:pt x="66443" y="68692"/>
                    <a:pt x="66926" y="88554"/>
                    <a:pt x="48607" y="95499"/>
                  </a:cubicBezTo>
                  <a:lnTo>
                    <a:pt x="48209" y="95653"/>
                  </a:lnTo>
                  <a:cubicBezTo>
                    <a:pt x="30091" y="102530"/>
                    <a:pt x="12219" y="90875"/>
                    <a:pt x="4432" y="70364"/>
                  </a:cubicBezTo>
                  <a:cubicBezTo>
                    <a:pt x="-1285" y="54648"/>
                    <a:pt x="-1637" y="37482"/>
                    <a:pt x="3432" y="21545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0" name="Freeform: Shape 1929">
              <a:extLst>
                <a:ext uri="{FF2B5EF4-FFF2-40B4-BE49-F238E27FC236}">
                  <a16:creationId xmlns:a16="http://schemas.microsoft.com/office/drawing/2014/main" id="{D9C136A6-CE4A-554A-6DE5-4F5FBE253FD5}"/>
                </a:ext>
              </a:extLst>
            </p:cNvPr>
            <p:cNvSpPr/>
            <p:nvPr/>
          </p:nvSpPr>
          <p:spPr>
            <a:xfrm>
              <a:off x="5456673" y="4708031"/>
              <a:ext cx="160996" cy="155883"/>
            </a:xfrm>
            <a:custGeom>
              <a:avLst/>
              <a:gdLst>
                <a:gd name="connsiteX0" fmla="*/ 45774 w 160996"/>
                <a:gd name="connsiteY0" fmla="*/ 8724 h 155883"/>
                <a:gd name="connsiteX1" fmla="*/ 46158 w 160996"/>
                <a:gd name="connsiteY1" fmla="*/ 8537 h 155883"/>
                <a:gd name="connsiteX2" fmla="*/ 151904 w 160996"/>
                <a:gd name="connsiteY2" fmla="*/ 42766 h 155883"/>
                <a:gd name="connsiteX3" fmla="*/ 155902 w 160996"/>
                <a:gd name="connsiteY3" fmla="*/ 107353 h 155883"/>
                <a:gd name="connsiteX4" fmla="*/ 146793 w 160996"/>
                <a:gd name="connsiteY4" fmla="*/ 104213 h 155883"/>
                <a:gd name="connsiteX5" fmla="*/ 144154 w 160996"/>
                <a:gd name="connsiteY5" fmla="*/ 46299 h 155883"/>
                <a:gd name="connsiteX6" fmla="*/ 50832 w 160996"/>
                <a:gd name="connsiteY6" fmla="*/ 17154 h 155883"/>
                <a:gd name="connsiteX7" fmla="*/ 50448 w 160996"/>
                <a:gd name="connsiteY7" fmla="*/ 17342 h 155883"/>
                <a:gd name="connsiteX8" fmla="*/ 15591 w 160996"/>
                <a:gd name="connsiteY8" fmla="*/ 109145 h 155883"/>
                <a:gd name="connsiteX9" fmla="*/ 61390 w 160996"/>
                <a:gd name="connsiteY9" fmla="*/ 147231 h 155883"/>
                <a:gd name="connsiteX10" fmla="*/ 58446 w 160996"/>
                <a:gd name="connsiteY10" fmla="*/ 155780 h 155883"/>
                <a:gd name="connsiteX11" fmla="*/ 7748 w 160996"/>
                <a:gd name="connsiteY11" fmla="*/ 112489 h 155883"/>
                <a:gd name="connsiteX12" fmla="*/ 45774 w 160996"/>
                <a:gd name="connsiteY12" fmla="*/ 8724 h 15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996" h="155883">
                  <a:moveTo>
                    <a:pt x="45774" y="8724"/>
                  </a:moveTo>
                  <a:lnTo>
                    <a:pt x="46158" y="8537"/>
                  </a:lnTo>
                  <a:cubicBezTo>
                    <a:pt x="85596" y="-10677"/>
                    <a:pt x="132413" y="2769"/>
                    <a:pt x="151904" y="42766"/>
                  </a:cubicBezTo>
                  <a:cubicBezTo>
                    <a:pt x="164216" y="68021"/>
                    <a:pt x="162113" y="87047"/>
                    <a:pt x="155902" y="107353"/>
                  </a:cubicBezTo>
                  <a:lnTo>
                    <a:pt x="146793" y="104213"/>
                  </a:lnTo>
                  <a:cubicBezTo>
                    <a:pt x="152591" y="86945"/>
                    <a:pt x="154878" y="68311"/>
                    <a:pt x="144154" y="46299"/>
                  </a:cubicBezTo>
                  <a:cubicBezTo>
                    <a:pt x="127365" y="11847"/>
                    <a:pt x="86250" y="-98"/>
                    <a:pt x="50832" y="17154"/>
                  </a:cubicBezTo>
                  <a:lnTo>
                    <a:pt x="50448" y="17342"/>
                  </a:lnTo>
                  <a:cubicBezTo>
                    <a:pt x="14647" y="34781"/>
                    <a:pt x="-1102" y="74881"/>
                    <a:pt x="15591" y="109145"/>
                  </a:cubicBezTo>
                  <a:cubicBezTo>
                    <a:pt x="25757" y="130014"/>
                    <a:pt x="41553" y="140559"/>
                    <a:pt x="61390" y="147231"/>
                  </a:cubicBezTo>
                  <a:lnTo>
                    <a:pt x="58446" y="155780"/>
                  </a:lnTo>
                  <a:cubicBezTo>
                    <a:pt x="37662" y="148613"/>
                    <a:pt x="19780" y="137181"/>
                    <a:pt x="7748" y="112489"/>
                  </a:cubicBezTo>
                  <a:cubicBezTo>
                    <a:pt x="-11558" y="72867"/>
                    <a:pt x="5953" y="28109"/>
                    <a:pt x="45774" y="8724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1" name="Freeform: Shape 1930">
              <a:extLst>
                <a:ext uri="{FF2B5EF4-FFF2-40B4-BE49-F238E27FC236}">
                  <a16:creationId xmlns:a16="http://schemas.microsoft.com/office/drawing/2014/main" id="{7E9CBA7E-3B36-434D-A6C0-CD25E6A9473F}"/>
                </a:ext>
              </a:extLst>
            </p:cNvPr>
            <p:cNvSpPr/>
            <p:nvPr/>
          </p:nvSpPr>
          <p:spPr>
            <a:xfrm>
              <a:off x="5526167" y="4863812"/>
              <a:ext cx="117894" cy="116528"/>
            </a:xfrm>
            <a:custGeom>
              <a:avLst/>
              <a:gdLst>
                <a:gd name="connsiteX0" fmla="*/ 29666 w 117894"/>
                <a:gd name="connsiteY0" fmla="*/ 8087 h 116528"/>
                <a:gd name="connsiteX1" fmla="*/ 30036 w 117894"/>
                <a:gd name="connsiteY1" fmla="*/ 7883 h 116528"/>
                <a:gd name="connsiteX2" fmla="*/ 109939 w 117894"/>
                <a:gd name="connsiteY2" fmla="*/ 29127 h 116528"/>
                <a:gd name="connsiteX3" fmla="*/ 87969 w 117894"/>
                <a:gd name="connsiteY3" fmla="*/ 108184 h 116528"/>
                <a:gd name="connsiteX4" fmla="*/ 87602 w 117894"/>
                <a:gd name="connsiteY4" fmla="*/ 108406 h 116528"/>
                <a:gd name="connsiteX5" fmla="*/ 7699 w 117894"/>
                <a:gd name="connsiteY5" fmla="*/ 87144 h 116528"/>
                <a:gd name="connsiteX6" fmla="*/ 29666 w 117894"/>
                <a:gd name="connsiteY6" fmla="*/ 8087 h 116528"/>
                <a:gd name="connsiteX7" fmla="*/ 82364 w 117894"/>
                <a:gd name="connsiteY7" fmla="*/ 100113 h 116528"/>
                <a:gd name="connsiteX8" fmla="*/ 82733 w 117894"/>
                <a:gd name="connsiteY8" fmla="*/ 99891 h 116528"/>
                <a:gd name="connsiteX9" fmla="*/ 102334 w 117894"/>
                <a:gd name="connsiteY9" fmla="*/ 32984 h 116528"/>
                <a:gd name="connsiteX10" fmla="*/ 34983 w 117894"/>
                <a:gd name="connsiteY10" fmla="*/ 16091 h 116528"/>
                <a:gd name="connsiteX11" fmla="*/ 34614 w 117894"/>
                <a:gd name="connsiteY11" fmla="*/ 16295 h 116528"/>
                <a:gd name="connsiteX12" fmla="*/ 15119 w 117894"/>
                <a:gd name="connsiteY12" fmla="*/ 83390 h 116528"/>
                <a:gd name="connsiteX13" fmla="*/ 82364 w 117894"/>
                <a:gd name="connsiteY13" fmla="*/ 100113 h 11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894" h="116528">
                  <a:moveTo>
                    <a:pt x="29666" y="8087"/>
                  </a:moveTo>
                  <a:lnTo>
                    <a:pt x="30036" y="7883"/>
                  </a:lnTo>
                  <a:cubicBezTo>
                    <a:pt x="57207" y="-7679"/>
                    <a:pt x="93009" y="-444"/>
                    <a:pt x="109939" y="29127"/>
                  </a:cubicBezTo>
                  <a:cubicBezTo>
                    <a:pt x="126658" y="58324"/>
                    <a:pt x="115326" y="92536"/>
                    <a:pt x="87969" y="108184"/>
                  </a:cubicBezTo>
                  <a:lnTo>
                    <a:pt x="87602" y="108406"/>
                  </a:lnTo>
                  <a:cubicBezTo>
                    <a:pt x="60245" y="124053"/>
                    <a:pt x="24629" y="116716"/>
                    <a:pt x="7699" y="87144"/>
                  </a:cubicBezTo>
                  <a:cubicBezTo>
                    <a:pt x="-9021" y="57948"/>
                    <a:pt x="2311" y="23752"/>
                    <a:pt x="29666" y="8087"/>
                  </a:cubicBezTo>
                  <a:close/>
                  <a:moveTo>
                    <a:pt x="82364" y="100113"/>
                  </a:moveTo>
                  <a:lnTo>
                    <a:pt x="82733" y="99891"/>
                  </a:lnTo>
                  <a:cubicBezTo>
                    <a:pt x="106761" y="86137"/>
                    <a:pt x="115985" y="56822"/>
                    <a:pt x="102334" y="32984"/>
                  </a:cubicBezTo>
                  <a:cubicBezTo>
                    <a:pt x="88367" y="8599"/>
                    <a:pt x="58827" y="2440"/>
                    <a:pt x="34983" y="16091"/>
                  </a:cubicBezTo>
                  <a:lnTo>
                    <a:pt x="34614" y="16295"/>
                  </a:lnTo>
                  <a:cubicBezTo>
                    <a:pt x="10584" y="30049"/>
                    <a:pt x="1362" y="59364"/>
                    <a:pt x="15119" y="83390"/>
                  </a:cubicBezTo>
                  <a:cubicBezTo>
                    <a:pt x="29086" y="107792"/>
                    <a:pt x="58706" y="113644"/>
                    <a:pt x="82364" y="100113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2" name="Freeform: Shape 1931">
              <a:extLst>
                <a:ext uri="{FF2B5EF4-FFF2-40B4-BE49-F238E27FC236}">
                  <a16:creationId xmlns:a16="http://schemas.microsoft.com/office/drawing/2014/main" id="{6A2E33FD-D806-62B6-2AD5-2DE92F08CE92}"/>
                </a:ext>
              </a:extLst>
            </p:cNvPr>
            <p:cNvSpPr/>
            <p:nvPr/>
          </p:nvSpPr>
          <p:spPr>
            <a:xfrm>
              <a:off x="5587174" y="4973976"/>
              <a:ext cx="132506" cy="142209"/>
            </a:xfrm>
            <a:custGeom>
              <a:avLst/>
              <a:gdLst>
                <a:gd name="connsiteX0" fmla="*/ 93683 w 132506"/>
                <a:gd name="connsiteY0" fmla="*/ -103 h 142209"/>
                <a:gd name="connsiteX1" fmla="*/ 98594 w 132506"/>
                <a:gd name="connsiteY1" fmla="*/ 7371 h 142209"/>
                <a:gd name="connsiteX2" fmla="*/ 78656 w 132506"/>
                <a:gd name="connsiteY2" fmla="*/ 20459 h 142209"/>
                <a:gd name="connsiteX3" fmla="*/ 123938 w 132506"/>
                <a:gd name="connsiteY3" fmla="*/ 40918 h 142209"/>
                <a:gd name="connsiteX4" fmla="*/ 108906 w 132506"/>
                <a:gd name="connsiteY4" fmla="*/ 105300 h 142209"/>
                <a:gd name="connsiteX5" fmla="*/ 52832 w 132506"/>
                <a:gd name="connsiteY5" fmla="*/ 142107 h 142209"/>
                <a:gd name="connsiteX6" fmla="*/ 47806 w 132506"/>
                <a:gd name="connsiteY6" fmla="*/ 134462 h 142209"/>
                <a:gd name="connsiteX7" fmla="*/ 102634 w 132506"/>
                <a:gd name="connsiteY7" fmla="*/ 98457 h 142209"/>
                <a:gd name="connsiteX8" fmla="*/ 116295 w 132506"/>
                <a:gd name="connsiteY8" fmla="*/ 44399 h 142209"/>
                <a:gd name="connsiteX9" fmla="*/ 58364 w 132506"/>
                <a:gd name="connsiteY9" fmla="*/ 33786 h 142209"/>
                <a:gd name="connsiteX10" fmla="*/ 4782 w 132506"/>
                <a:gd name="connsiteY10" fmla="*/ 68971 h 142209"/>
                <a:gd name="connsiteX11" fmla="*/ -129 w 132506"/>
                <a:gd name="connsiteY11" fmla="*/ 61497 h 14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506" h="142209">
                  <a:moveTo>
                    <a:pt x="93683" y="-103"/>
                  </a:moveTo>
                  <a:lnTo>
                    <a:pt x="98594" y="7371"/>
                  </a:lnTo>
                  <a:lnTo>
                    <a:pt x="78656" y="20459"/>
                  </a:lnTo>
                  <a:cubicBezTo>
                    <a:pt x="93381" y="18428"/>
                    <a:pt x="111665" y="22216"/>
                    <a:pt x="123938" y="40918"/>
                  </a:cubicBezTo>
                  <a:cubicBezTo>
                    <a:pt x="139841" y="65115"/>
                    <a:pt x="132402" y="89857"/>
                    <a:pt x="108906" y="105300"/>
                  </a:cubicBezTo>
                  <a:lnTo>
                    <a:pt x="52832" y="142107"/>
                  </a:lnTo>
                  <a:lnTo>
                    <a:pt x="47806" y="134462"/>
                  </a:lnTo>
                  <a:lnTo>
                    <a:pt x="102634" y="98457"/>
                  </a:lnTo>
                  <a:cubicBezTo>
                    <a:pt x="123283" y="84892"/>
                    <a:pt x="129624" y="64688"/>
                    <a:pt x="116295" y="44399"/>
                  </a:cubicBezTo>
                  <a:cubicBezTo>
                    <a:pt x="103668" y="25186"/>
                    <a:pt x="78836" y="20339"/>
                    <a:pt x="58364" y="33786"/>
                  </a:cubicBezTo>
                  <a:lnTo>
                    <a:pt x="4782" y="68971"/>
                  </a:lnTo>
                  <a:lnTo>
                    <a:pt x="-129" y="61497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3" name="Freeform: Shape 1932">
              <a:extLst>
                <a:ext uri="{FF2B5EF4-FFF2-40B4-BE49-F238E27FC236}">
                  <a16:creationId xmlns:a16="http://schemas.microsoft.com/office/drawing/2014/main" id="{30F95CB3-3622-649C-DE18-7C42DDABF08F}"/>
                </a:ext>
              </a:extLst>
            </p:cNvPr>
            <p:cNvSpPr/>
            <p:nvPr/>
          </p:nvSpPr>
          <p:spPr>
            <a:xfrm>
              <a:off x="5679916" y="5070660"/>
              <a:ext cx="116224" cy="125931"/>
            </a:xfrm>
            <a:custGeom>
              <a:avLst/>
              <a:gdLst>
                <a:gd name="connsiteX0" fmla="*/ 13615 w 116224"/>
                <a:gd name="connsiteY0" fmla="*/ 70797 h 125931"/>
                <a:gd name="connsiteX1" fmla="*/ 74521 w 116224"/>
                <a:gd name="connsiteY1" fmla="*/ 26380 h 125931"/>
                <a:gd name="connsiteX2" fmla="*/ 64604 w 116224"/>
                <a:gd name="connsiteY2" fmla="*/ 12797 h 125931"/>
                <a:gd name="connsiteX3" fmla="*/ 71143 w 116224"/>
                <a:gd name="connsiteY3" fmla="*/ 8019 h 125931"/>
                <a:gd name="connsiteX4" fmla="*/ 81060 w 116224"/>
                <a:gd name="connsiteY4" fmla="*/ 21602 h 125931"/>
                <a:gd name="connsiteX5" fmla="*/ 110823 w 116224"/>
                <a:gd name="connsiteY5" fmla="*/ -103 h 125931"/>
                <a:gd name="connsiteX6" fmla="*/ 116096 w 116224"/>
                <a:gd name="connsiteY6" fmla="*/ 7115 h 125931"/>
                <a:gd name="connsiteX7" fmla="*/ 86330 w 116224"/>
                <a:gd name="connsiteY7" fmla="*/ 28837 h 125931"/>
                <a:gd name="connsiteX8" fmla="*/ 109932 w 116224"/>
                <a:gd name="connsiteY8" fmla="*/ 61173 h 125931"/>
                <a:gd name="connsiteX9" fmla="*/ 103395 w 116224"/>
                <a:gd name="connsiteY9" fmla="*/ 65934 h 125931"/>
                <a:gd name="connsiteX10" fmla="*/ 79795 w 116224"/>
                <a:gd name="connsiteY10" fmla="*/ 33598 h 125931"/>
                <a:gd name="connsiteX11" fmla="*/ 19749 w 116224"/>
                <a:gd name="connsiteY11" fmla="*/ 77401 h 125931"/>
                <a:gd name="connsiteX12" fmla="*/ 14379 w 116224"/>
                <a:gd name="connsiteY12" fmla="*/ 109788 h 125931"/>
                <a:gd name="connsiteX13" fmla="*/ 27442 w 116224"/>
                <a:gd name="connsiteY13" fmla="*/ 120811 h 125931"/>
                <a:gd name="connsiteX14" fmla="*/ 20558 w 116224"/>
                <a:gd name="connsiteY14" fmla="*/ 125828 h 125931"/>
                <a:gd name="connsiteX15" fmla="*/ 6917 w 116224"/>
                <a:gd name="connsiteY15" fmla="*/ 113644 h 125931"/>
                <a:gd name="connsiteX16" fmla="*/ 13615 w 116224"/>
                <a:gd name="connsiteY16" fmla="*/ 70797 h 12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224" h="125931">
                  <a:moveTo>
                    <a:pt x="13615" y="70797"/>
                  </a:moveTo>
                  <a:lnTo>
                    <a:pt x="74521" y="26380"/>
                  </a:lnTo>
                  <a:lnTo>
                    <a:pt x="64604" y="12797"/>
                  </a:lnTo>
                  <a:lnTo>
                    <a:pt x="71143" y="8019"/>
                  </a:lnTo>
                  <a:lnTo>
                    <a:pt x="81060" y="21602"/>
                  </a:lnTo>
                  <a:lnTo>
                    <a:pt x="110823" y="-103"/>
                  </a:lnTo>
                  <a:lnTo>
                    <a:pt x="116096" y="7115"/>
                  </a:lnTo>
                  <a:lnTo>
                    <a:pt x="86330" y="28837"/>
                  </a:lnTo>
                  <a:lnTo>
                    <a:pt x="109932" y="61173"/>
                  </a:lnTo>
                  <a:lnTo>
                    <a:pt x="103395" y="65934"/>
                  </a:lnTo>
                  <a:lnTo>
                    <a:pt x="79795" y="33598"/>
                  </a:lnTo>
                  <a:lnTo>
                    <a:pt x="19749" y="77401"/>
                  </a:lnTo>
                  <a:cubicBezTo>
                    <a:pt x="6501" y="87059"/>
                    <a:pt x="6221" y="98594"/>
                    <a:pt x="14379" y="109788"/>
                  </a:cubicBezTo>
                  <a:cubicBezTo>
                    <a:pt x="17856" y="114378"/>
                    <a:pt x="22320" y="118149"/>
                    <a:pt x="27442" y="120811"/>
                  </a:cubicBezTo>
                  <a:lnTo>
                    <a:pt x="20558" y="125828"/>
                  </a:lnTo>
                  <a:cubicBezTo>
                    <a:pt x="15161" y="122842"/>
                    <a:pt x="10500" y="118678"/>
                    <a:pt x="6917" y="113644"/>
                  </a:cubicBezTo>
                  <a:cubicBezTo>
                    <a:pt x="-3628" y="99191"/>
                    <a:pt x="-3073" y="82980"/>
                    <a:pt x="13615" y="70797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4" name="Freeform: Shape 1933">
              <a:extLst>
                <a:ext uri="{FF2B5EF4-FFF2-40B4-BE49-F238E27FC236}">
                  <a16:creationId xmlns:a16="http://schemas.microsoft.com/office/drawing/2014/main" id="{86531F70-950F-5F37-652B-981572CC794B}"/>
                </a:ext>
              </a:extLst>
            </p:cNvPr>
            <p:cNvSpPr/>
            <p:nvPr/>
          </p:nvSpPr>
          <p:spPr>
            <a:xfrm>
              <a:off x="5722503" y="5158709"/>
              <a:ext cx="125522" cy="76582"/>
            </a:xfrm>
            <a:custGeom>
              <a:avLst/>
              <a:gdLst>
                <a:gd name="connsiteX0" fmla="*/ 87947 w 125522"/>
                <a:gd name="connsiteY0" fmla="*/ -103 h 76582"/>
                <a:gd name="connsiteX1" fmla="*/ 93490 w 125522"/>
                <a:gd name="connsiteY1" fmla="*/ 6910 h 76582"/>
                <a:gd name="connsiteX2" fmla="*/ 67586 w 125522"/>
                <a:gd name="connsiteY2" fmla="*/ 27370 h 76582"/>
                <a:gd name="connsiteX3" fmla="*/ 125394 w 125522"/>
                <a:gd name="connsiteY3" fmla="*/ 43853 h 76582"/>
                <a:gd name="connsiteX4" fmla="*/ 117707 w 125522"/>
                <a:gd name="connsiteY4" fmla="*/ 49928 h 76582"/>
                <a:gd name="connsiteX5" fmla="*/ 117046 w 125522"/>
                <a:gd name="connsiteY5" fmla="*/ 49092 h 76582"/>
                <a:gd name="connsiteX6" fmla="*/ 44356 w 125522"/>
                <a:gd name="connsiteY6" fmla="*/ 45730 h 76582"/>
                <a:gd name="connsiteX7" fmla="*/ 5417 w 125522"/>
                <a:gd name="connsiteY7" fmla="*/ 76479 h 76582"/>
                <a:gd name="connsiteX8" fmla="*/ -129 w 125522"/>
                <a:gd name="connsiteY8" fmla="*/ 69449 h 7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22" h="76582">
                  <a:moveTo>
                    <a:pt x="87947" y="-103"/>
                  </a:moveTo>
                  <a:lnTo>
                    <a:pt x="93490" y="6910"/>
                  </a:lnTo>
                  <a:lnTo>
                    <a:pt x="67586" y="27370"/>
                  </a:lnTo>
                  <a:cubicBezTo>
                    <a:pt x="87715" y="21244"/>
                    <a:pt x="111637" y="25424"/>
                    <a:pt x="125394" y="43853"/>
                  </a:cubicBezTo>
                  <a:lnTo>
                    <a:pt x="117707" y="49928"/>
                  </a:lnTo>
                  <a:lnTo>
                    <a:pt x="117046" y="49092"/>
                  </a:lnTo>
                  <a:cubicBezTo>
                    <a:pt x="100545" y="28206"/>
                    <a:pt x="69591" y="25800"/>
                    <a:pt x="44356" y="45730"/>
                  </a:cubicBezTo>
                  <a:lnTo>
                    <a:pt x="5417" y="76479"/>
                  </a:lnTo>
                  <a:lnTo>
                    <a:pt x="-129" y="69449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5" name="Freeform: Shape 1934">
              <a:extLst>
                <a:ext uri="{FF2B5EF4-FFF2-40B4-BE49-F238E27FC236}">
                  <a16:creationId xmlns:a16="http://schemas.microsoft.com/office/drawing/2014/main" id="{819E8500-97F7-C2AA-5725-ACFB3A9032C0}"/>
                </a:ext>
              </a:extLst>
            </p:cNvPr>
            <p:cNvSpPr/>
            <p:nvPr/>
          </p:nvSpPr>
          <p:spPr>
            <a:xfrm>
              <a:off x="5792357" y="5237762"/>
              <a:ext cx="117678" cy="116948"/>
            </a:xfrm>
            <a:custGeom>
              <a:avLst/>
              <a:gdLst>
                <a:gd name="connsiteX0" fmla="*/ 20370 w 117678"/>
                <a:gd name="connsiteY0" fmla="*/ 14934 h 116948"/>
                <a:gd name="connsiteX1" fmla="*/ 20690 w 117678"/>
                <a:gd name="connsiteY1" fmla="*/ 14661 h 116948"/>
                <a:gd name="connsiteX2" fmla="*/ 103193 w 117678"/>
                <a:gd name="connsiteY2" fmla="*/ 19933 h 116948"/>
                <a:gd name="connsiteX3" fmla="*/ 97052 w 117678"/>
                <a:gd name="connsiteY3" fmla="*/ 101754 h 116948"/>
                <a:gd name="connsiteX4" fmla="*/ 96729 w 117678"/>
                <a:gd name="connsiteY4" fmla="*/ 102028 h 116948"/>
                <a:gd name="connsiteX5" fmla="*/ 14227 w 117678"/>
                <a:gd name="connsiteY5" fmla="*/ 96755 h 116948"/>
                <a:gd name="connsiteX6" fmla="*/ 20370 w 117678"/>
                <a:gd name="connsiteY6" fmla="*/ 14934 h 116948"/>
                <a:gd name="connsiteX7" fmla="*/ 89979 w 117678"/>
                <a:gd name="connsiteY7" fmla="*/ 94929 h 116948"/>
                <a:gd name="connsiteX8" fmla="*/ 90301 w 117678"/>
                <a:gd name="connsiteY8" fmla="*/ 94639 h 116948"/>
                <a:gd name="connsiteX9" fmla="*/ 96489 w 117678"/>
                <a:gd name="connsiteY9" fmla="*/ 25206 h 116948"/>
                <a:gd name="connsiteX10" fmla="*/ 27142 w 117678"/>
                <a:gd name="connsiteY10" fmla="*/ 21742 h 116948"/>
                <a:gd name="connsiteX11" fmla="*/ 26820 w 117678"/>
                <a:gd name="connsiteY11" fmla="*/ 22015 h 116948"/>
                <a:gd name="connsiteX12" fmla="*/ 20772 w 117678"/>
                <a:gd name="connsiteY12" fmla="*/ 91618 h 116948"/>
                <a:gd name="connsiteX13" fmla="*/ 89979 w 117678"/>
                <a:gd name="connsiteY13" fmla="*/ 94929 h 11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678" h="116948">
                  <a:moveTo>
                    <a:pt x="20370" y="14934"/>
                  </a:moveTo>
                  <a:lnTo>
                    <a:pt x="20690" y="14661"/>
                  </a:lnTo>
                  <a:cubicBezTo>
                    <a:pt x="44308" y="-5884"/>
                    <a:pt x="80830" y="-5765"/>
                    <a:pt x="103193" y="19933"/>
                  </a:cubicBezTo>
                  <a:cubicBezTo>
                    <a:pt x="125279" y="45307"/>
                    <a:pt x="120830" y="81073"/>
                    <a:pt x="97052" y="101754"/>
                  </a:cubicBezTo>
                  <a:lnTo>
                    <a:pt x="96729" y="102028"/>
                  </a:lnTo>
                  <a:cubicBezTo>
                    <a:pt x="72953" y="122709"/>
                    <a:pt x="36591" y="122453"/>
                    <a:pt x="14227" y="96755"/>
                  </a:cubicBezTo>
                  <a:cubicBezTo>
                    <a:pt x="-7858" y="71364"/>
                    <a:pt x="-3410" y="35615"/>
                    <a:pt x="20370" y="14934"/>
                  </a:cubicBezTo>
                  <a:close/>
                  <a:moveTo>
                    <a:pt x="89979" y="94929"/>
                  </a:moveTo>
                  <a:lnTo>
                    <a:pt x="90301" y="94639"/>
                  </a:lnTo>
                  <a:cubicBezTo>
                    <a:pt x="111188" y="76483"/>
                    <a:pt x="114521" y="45922"/>
                    <a:pt x="96489" y="25206"/>
                  </a:cubicBezTo>
                  <a:cubicBezTo>
                    <a:pt x="78038" y="3996"/>
                    <a:pt x="47866" y="3723"/>
                    <a:pt x="27142" y="21742"/>
                  </a:cubicBezTo>
                  <a:lnTo>
                    <a:pt x="26820" y="22015"/>
                  </a:lnTo>
                  <a:cubicBezTo>
                    <a:pt x="5933" y="40188"/>
                    <a:pt x="2602" y="70732"/>
                    <a:pt x="20772" y="91618"/>
                  </a:cubicBezTo>
                  <a:cubicBezTo>
                    <a:pt x="39223" y="112829"/>
                    <a:pt x="69413" y="112812"/>
                    <a:pt x="89979" y="94929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6" name="Freeform: Shape 1935">
              <a:extLst>
                <a:ext uri="{FF2B5EF4-FFF2-40B4-BE49-F238E27FC236}">
                  <a16:creationId xmlns:a16="http://schemas.microsoft.com/office/drawing/2014/main" id="{C6CE5BF8-9D6C-EB74-B085-2BA473F224D1}"/>
                </a:ext>
              </a:extLst>
            </p:cNvPr>
            <p:cNvSpPr/>
            <p:nvPr/>
          </p:nvSpPr>
          <p:spPr>
            <a:xfrm>
              <a:off x="5875574" y="5295510"/>
              <a:ext cx="123416" cy="117706"/>
            </a:xfrm>
            <a:custGeom>
              <a:avLst/>
              <a:gdLst>
                <a:gd name="connsiteX0" fmla="*/ 117132 w 123416"/>
                <a:gd name="connsiteY0" fmla="*/ -103 h 117706"/>
                <a:gd name="connsiteX1" fmla="*/ 123288 w 123416"/>
                <a:gd name="connsiteY1" fmla="*/ 6381 h 117706"/>
                <a:gd name="connsiteX2" fmla="*/ 6029 w 123416"/>
                <a:gd name="connsiteY2" fmla="*/ 117603 h 117706"/>
                <a:gd name="connsiteX3" fmla="*/ -129 w 123416"/>
                <a:gd name="connsiteY3" fmla="*/ 111119 h 11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416" h="117706">
                  <a:moveTo>
                    <a:pt x="117132" y="-103"/>
                  </a:moveTo>
                  <a:lnTo>
                    <a:pt x="123288" y="6381"/>
                  </a:lnTo>
                  <a:lnTo>
                    <a:pt x="6029" y="117603"/>
                  </a:lnTo>
                  <a:lnTo>
                    <a:pt x="-129" y="111119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7" name="Freeform: Shape 1936">
              <a:extLst>
                <a:ext uri="{FF2B5EF4-FFF2-40B4-BE49-F238E27FC236}">
                  <a16:creationId xmlns:a16="http://schemas.microsoft.com/office/drawing/2014/main" id="{083E1BEB-078A-3B96-5C07-F5BAB245740B}"/>
                </a:ext>
              </a:extLst>
            </p:cNvPr>
            <p:cNvSpPr/>
            <p:nvPr/>
          </p:nvSpPr>
          <p:spPr>
            <a:xfrm>
              <a:off x="9453061" y="5157873"/>
              <a:ext cx="126253" cy="105334"/>
            </a:xfrm>
            <a:custGeom>
              <a:avLst/>
              <a:gdLst>
                <a:gd name="connsiteX0" fmla="*/ -129 w 126253"/>
                <a:gd name="connsiteY0" fmla="*/ 7337 h 105334"/>
                <a:gd name="connsiteX1" fmla="*/ 5914 w 126253"/>
                <a:gd name="connsiteY1" fmla="*/ -103 h 105334"/>
                <a:gd name="connsiteX2" fmla="*/ 126125 w 126253"/>
                <a:gd name="connsiteY2" fmla="*/ 97809 h 105334"/>
                <a:gd name="connsiteX3" fmla="*/ 120065 w 126253"/>
                <a:gd name="connsiteY3" fmla="*/ 105232 h 10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253" h="105334">
                  <a:moveTo>
                    <a:pt x="-129" y="7337"/>
                  </a:moveTo>
                  <a:lnTo>
                    <a:pt x="5914" y="-103"/>
                  </a:lnTo>
                  <a:lnTo>
                    <a:pt x="126125" y="97809"/>
                  </a:lnTo>
                  <a:lnTo>
                    <a:pt x="120065" y="105232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8" name="Freeform: Shape 1937">
              <a:extLst>
                <a:ext uri="{FF2B5EF4-FFF2-40B4-BE49-F238E27FC236}">
                  <a16:creationId xmlns:a16="http://schemas.microsoft.com/office/drawing/2014/main" id="{95D84D66-2C8A-B884-1B3C-90EDFB605472}"/>
                </a:ext>
              </a:extLst>
            </p:cNvPr>
            <p:cNvSpPr/>
            <p:nvPr/>
          </p:nvSpPr>
          <p:spPr>
            <a:xfrm>
              <a:off x="9489041" y="5048352"/>
              <a:ext cx="130247" cy="165097"/>
            </a:xfrm>
            <a:custGeom>
              <a:avLst/>
              <a:gdLst>
                <a:gd name="connsiteX0" fmla="*/ -129 w 130247"/>
                <a:gd name="connsiteY0" fmla="*/ 72679 h 165097"/>
                <a:gd name="connsiteX1" fmla="*/ 33086 w 130247"/>
                <a:gd name="connsiteY1" fmla="*/ 27870 h 165097"/>
                <a:gd name="connsiteX2" fmla="*/ 105523 w 130247"/>
                <a:gd name="connsiteY2" fmla="*/ 9202 h 165097"/>
                <a:gd name="connsiteX3" fmla="*/ 105865 w 130247"/>
                <a:gd name="connsiteY3" fmla="*/ 9458 h 165097"/>
                <a:gd name="connsiteX4" fmla="*/ 109022 w 130247"/>
                <a:gd name="connsiteY4" fmla="*/ 87064 h 165097"/>
                <a:gd name="connsiteX5" fmla="*/ 82908 w 130247"/>
                <a:gd name="connsiteY5" fmla="*/ 122301 h 165097"/>
                <a:gd name="connsiteX6" fmla="*/ 130118 w 130247"/>
                <a:gd name="connsiteY6" fmla="*/ 157299 h 165097"/>
                <a:gd name="connsiteX7" fmla="*/ 124418 w 130247"/>
                <a:gd name="connsiteY7" fmla="*/ 164995 h 165097"/>
                <a:gd name="connsiteX8" fmla="*/ 102263 w 130247"/>
                <a:gd name="connsiteY8" fmla="*/ 81519 h 165097"/>
                <a:gd name="connsiteX9" fmla="*/ 100676 w 130247"/>
                <a:gd name="connsiteY9" fmla="*/ 17529 h 165097"/>
                <a:gd name="connsiteX10" fmla="*/ 100334 w 130247"/>
                <a:gd name="connsiteY10" fmla="*/ 17273 h 165097"/>
                <a:gd name="connsiteX11" fmla="*/ 39606 w 130247"/>
                <a:gd name="connsiteY11" fmla="*/ 33757 h 165097"/>
                <a:gd name="connsiteX12" fmla="*/ 12587 w 130247"/>
                <a:gd name="connsiteY12" fmla="*/ 70188 h 165097"/>
                <a:gd name="connsiteX13" fmla="*/ 75893 w 130247"/>
                <a:gd name="connsiteY13" fmla="*/ 117096 h 16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247" h="165097">
                  <a:moveTo>
                    <a:pt x="-129" y="72679"/>
                  </a:moveTo>
                  <a:lnTo>
                    <a:pt x="33086" y="27870"/>
                  </a:lnTo>
                  <a:cubicBezTo>
                    <a:pt x="54012" y="-354"/>
                    <a:pt x="81747" y="-8425"/>
                    <a:pt x="105523" y="9202"/>
                  </a:cubicBezTo>
                  <a:lnTo>
                    <a:pt x="105865" y="9458"/>
                  </a:lnTo>
                  <a:cubicBezTo>
                    <a:pt x="131535" y="28467"/>
                    <a:pt x="129197" y="59864"/>
                    <a:pt x="109022" y="87064"/>
                  </a:cubicBezTo>
                  <a:lnTo>
                    <a:pt x="82908" y="122301"/>
                  </a:lnTo>
                  <a:lnTo>
                    <a:pt x="130118" y="157299"/>
                  </a:lnTo>
                  <a:lnTo>
                    <a:pt x="124418" y="164995"/>
                  </a:lnTo>
                  <a:close/>
                  <a:moveTo>
                    <a:pt x="102263" y="81519"/>
                  </a:moveTo>
                  <a:cubicBezTo>
                    <a:pt x="120407" y="57066"/>
                    <a:pt x="120168" y="31982"/>
                    <a:pt x="100676" y="17529"/>
                  </a:cubicBezTo>
                  <a:lnTo>
                    <a:pt x="100334" y="17273"/>
                  </a:lnTo>
                  <a:cubicBezTo>
                    <a:pt x="80143" y="2308"/>
                    <a:pt x="57476" y="9628"/>
                    <a:pt x="39606" y="33757"/>
                  </a:cubicBezTo>
                  <a:lnTo>
                    <a:pt x="12587" y="70188"/>
                  </a:lnTo>
                  <a:lnTo>
                    <a:pt x="75893" y="117096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9" name="Freeform: Shape 1938">
              <a:extLst>
                <a:ext uri="{FF2B5EF4-FFF2-40B4-BE49-F238E27FC236}">
                  <a16:creationId xmlns:a16="http://schemas.microsoft.com/office/drawing/2014/main" id="{7A270C99-96AF-9376-7C56-A19EC1278547}"/>
                </a:ext>
              </a:extLst>
            </p:cNvPr>
            <p:cNvSpPr/>
            <p:nvPr/>
          </p:nvSpPr>
          <p:spPr>
            <a:xfrm>
              <a:off x="9604200" y="4857380"/>
              <a:ext cx="165817" cy="135230"/>
            </a:xfrm>
            <a:custGeom>
              <a:avLst/>
              <a:gdLst>
                <a:gd name="connsiteX0" fmla="*/ 35749 w 165817"/>
                <a:gd name="connsiteY0" fmla="*/ 59211 h 135230"/>
                <a:gd name="connsiteX1" fmla="*/ 7347 w 165817"/>
                <a:gd name="connsiteY1" fmla="*/ 105982 h 135230"/>
                <a:gd name="connsiteX2" fmla="*/ -129 w 165817"/>
                <a:gd name="connsiteY2" fmla="*/ 101461 h 135230"/>
                <a:gd name="connsiteX3" fmla="*/ 61556 w 165817"/>
                <a:gd name="connsiteY3" fmla="*/ -103 h 135230"/>
                <a:gd name="connsiteX4" fmla="*/ 69015 w 165817"/>
                <a:gd name="connsiteY4" fmla="*/ 4436 h 135230"/>
                <a:gd name="connsiteX5" fmla="*/ 40613 w 165817"/>
                <a:gd name="connsiteY5" fmla="*/ 51207 h 135230"/>
                <a:gd name="connsiteX6" fmla="*/ 165689 w 165817"/>
                <a:gd name="connsiteY6" fmla="*/ 127124 h 135230"/>
                <a:gd name="connsiteX7" fmla="*/ 160824 w 165817"/>
                <a:gd name="connsiteY7" fmla="*/ 135128 h 13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817" h="135230">
                  <a:moveTo>
                    <a:pt x="35749" y="59211"/>
                  </a:moveTo>
                  <a:lnTo>
                    <a:pt x="7347" y="105982"/>
                  </a:lnTo>
                  <a:lnTo>
                    <a:pt x="-129" y="101461"/>
                  </a:lnTo>
                  <a:lnTo>
                    <a:pt x="61556" y="-103"/>
                  </a:lnTo>
                  <a:lnTo>
                    <a:pt x="69015" y="4436"/>
                  </a:lnTo>
                  <a:lnTo>
                    <a:pt x="40613" y="51207"/>
                  </a:lnTo>
                  <a:lnTo>
                    <a:pt x="165689" y="127124"/>
                  </a:lnTo>
                  <a:lnTo>
                    <a:pt x="160824" y="135128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0" name="Freeform: Shape 1939">
              <a:extLst>
                <a:ext uri="{FF2B5EF4-FFF2-40B4-BE49-F238E27FC236}">
                  <a16:creationId xmlns:a16="http://schemas.microsoft.com/office/drawing/2014/main" id="{0B1C70E9-A161-24A6-BA71-5728F5EE96FC}"/>
                </a:ext>
              </a:extLst>
            </p:cNvPr>
            <p:cNvSpPr/>
            <p:nvPr/>
          </p:nvSpPr>
          <p:spPr>
            <a:xfrm>
              <a:off x="9717345" y="4808517"/>
              <a:ext cx="117904" cy="109042"/>
            </a:xfrm>
            <a:custGeom>
              <a:avLst/>
              <a:gdLst>
                <a:gd name="connsiteX0" fmla="*/ 32403 w 117904"/>
                <a:gd name="connsiteY0" fmla="*/ 100957 h 109042"/>
                <a:gd name="connsiteX1" fmla="*/ 32027 w 117904"/>
                <a:gd name="connsiteY1" fmla="*/ 100753 h 109042"/>
                <a:gd name="connsiteX2" fmla="*/ 6152 w 117904"/>
                <a:gd name="connsiteY2" fmla="*/ 25825 h 109042"/>
                <a:gd name="connsiteX3" fmla="*/ 82600 w 117904"/>
                <a:gd name="connsiteY3" fmla="*/ 8761 h 109042"/>
                <a:gd name="connsiteX4" fmla="*/ 85587 w 117904"/>
                <a:gd name="connsiteY4" fmla="*/ 10400 h 109042"/>
                <a:gd name="connsiteX5" fmla="*/ 39981 w 117904"/>
                <a:gd name="connsiteY5" fmla="*/ 94166 h 109042"/>
                <a:gd name="connsiteX6" fmla="*/ 103218 w 117904"/>
                <a:gd name="connsiteY6" fmla="*/ 75993 h 109042"/>
                <a:gd name="connsiteX7" fmla="*/ 105216 w 117904"/>
                <a:gd name="connsiteY7" fmla="*/ 32224 h 109042"/>
                <a:gd name="connsiteX8" fmla="*/ 113135 w 117904"/>
                <a:gd name="connsiteY8" fmla="*/ 29272 h 109042"/>
                <a:gd name="connsiteX9" fmla="*/ 110302 w 117904"/>
                <a:gd name="connsiteY9" fmla="*/ 80327 h 109042"/>
                <a:gd name="connsiteX10" fmla="*/ 32403 w 117904"/>
                <a:gd name="connsiteY10" fmla="*/ 100957 h 109042"/>
                <a:gd name="connsiteX11" fmla="*/ 73895 w 117904"/>
                <a:gd name="connsiteY11" fmla="*/ 14939 h 109042"/>
                <a:gd name="connsiteX12" fmla="*/ 13338 w 117904"/>
                <a:gd name="connsiteY12" fmla="*/ 29972 h 109042"/>
                <a:gd name="connsiteX13" fmla="*/ 32863 w 117904"/>
                <a:gd name="connsiteY13" fmla="*/ 90292 h 1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904" h="109042">
                  <a:moveTo>
                    <a:pt x="32403" y="100957"/>
                  </a:moveTo>
                  <a:lnTo>
                    <a:pt x="32027" y="100753"/>
                  </a:lnTo>
                  <a:cubicBezTo>
                    <a:pt x="3216" y="85071"/>
                    <a:pt x="-8407" y="52564"/>
                    <a:pt x="6152" y="25825"/>
                  </a:cubicBezTo>
                  <a:cubicBezTo>
                    <a:pt x="21820" y="-2978"/>
                    <a:pt x="54728" y="-6408"/>
                    <a:pt x="82600" y="8761"/>
                  </a:cubicBezTo>
                  <a:lnTo>
                    <a:pt x="85587" y="10400"/>
                  </a:lnTo>
                  <a:lnTo>
                    <a:pt x="39981" y="94166"/>
                  </a:lnTo>
                  <a:cubicBezTo>
                    <a:pt x="66420" y="106622"/>
                    <a:pt x="91920" y="96742"/>
                    <a:pt x="103218" y="75993"/>
                  </a:cubicBezTo>
                  <a:cubicBezTo>
                    <a:pt x="111565" y="60653"/>
                    <a:pt x="110200" y="45364"/>
                    <a:pt x="105216" y="32224"/>
                  </a:cubicBezTo>
                  <a:lnTo>
                    <a:pt x="113135" y="29272"/>
                  </a:lnTo>
                  <a:cubicBezTo>
                    <a:pt x="119160" y="44903"/>
                    <a:pt x="120389" y="61813"/>
                    <a:pt x="110302" y="80327"/>
                  </a:cubicBezTo>
                  <a:cubicBezTo>
                    <a:pt x="96050" y="106503"/>
                    <a:pt x="63449" y="117851"/>
                    <a:pt x="32403" y="100957"/>
                  </a:cubicBezTo>
                  <a:close/>
                  <a:moveTo>
                    <a:pt x="73895" y="14939"/>
                  </a:moveTo>
                  <a:cubicBezTo>
                    <a:pt x="52424" y="4956"/>
                    <a:pt x="26173" y="6424"/>
                    <a:pt x="13338" y="29972"/>
                  </a:cubicBezTo>
                  <a:cubicBezTo>
                    <a:pt x="1834" y="51114"/>
                    <a:pt x="10675" y="76283"/>
                    <a:pt x="32863" y="90292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1" name="Freeform: Shape 1940">
              <a:extLst>
                <a:ext uri="{FF2B5EF4-FFF2-40B4-BE49-F238E27FC236}">
                  <a16:creationId xmlns:a16="http://schemas.microsoft.com/office/drawing/2014/main" id="{DE8A87A9-9701-80B0-8BAA-E9F4CD3C0544}"/>
                </a:ext>
              </a:extLst>
            </p:cNvPr>
            <p:cNvSpPr/>
            <p:nvPr/>
          </p:nvSpPr>
          <p:spPr>
            <a:xfrm>
              <a:off x="9721765" y="4728769"/>
              <a:ext cx="148971" cy="79449"/>
            </a:xfrm>
            <a:custGeom>
              <a:avLst/>
              <a:gdLst>
                <a:gd name="connsiteX0" fmla="*/ -129 w 148971"/>
                <a:gd name="connsiteY0" fmla="*/ 7917 h 79449"/>
                <a:gd name="connsiteX1" fmla="*/ 3831 w 148971"/>
                <a:gd name="connsiteY1" fmla="*/ -103 h 79449"/>
                <a:gd name="connsiteX2" fmla="*/ 148843 w 148971"/>
                <a:gd name="connsiteY2" fmla="*/ 71309 h 79449"/>
                <a:gd name="connsiteX3" fmla="*/ 144883 w 148971"/>
                <a:gd name="connsiteY3" fmla="*/ 79346 h 7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971" h="79449">
                  <a:moveTo>
                    <a:pt x="-129" y="7917"/>
                  </a:moveTo>
                  <a:lnTo>
                    <a:pt x="3831" y="-103"/>
                  </a:lnTo>
                  <a:lnTo>
                    <a:pt x="148843" y="71309"/>
                  </a:lnTo>
                  <a:lnTo>
                    <a:pt x="144883" y="79346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2" name="Freeform: Shape 1941">
              <a:extLst>
                <a:ext uri="{FF2B5EF4-FFF2-40B4-BE49-F238E27FC236}">
                  <a16:creationId xmlns:a16="http://schemas.microsoft.com/office/drawing/2014/main" id="{79D5F226-D811-FDCB-F9EF-6886A905EB35}"/>
                </a:ext>
              </a:extLst>
            </p:cNvPr>
            <p:cNvSpPr/>
            <p:nvPr/>
          </p:nvSpPr>
          <p:spPr>
            <a:xfrm>
              <a:off x="9801149" y="4638157"/>
              <a:ext cx="118061" cy="108040"/>
            </a:xfrm>
            <a:custGeom>
              <a:avLst/>
              <a:gdLst>
                <a:gd name="connsiteX0" fmla="*/ 36603 w 118061"/>
                <a:gd name="connsiteY0" fmla="*/ 102233 h 108040"/>
                <a:gd name="connsiteX1" fmla="*/ 36227 w 118061"/>
                <a:gd name="connsiteY1" fmla="*/ 102062 h 108040"/>
                <a:gd name="connsiteX2" fmla="*/ 4310 w 118061"/>
                <a:gd name="connsiteY2" fmla="*/ 29490 h 108040"/>
                <a:gd name="connsiteX3" fmla="*/ 79120 w 118061"/>
                <a:gd name="connsiteY3" fmla="*/ 6249 h 108040"/>
                <a:gd name="connsiteX4" fmla="*/ 82226 w 118061"/>
                <a:gd name="connsiteY4" fmla="*/ 7631 h 108040"/>
                <a:gd name="connsiteX5" fmla="*/ 43601 w 118061"/>
                <a:gd name="connsiteY5" fmla="*/ 94861 h 108040"/>
                <a:gd name="connsiteX6" fmla="*/ 105166 w 118061"/>
                <a:gd name="connsiteY6" fmla="*/ 71569 h 108040"/>
                <a:gd name="connsiteX7" fmla="*/ 103578 w 118061"/>
                <a:gd name="connsiteY7" fmla="*/ 27783 h 108040"/>
                <a:gd name="connsiteX8" fmla="*/ 111225 w 118061"/>
                <a:gd name="connsiteY8" fmla="*/ 24183 h 108040"/>
                <a:gd name="connsiteX9" fmla="*/ 112591 w 118061"/>
                <a:gd name="connsiteY9" fmla="*/ 75323 h 108040"/>
                <a:gd name="connsiteX10" fmla="*/ 36603 w 118061"/>
                <a:gd name="connsiteY10" fmla="*/ 102233 h 108040"/>
                <a:gd name="connsiteX11" fmla="*/ 70944 w 118061"/>
                <a:gd name="connsiteY11" fmla="*/ 13109 h 108040"/>
                <a:gd name="connsiteX12" fmla="*/ 11820 w 118061"/>
                <a:gd name="connsiteY12" fmla="*/ 33056 h 108040"/>
                <a:gd name="connsiteX13" fmla="*/ 36210 w 118061"/>
                <a:gd name="connsiteY13" fmla="*/ 91585 h 10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8061" h="108040">
                  <a:moveTo>
                    <a:pt x="36603" y="102233"/>
                  </a:moveTo>
                  <a:lnTo>
                    <a:pt x="36227" y="102062"/>
                  </a:lnTo>
                  <a:cubicBezTo>
                    <a:pt x="6238" y="88786"/>
                    <a:pt x="-8030" y="57338"/>
                    <a:pt x="4310" y="29490"/>
                  </a:cubicBezTo>
                  <a:cubicBezTo>
                    <a:pt x="17589" y="-492"/>
                    <a:pt x="50087" y="-6600"/>
                    <a:pt x="79120" y="6249"/>
                  </a:cubicBezTo>
                  <a:lnTo>
                    <a:pt x="82226" y="7631"/>
                  </a:lnTo>
                  <a:lnTo>
                    <a:pt x="43601" y="94861"/>
                  </a:lnTo>
                  <a:cubicBezTo>
                    <a:pt x="70978" y="105099"/>
                    <a:pt x="95591" y="93172"/>
                    <a:pt x="105166" y="71569"/>
                  </a:cubicBezTo>
                  <a:cubicBezTo>
                    <a:pt x="112232" y="55597"/>
                    <a:pt x="109604" y="40479"/>
                    <a:pt x="103578" y="27783"/>
                  </a:cubicBezTo>
                  <a:lnTo>
                    <a:pt x="111225" y="24183"/>
                  </a:lnTo>
                  <a:cubicBezTo>
                    <a:pt x="118513" y="39284"/>
                    <a:pt x="121125" y="56041"/>
                    <a:pt x="112591" y="75323"/>
                  </a:cubicBezTo>
                  <a:cubicBezTo>
                    <a:pt x="100506" y="102574"/>
                    <a:pt x="68947" y="116549"/>
                    <a:pt x="36603" y="102233"/>
                  </a:cubicBezTo>
                  <a:close/>
                  <a:moveTo>
                    <a:pt x="70944" y="13109"/>
                  </a:moveTo>
                  <a:cubicBezTo>
                    <a:pt x="48721" y="4918"/>
                    <a:pt x="22675" y="8518"/>
                    <a:pt x="11820" y="33056"/>
                  </a:cubicBezTo>
                  <a:cubicBezTo>
                    <a:pt x="2074" y="55051"/>
                    <a:pt x="12946" y="79418"/>
                    <a:pt x="36210" y="91585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3" name="Freeform: Shape 1942">
              <a:extLst>
                <a:ext uri="{FF2B5EF4-FFF2-40B4-BE49-F238E27FC236}">
                  <a16:creationId xmlns:a16="http://schemas.microsoft.com/office/drawing/2014/main" id="{1E085449-F046-DED9-0B8A-B2F714116EB2}"/>
                </a:ext>
              </a:extLst>
            </p:cNvPr>
            <p:cNvSpPr/>
            <p:nvPr/>
          </p:nvSpPr>
          <p:spPr>
            <a:xfrm>
              <a:off x="9841584" y="4501173"/>
              <a:ext cx="141478" cy="140878"/>
            </a:xfrm>
            <a:custGeom>
              <a:avLst/>
              <a:gdLst>
                <a:gd name="connsiteX0" fmla="*/ -129 w 141478"/>
                <a:gd name="connsiteY0" fmla="*/ 89413 h 140878"/>
                <a:gd name="connsiteX1" fmla="*/ 2978 w 141478"/>
                <a:gd name="connsiteY1" fmla="*/ 81035 h 140878"/>
                <a:gd name="connsiteX2" fmla="*/ 29144 w 141478"/>
                <a:gd name="connsiteY2" fmla="*/ 90744 h 140878"/>
                <a:gd name="connsiteX3" fmla="*/ 17076 w 141478"/>
                <a:gd name="connsiteY3" fmla="*/ 35150 h 140878"/>
                <a:gd name="connsiteX4" fmla="*/ 91101 w 141478"/>
                <a:gd name="connsiteY4" fmla="*/ 4043 h 140878"/>
                <a:gd name="connsiteX5" fmla="*/ 91511 w 141478"/>
                <a:gd name="connsiteY5" fmla="*/ 4196 h 140878"/>
                <a:gd name="connsiteX6" fmla="*/ 127286 w 141478"/>
                <a:gd name="connsiteY6" fmla="*/ 76069 h 140878"/>
                <a:gd name="connsiteX7" fmla="*/ 82652 w 141478"/>
                <a:gd name="connsiteY7" fmla="*/ 110606 h 140878"/>
                <a:gd name="connsiteX8" fmla="*/ 141350 w 141478"/>
                <a:gd name="connsiteY8" fmla="*/ 132397 h 140878"/>
                <a:gd name="connsiteX9" fmla="*/ 138243 w 141478"/>
                <a:gd name="connsiteY9" fmla="*/ 140775 h 140878"/>
                <a:gd name="connsiteX10" fmla="*/ 88370 w 141478"/>
                <a:gd name="connsiteY10" fmla="*/ 13240 h 140878"/>
                <a:gd name="connsiteX11" fmla="*/ 87978 w 141478"/>
                <a:gd name="connsiteY11" fmla="*/ 13104 h 140878"/>
                <a:gd name="connsiteX12" fmla="*/ 24962 w 141478"/>
                <a:gd name="connsiteY12" fmla="*/ 38989 h 140878"/>
                <a:gd name="connsiteX13" fmla="*/ 55070 w 141478"/>
                <a:gd name="connsiteY13" fmla="*/ 101051 h 140878"/>
                <a:gd name="connsiteX14" fmla="*/ 55480 w 141478"/>
                <a:gd name="connsiteY14" fmla="*/ 101204 h 140878"/>
                <a:gd name="connsiteX15" fmla="*/ 119007 w 141478"/>
                <a:gd name="connsiteY15" fmla="*/ 73902 h 140878"/>
                <a:gd name="connsiteX16" fmla="*/ 88370 w 141478"/>
                <a:gd name="connsiteY16" fmla="*/ 13240 h 14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1478" h="140878">
                  <a:moveTo>
                    <a:pt x="-129" y="89413"/>
                  </a:moveTo>
                  <a:lnTo>
                    <a:pt x="2978" y="81035"/>
                  </a:lnTo>
                  <a:lnTo>
                    <a:pt x="29144" y="90744"/>
                  </a:lnTo>
                  <a:cubicBezTo>
                    <a:pt x="16615" y="76769"/>
                    <a:pt x="8918" y="57111"/>
                    <a:pt x="17076" y="35150"/>
                  </a:cubicBezTo>
                  <a:cubicBezTo>
                    <a:pt x="27078" y="8206"/>
                    <a:pt x="57954" y="-8260"/>
                    <a:pt x="91101" y="4043"/>
                  </a:cubicBezTo>
                  <a:lnTo>
                    <a:pt x="91511" y="4196"/>
                  </a:lnTo>
                  <a:cubicBezTo>
                    <a:pt x="124640" y="16499"/>
                    <a:pt x="137287" y="49125"/>
                    <a:pt x="127286" y="76069"/>
                  </a:cubicBezTo>
                  <a:cubicBezTo>
                    <a:pt x="119059" y="98235"/>
                    <a:pt x="100796" y="108251"/>
                    <a:pt x="82652" y="110606"/>
                  </a:cubicBezTo>
                  <a:lnTo>
                    <a:pt x="141350" y="132397"/>
                  </a:lnTo>
                  <a:lnTo>
                    <a:pt x="138243" y="140775"/>
                  </a:lnTo>
                  <a:close/>
                  <a:moveTo>
                    <a:pt x="88370" y="13240"/>
                  </a:moveTo>
                  <a:lnTo>
                    <a:pt x="87978" y="13104"/>
                  </a:lnTo>
                  <a:cubicBezTo>
                    <a:pt x="60225" y="2797"/>
                    <a:pt x="33939" y="14844"/>
                    <a:pt x="24962" y="38989"/>
                  </a:cubicBezTo>
                  <a:cubicBezTo>
                    <a:pt x="16069" y="62947"/>
                    <a:pt x="28119" y="91051"/>
                    <a:pt x="55070" y="101051"/>
                  </a:cubicBezTo>
                  <a:lnTo>
                    <a:pt x="55480" y="101204"/>
                  </a:lnTo>
                  <a:cubicBezTo>
                    <a:pt x="82635" y="111272"/>
                    <a:pt x="110183" y="97655"/>
                    <a:pt x="119007" y="73902"/>
                  </a:cubicBezTo>
                  <a:cubicBezTo>
                    <a:pt x="128122" y="49347"/>
                    <a:pt x="116720" y="23768"/>
                    <a:pt x="88370" y="13240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4" name="Freeform: Shape 1943">
              <a:extLst>
                <a:ext uri="{FF2B5EF4-FFF2-40B4-BE49-F238E27FC236}">
                  <a16:creationId xmlns:a16="http://schemas.microsoft.com/office/drawing/2014/main" id="{C4D57D09-3803-9A2D-C51A-2C7368E08FF1}"/>
                </a:ext>
              </a:extLst>
            </p:cNvPr>
            <p:cNvSpPr/>
            <p:nvPr/>
          </p:nvSpPr>
          <p:spPr>
            <a:xfrm>
              <a:off x="9844127" y="4370193"/>
              <a:ext cx="182595" cy="114410"/>
            </a:xfrm>
            <a:custGeom>
              <a:avLst/>
              <a:gdLst>
                <a:gd name="connsiteX0" fmla="*/ -129 w 182595"/>
                <a:gd name="connsiteY0" fmla="*/ 67655 h 114410"/>
                <a:gd name="connsiteX1" fmla="*/ 2449 w 182595"/>
                <a:gd name="connsiteY1" fmla="*/ 59089 h 114410"/>
                <a:gd name="connsiteX2" fmla="*/ 72582 w 182595"/>
                <a:gd name="connsiteY2" fmla="*/ 80231 h 114410"/>
                <a:gd name="connsiteX3" fmla="*/ 59217 w 182595"/>
                <a:gd name="connsiteY3" fmla="*/ 32384 h 114410"/>
                <a:gd name="connsiteX4" fmla="*/ 118239 w 182595"/>
                <a:gd name="connsiteY4" fmla="*/ 2608 h 114410"/>
                <a:gd name="connsiteX5" fmla="*/ 182467 w 182595"/>
                <a:gd name="connsiteY5" fmla="*/ 21958 h 114410"/>
                <a:gd name="connsiteX6" fmla="*/ 179839 w 182595"/>
                <a:gd name="connsiteY6" fmla="*/ 30729 h 114410"/>
                <a:gd name="connsiteX7" fmla="*/ 117028 w 182595"/>
                <a:gd name="connsiteY7" fmla="*/ 11788 h 114410"/>
                <a:gd name="connsiteX8" fmla="*/ 66796 w 182595"/>
                <a:gd name="connsiteY8" fmla="*/ 36019 h 114410"/>
                <a:gd name="connsiteX9" fmla="*/ 95829 w 182595"/>
                <a:gd name="connsiteY9" fmla="*/ 87244 h 114410"/>
                <a:gd name="connsiteX10" fmla="*/ 157206 w 182595"/>
                <a:gd name="connsiteY10" fmla="*/ 105742 h 114410"/>
                <a:gd name="connsiteX11" fmla="*/ 154629 w 182595"/>
                <a:gd name="connsiteY11" fmla="*/ 114308 h 114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595" h="114410">
                  <a:moveTo>
                    <a:pt x="-129" y="67655"/>
                  </a:moveTo>
                  <a:lnTo>
                    <a:pt x="2449" y="59089"/>
                  </a:lnTo>
                  <a:lnTo>
                    <a:pt x="72582" y="80231"/>
                  </a:lnTo>
                  <a:cubicBezTo>
                    <a:pt x="61590" y="70249"/>
                    <a:pt x="52749" y="53799"/>
                    <a:pt x="59217" y="32384"/>
                  </a:cubicBezTo>
                  <a:cubicBezTo>
                    <a:pt x="67581" y="4673"/>
                    <a:pt x="91340" y="-5514"/>
                    <a:pt x="118239" y="2608"/>
                  </a:cubicBezTo>
                  <a:lnTo>
                    <a:pt x="182467" y="21958"/>
                  </a:lnTo>
                  <a:lnTo>
                    <a:pt x="179839" y="30729"/>
                  </a:lnTo>
                  <a:lnTo>
                    <a:pt x="117028" y="11788"/>
                  </a:lnTo>
                  <a:cubicBezTo>
                    <a:pt x="93371" y="4673"/>
                    <a:pt x="73811" y="12778"/>
                    <a:pt x="66796" y="36019"/>
                  </a:cubicBezTo>
                  <a:cubicBezTo>
                    <a:pt x="60156" y="58031"/>
                    <a:pt x="72377" y="80180"/>
                    <a:pt x="95829" y="87244"/>
                  </a:cubicBezTo>
                  <a:lnTo>
                    <a:pt x="157206" y="105742"/>
                  </a:lnTo>
                  <a:lnTo>
                    <a:pt x="154629" y="114308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5" name="Freeform: Shape 1944">
              <a:extLst>
                <a:ext uri="{FF2B5EF4-FFF2-40B4-BE49-F238E27FC236}">
                  <a16:creationId xmlns:a16="http://schemas.microsoft.com/office/drawing/2014/main" id="{4E351E2E-616C-028E-D2E2-A9FC7825C718}"/>
                </a:ext>
              </a:extLst>
            </p:cNvPr>
            <p:cNvSpPr/>
            <p:nvPr/>
          </p:nvSpPr>
          <p:spPr>
            <a:xfrm>
              <a:off x="9936942" y="4226901"/>
              <a:ext cx="117597" cy="116179"/>
            </a:xfrm>
            <a:custGeom>
              <a:avLst/>
              <a:gdLst>
                <a:gd name="connsiteX0" fmla="*/ 45804 w 117597"/>
                <a:gd name="connsiteY0" fmla="*/ 114451 h 116179"/>
                <a:gd name="connsiteX1" fmla="*/ 45394 w 117597"/>
                <a:gd name="connsiteY1" fmla="*/ 114366 h 116179"/>
                <a:gd name="connsiteX2" fmla="*/ 1495 w 117597"/>
                <a:gd name="connsiteY2" fmla="*/ 44319 h 116179"/>
                <a:gd name="connsiteX3" fmla="*/ 71508 w 117597"/>
                <a:gd name="connsiteY3" fmla="*/ 1523 h 116179"/>
                <a:gd name="connsiteX4" fmla="*/ 71935 w 117597"/>
                <a:gd name="connsiteY4" fmla="*/ 1625 h 116179"/>
                <a:gd name="connsiteX5" fmla="*/ 115835 w 117597"/>
                <a:gd name="connsiteY5" fmla="*/ 71655 h 116179"/>
                <a:gd name="connsiteX6" fmla="*/ 45804 w 117597"/>
                <a:gd name="connsiteY6" fmla="*/ 114451 h 116179"/>
                <a:gd name="connsiteX7" fmla="*/ 70092 w 117597"/>
                <a:gd name="connsiteY7" fmla="*/ 11249 h 116179"/>
                <a:gd name="connsiteX8" fmla="*/ 69682 w 117597"/>
                <a:gd name="connsiteY8" fmla="*/ 11147 h 116179"/>
                <a:gd name="connsiteX9" fmla="*/ 9688 w 117597"/>
                <a:gd name="connsiteY9" fmla="*/ 46691 h 116179"/>
                <a:gd name="connsiteX10" fmla="*/ 47391 w 117597"/>
                <a:gd name="connsiteY10" fmla="*/ 104981 h 116179"/>
                <a:gd name="connsiteX11" fmla="*/ 47801 w 117597"/>
                <a:gd name="connsiteY11" fmla="*/ 105083 h 116179"/>
                <a:gd name="connsiteX12" fmla="*/ 107847 w 117597"/>
                <a:gd name="connsiteY12" fmla="*/ 69334 h 116179"/>
                <a:gd name="connsiteX13" fmla="*/ 70092 w 117597"/>
                <a:gd name="connsiteY13" fmla="*/ 11249 h 11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97" h="116179">
                  <a:moveTo>
                    <a:pt x="45804" y="114451"/>
                  </a:moveTo>
                  <a:lnTo>
                    <a:pt x="45394" y="114366"/>
                  </a:lnTo>
                  <a:cubicBezTo>
                    <a:pt x="14928" y="107199"/>
                    <a:pt x="-6306" y="77491"/>
                    <a:pt x="1495" y="44319"/>
                  </a:cubicBezTo>
                  <a:cubicBezTo>
                    <a:pt x="9210" y="11573"/>
                    <a:pt x="40837" y="-5695"/>
                    <a:pt x="71508" y="1523"/>
                  </a:cubicBezTo>
                  <a:lnTo>
                    <a:pt x="71935" y="1625"/>
                  </a:lnTo>
                  <a:cubicBezTo>
                    <a:pt x="102607" y="8826"/>
                    <a:pt x="123635" y="38500"/>
                    <a:pt x="115835" y="71655"/>
                  </a:cubicBezTo>
                  <a:cubicBezTo>
                    <a:pt x="108120" y="104400"/>
                    <a:pt x="76492" y="121669"/>
                    <a:pt x="45804" y="114451"/>
                  </a:cubicBezTo>
                  <a:close/>
                  <a:moveTo>
                    <a:pt x="70092" y="11249"/>
                  </a:moveTo>
                  <a:lnTo>
                    <a:pt x="69682" y="11147"/>
                  </a:lnTo>
                  <a:cubicBezTo>
                    <a:pt x="42731" y="4816"/>
                    <a:pt x="15986" y="19952"/>
                    <a:pt x="9688" y="46691"/>
                  </a:cubicBezTo>
                  <a:cubicBezTo>
                    <a:pt x="3253" y="74044"/>
                    <a:pt x="20645" y="98701"/>
                    <a:pt x="47391" y="104981"/>
                  </a:cubicBezTo>
                  <a:lnTo>
                    <a:pt x="47801" y="105083"/>
                  </a:lnTo>
                  <a:cubicBezTo>
                    <a:pt x="74751" y="111414"/>
                    <a:pt x="101497" y="96278"/>
                    <a:pt x="107847" y="69334"/>
                  </a:cubicBezTo>
                  <a:cubicBezTo>
                    <a:pt x="114281" y="41981"/>
                    <a:pt x="96633" y="17494"/>
                    <a:pt x="70092" y="11249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6" name="Freeform: Shape 1945">
              <a:extLst>
                <a:ext uri="{FF2B5EF4-FFF2-40B4-BE49-F238E27FC236}">
                  <a16:creationId xmlns:a16="http://schemas.microsoft.com/office/drawing/2014/main" id="{A6BC2848-96A0-BE13-D08E-495ECE69B79C}"/>
                </a:ext>
              </a:extLst>
            </p:cNvPr>
            <p:cNvSpPr/>
            <p:nvPr/>
          </p:nvSpPr>
          <p:spPr>
            <a:xfrm>
              <a:off x="9961078" y="4093177"/>
              <a:ext cx="126902" cy="107347"/>
            </a:xfrm>
            <a:custGeom>
              <a:avLst/>
              <a:gdLst>
                <a:gd name="connsiteX0" fmla="*/ -129 w 126902"/>
                <a:gd name="connsiteY0" fmla="*/ 88304 h 107347"/>
                <a:gd name="connsiteX1" fmla="*/ 1391 w 126902"/>
                <a:gd name="connsiteY1" fmla="*/ 79499 h 107347"/>
                <a:gd name="connsiteX2" fmla="*/ 24894 w 126902"/>
                <a:gd name="connsiteY2" fmla="*/ 83526 h 107347"/>
                <a:gd name="connsiteX3" fmla="*/ 5726 w 126902"/>
                <a:gd name="connsiteY3" fmla="*/ 37692 h 107347"/>
                <a:gd name="connsiteX4" fmla="*/ 60651 w 126902"/>
                <a:gd name="connsiteY4" fmla="*/ 852 h 107347"/>
                <a:gd name="connsiteX5" fmla="*/ 126774 w 126902"/>
                <a:gd name="connsiteY5" fmla="*/ 12165 h 107347"/>
                <a:gd name="connsiteX6" fmla="*/ 125220 w 126902"/>
                <a:gd name="connsiteY6" fmla="*/ 21191 h 107347"/>
                <a:gd name="connsiteX7" fmla="*/ 60566 w 126902"/>
                <a:gd name="connsiteY7" fmla="*/ 10134 h 107347"/>
                <a:gd name="connsiteX8" fmla="*/ 13697 w 126902"/>
                <a:gd name="connsiteY8" fmla="*/ 40354 h 107347"/>
                <a:gd name="connsiteX9" fmla="*/ 48823 w 126902"/>
                <a:gd name="connsiteY9" fmla="*/ 87621 h 107347"/>
                <a:gd name="connsiteX10" fmla="*/ 112009 w 126902"/>
                <a:gd name="connsiteY10" fmla="*/ 98422 h 107347"/>
                <a:gd name="connsiteX11" fmla="*/ 110507 w 126902"/>
                <a:gd name="connsiteY11" fmla="*/ 107244 h 107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902" h="107347">
                  <a:moveTo>
                    <a:pt x="-129" y="88304"/>
                  </a:moveTo>
                  <a:lnTo>
                    <a:pt x="1391" y="79499"/>
                  </a:lnTo>
                  <a:lnTo>
                    <a:pt x="24894" y="83526"/>
                  </a:lnTo>
                  <a:cubicBezTo>
                    <a:pt x="12741" y="74960"/>
                    <a:pt x="1954" y="59722"/>
                    <a:pt x="5726" y="37692"/>
                  </a:cubicBezTo>
                  <a:cubicBezTo>
                    <a:pt x="10607" y="9145"/>
                    <a:pt x="32933" y="-3892"/>
                    <a:pt x="60651" y="852"/>
                  </a:cubicBezTo>
                  <a:lnTo>
                    <a:pt x="126774" y="12165"/>
                  </a:lnTo>
                  <a:lnTo>
                    <a:pt x="125220" y="21191"/>
                  </a:lnTo>
                  <a:lnTo>
                    <a:pt x="60566" y="10134"/>
                  </a:lnTo>
                  <a:cubicBezTo>
                    <a:pt x="36227" y="5971"/>
                    <a:pt x="17793" y="16431"/>
                    <a:pt x="13697" y="40354"/>
                  </a:cubicBezTo>
                  <a:cubicBezTo>
                    <a:pt x="9822" y="63015"/>
                    <a:pt x="24689" y="83491"/>
                    <a:pt x="48823" y="87621"/>
                  </a:cubicBezTo>
                  <a:lnTo>
                    <a:pt x="112009" y="98422"/>
                  </a:lnTo>
                  <a:lnTo>
                    <a:pt x="110507" y="107244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7" name="Freeform: Shape 1946">
              <a:extLst>
                <a:ext uri="{FF2B5EF4-FFF2-40B4-BE49-F238E27FC236}">
                  <a16:creationId xmlns:a16="http://schemas.microsoft.com/office/drawing/2014/main" id="{F59E91EB-E7D8-3CB3-936E-956EA0DF5EF8}"/>
                </a:ext>
              </a:extLst>
            </p:cNvPr>
            <p:cNvSpPr/>
            <p:nvPr/>
          </p:nvSpPr>
          <p:spPr>
            <a:xfrm>
              <a:off x="9981048" y="3951308"/>
              <a:ext cx="150519" cy="123917"/>
            </a:xfrm>
            <a:custGeom>
              <a:avLst/>
              <a:gdLst>
                <a:gd name="connsiteX0" fmla="*/ 11222 w 150519"/>
                <a:gd name="connsiteY0" fmla="*/ 9623 h 123917"/>
                <a:gd name="connsiteX1" fmla="*/ 12314 w 150519"/>
                <a:gd name="connsiteY1" fmla="*/ -103 h 123917"/>
                <a:gd name="connsiteX2" fmla="*/ 121670 w 150519"/>
                <a:gd name="connsiteY2" fmla="*/ 62129 h 123917"/>
                <a:gd name="connsiteX3" fmla="*/ 150123 w 150519"/>
                <a:gd name="connsiteY3" fmla="*/ 102621 h 123917"/>
                <a:gd name="connsiteX4" fmla="*/ 142374 w 150519"/>
                <a:gd name="connsiteY4" fmla="*/ 123814 h 123917"/>
                <a:gd name="connsiteX5" fmla="*/ 134915 w 150519"/>
                <a:gd name="connsiteY5" fmla="*/ 119548 h 123917"/>
                <a:gd name="connsiteX6" fmla="*/ 141691 w 150519"/>
                <a:gd name="connsiteY6" fmla="*/ 101239 h 123917"/>
                <a:gd name="connsiteX7" fmla="*/ 117028 w 150519"/>
                <a:gd name="connsiteY7" fmla="*/ 69108 h 123917"/>
                <a:gd name="connsiteX8" fmla="*/ -129 w 150519"/>
                <a:gd name="connsiteY8" fmla="*/ 110334 h 123917"/>
                <a:gd name="connsiteX9" fmla="*/ 1049 w 150519"/>
                <a:gd name="connsiteY9" fmla="*/ 99976 h 123917"/>
                <a:gd name="connsiteX10" fmla="*/ 108221 w 150519"/>
                <a:gd name="connsiteY10" fmla="*/ 63613 h 123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519" h="123917">
                  <a:moveTo>
                    <a:pt x="11222" y="9623"/>
                  </a:moveTo>
                  <a:lnTo>
                    <a:pt x="12314" y="-103"/>
                  </a:lnTo>
                  <a:lnTo>
                    <a:pt x="121670" y="62129"/>
                  </a:lnTo>
                  <a:cubicBezTo>
                    <a:pt x="145429" y="75746"/>
                    <a:pt x="151864" y="87178"/>
                    <a:pt x="150123" y="102621"/>
                  </a:cubicBezTo>
                  <a:cubicBezTo>
                    <a:pt x="149184" y="110180"/>
                    <a:pt x="146539" y="117432"/>
                    <a:pt x="142374" y="123814"/>
                  </a:cubicBezTo>
                  <a:lnTo>
                    <a:pt x="134915" y="119548"/>
                  </a:lnTo>
                  <a:cubicBezTo>
                    <a:pt x="138738" y="114139"/>
                    <a:pt x="141077" y="107825"/>
                    <a:pt x="141691" y="101239"/>
                  </a:cubicBezTo>
                  <a:cubicBezTo>
                    <a:pt x="143057" y="89175"/>
                    <a:pt x="137544" y="81070"/>
                    <a:pt x="117028" y="69108"/>
                  </a:cubicBezTo>
                  <a:lnTo>
                    <a:pt x="-129" y="110334"/>
                  </a:lnTo>
                  <a:lnTo>
                    <a:pt x="1049" y="99976"/>
                  </a:lnTo>
                  <a:lnTo>
                    <a:pt x="108221" y="63613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8" name="Freeform: Shape 1947">
              <a:extLst>
                <a:ext uri="{FF2B5EF4-FFF2-40B4-BE49-F238E27FC236}">
                  <a16:creationId xmlns:a16="http://schemas.microsoft.com/office/drawing/2014/main" id="{5406E4FA-8896-A4F2-43A0-61B0A710EFA9}"/>
                </a:ext>
              </a:extLst>
            </p:cNvPr>
            <p:cNvSpPr/>
            <p:nvPr/>
          </p:nvSpPr>
          <p:spPr>
            <a:xfrm>
              <a:off x="6759239" y="5831501"/>
              <a:ext cx="148428" cy="148131"/>
            </a:xfrm>
            <a:custGeom>
              <a:avLst/>
              <a:gdLst>
                <a:gd name="connsiteX0" fmla="*/ 55462 w 148428"/>
                <a:gd name="connsiteY0" fmla="*/ -103 h 148131"/>
                <a:gd name="connsiteX1" fmla="*/ 107555 w 148428"/>
                <a:gd name="connsiteY1" fmla="*/ 19896 h 148131"/>
                <a:gd name="connsiteX2" fmla="*/ 144951 w 148428"/>
                <a:gd name="connsiteY2" fmla="*/ 84653 h 148131"/>
                <a:gd name="connsiteX3" fmla="*/ 144797 w 148428"/>
                <a:gd name="connsiteY3" fmla="*/ 85063 h 148131"/>
                <a:gd name="connsiteX4" fmla="*/ 70841 w 148428"/>
                <a:gd name="connsiteY4" fmla="*/ 108901 h 148131"/>
                <a:gd name="connsiteX5" fmla="*/ 29894 w 148428"/>
                <a:gd name="connsiteY5" fmla="*/ 93168 h 148131"/>
                <a:gd name="connsiteX6" fmla="*/ 8815 w 148428"/>
                <a:gd name="connsiteY6" fmla="*/ 148028 h 148131"/>
                <a:gd name="connsiteX7" fmla="*/ -129 w 148428"/>
                <a:gd name="connsiteY7" fmla="*/ 144598 h 148131"/>
                <a:gd name="connsiteX8" fmla="*/ 74374 w 148428"/>
                <a:gd name="connsiteY8" fmla="*/ 100897 h 148131"/>
                <a:gd name="connsiteX9" fmla="*/ 135615 w 148428"/>
                <a:gd name="connsiteY9" fmla="*/ 82213 h 148131"/>
                <a:gd name="connsiteX10" fmla="*/ 135768 w 148428"/>
                <a:gd name="connsiteY10" fmla="*/ 81820 h 148131"/>
                <a:gd name="connsiteX11" fmla="*/ 103629 w 148428"/>
                <a:gd name="connsiteY11" fmla="*/ 27728 h 148131"/>
                <a:gd name="connsiteX12" fmla="*/ 61266 w 148428"/>
                <a:gd name="connsiteY12" fmla="*/ 11466 h 148131"/>
                <a:gd name="connsiteX13" fmla="*/ 33018 w 148428"/>
                <a:gd name="connsiteY13" fmla="*/ 85011 h 14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8428" h="148131">
                  <a:moveTo>
                    <a:pt x="55462" y="-103"/>
                  </a:moveTo>
                  <a:lnTo>
                    <a:pt x="107555" y="19896"/>
                  </a:lnTo>
                  <a:cubicBezTo>
                    <a:pt x="140360" y="32489"/>
                    <a:pt x="155567" y="57026"/>
                    <a:pt x="144951" y="84653"/>
                  </a:cubicBezTo>
                  <a:lnTo>
                    <a:pt x="144797" y="85063"/>
                  </a:lnTo>
                  <a:cubicBezTo>
                    <a:pt x="133345" y="114873"/>
                    <a:pt x="102451" y="121033"/>
                    <a:pt x="70841" y="108901"/>
                  </a:cubicBezTo>
                  <a:lnTo>
                    <a:pt x="29894" y="93168"/>
                  </a:lnTo>
                  <a:lnTo>
                    <a:pt x="8815" y="148028"/>
                  </a:lnTo>
                  <a:lnTo>
                    <a:pt x="-129" y="144598"/>
                  </a:lnTo>
                  <a:close/>
                  <a:moveTo>
                    <a:pt x="74374" y="100897"/>
                  </a:moveTo>
                  <a:cubicBezTo>
                    <a:pt x="102810" y="111819"/>
                    <a:pt x="126910" y="104873"/>
                    <a:pt x="135615" y="82213"/>
                  </a:cubicBezTo>
                  <a:lnTo>
                    <a:pt x="135768" y="81820"/>
                  </a:lnTo>
                  <a:cubicBezTo>
                    <a:pt x="144780" y="58358"/>
                    <a:pt x="131655" y="38495"/>
                    <a:pt x="103629" y="27728"/>
                  </a:cubicBezTo>
                  <a:lnTo>
                    <a:pt x="61266" y="11466"/>
                  </a:lnTo>
                  <a:lnTo>
                    <a:pt x="33018" y="85011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9" name="Freeform: Shape 1948">
              <a:extLst>
                <a:ext uri="{FF2B5EF4-FFF2-40B4-BE49-F238E27FC236}">
                  <a16:creationId xmlns:a16="http://schemas.microsoft.com/office/drawing/2014/main" id="{1D4A0915-555D-DC46-3674-42DFC2F6459F}"/>
                </a:ext>
              </a:extLst>
            </p:cNvPr>
            <p:cNvSpPr/>
            <p:nvPr/>
          </p:nvSpPr>
          <p:spPr>
            <a:xfrm>
              <a:off x="6903687" y="5875577"/>
              <a:ext cx="115005" cy="183043"/>
            </a:xfrm>
            <a:custGeom>
              <a:avLst/>
              <a:gdLst>
                <a:gd name="connsiteX0" fmla="*/ 48191 w 115005"/>
                <a:gd name="connsiteY0" fmla="*/ -103 h 183043"/>
                <a:gd name="connsiteX1" fmla="*/ 56725 w 115005"/>
                <a:gd name="connsiteY1" fmla="*/ 2559 h 183043"/>
                <a:gd name="connsiteX2" fmla="*/ 34827 w 115005"/>
                <a:gd name="connsiteY2" fmla="*/ 72452 h 183043"/>
                <a:gd name="connsiteX3" fmla="*/ 82823 w 115005"/>
                <a:gd name="connsiteY3" fmla="*/ 59603 h 183043"/>
                <a:gd name="connsiteX4" fmla="*/ 111975 w 115005"/>
                <a:gd name="connsiteY4" fmla="*/ 118934 h 183043"/>
                <a:gd name="connsiteX5" fmla="*/ 91920 w 115005"/>
                <a:gd name="connsiteY5" fmla="*/ 182940 h 183043"/>
                <a:gd name="connsiteX6" fmla="*/ 83181 w 115005"/>
                <a:gd name="connsiteY6" fmla="*/ 180193 h 183043"/>
                <a:gd name="connsiteX7" fmla="*/ 102792 w 115005"/>
                <a:gd name="connsiteY7" fmla="*/ 117620 h 183043"/>
                <a:gd name="connsiteX8" fmla="*/ 79119 w 115005"/>
                <a:gd name="connsiteY8" fmla="*/ 67145 h 183043"/>
                <a:gd name="connsiteX9" fmla="*/ 27573 w 115005"/>
                <a:gd name="connsiteY9" fmla="*/ 95625 h 183043"/>
                <a:gd name="connsiteX10" fmla="*/ 8405 w 115005"/>
                <a:gd name="connsiteY10" fmla="*/ 156764 h 183043"/>
                <a:gd name="connsiteX11" fmla="*/ -129 w 115005"/>
                <a:gd name="connsiteY11" fmla="*/ 154102 h 183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005" h="183043">
                  <a:moveTo>
                    <a:pt x="48191" y="-103"/>
                  </a:moveTo>
                  <a:lnTo>
                    <a:pt x="56725" y="2559"/>
                  </a:lnTo>
                  <a:lnTo>
                    <a:pt x="34827" y="72452"/>
                  </a:lnTo>
                  <a:cubicBezTo>
                    <a:pt x="44931" y="61565"/>
                    <a:pt x="61487" y="52914"/>
                    <a:pt x="82823" y="59603"/>
                  </a:cubicBezTo>
                  <a:cubicBezTo>
                    <a:pt x="110456" y="68255"/>
                    <a:pt x="120390" y="92127"/>
                    <a:pt x="111975" y="118934"/>
                  </a:cubicBezTo>
                  <a:lnTo>
                    <a:pt x="91920" y="182940"/>
                  </a:lnTo>
                  <a:lnTo>
                    <a:pt x="83181" y="180193"/>
                  </a:lnTo>
                  <a:lnTo>
                    <a:pt x="102792" y="117620"/>
                  </a:lnTo>
                  <a:cubicBezTo>
                    <a:pt x="110183" y="94055"/>
                    <a:pt x="102280" y="74397"/>
                    <a:pt x="79119" y="67145"/>
                  </a:cubicBezTo>
                  <a:cubicBezTo>
                    <a:pt x="57169" y="60268"/>
                    <a:pt x="34895" y="72247"/>
                    <a:pt x="27573" y="95625"/>
                  </a:cubicBezTo>
                  <a:lnTo>
                    <a:pt x="8405" y="156764"/>
                  </a:lnTo>
                  <a:lnTo>
                    <a:pt x="-129" y="154102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0" name="Freeform: Shape 1949">
              <a:extLst>
                <a:ext uri="{FF2B5EF4-FFF2-40B4-BE49-F238E27FC236}">
                  <a16:creationId xmlns:a16="http://schemas.microsoft.com/office/drawing/2014/main" id="{ED892443-A413-96E1-BC42-F9F7DAED0E8B}"/>
                </a:ext>
              </a:extLst>
            </p:cNvPr>
            <p:cNvSpPr/>
            <p:nvPr/>
          </p:nvSpPr>
          <p:spPr>
            <a:xfrm>
              <a:off x="7021065" y="5958524"/>
              <a:ext cx="140198" cy="151076"/>
            </a:xfrm>
            <a:custGeom>
              <a:avLst/>
              <a:gdLst>
                <a:gd name="connsiteX0" fmla="*/ 130579 w 140198"/>
                <a:gd name="connsiteY0" fmla="*/ 24589 h 151076"/>
                <a:gd name="connsiteX1" fmla="*/ 140070 w 140198"/>
                <a:gd name="connsiteY1" fmla="*/ 26977 h 151076"/>
                <a:gd name="connsiteX2" fmla="*/ 63775 w 140198"/>
                <a:gd name="connsiteY2" fmla="*/ 127022 h 151076"/>
                <a:gd name="connsiteX3" fmla="*/ 19841 w 140198"/>
                <a:gd name="connsiteY3" fmla="*/ 149803 h 151076"/>
                <a:gd name="connsiteX4" fmla="*/ -129 w 140198"/>
                <a:gd name="connsiteY4" fmla="*/ 139291 h 151076"/>
                <a:gd name="connsiteX5" fmla="*/ 5094 w 140198"/>
                <a:gd name="connsiteY5" fmla="*/ 132483 h 151076"/>
                <a:gd name="connsiteX6" fmla="*/ 22333 w 140198"/>
                <a:gd name="connsiteY6" fmla="*/ 141646 h 151076"/>
                <a:gd name="connsiteX7" fmla="*/ 57476 w 140198"/>
                <a:gd name="connsiteY7" fmla="*/ 121494 h 151076"/>
                <a:gd name="connsiteX8" fmla="*/ 32250 w 140198"/>
                <a:gd name="connsiteY8" fmla="*/ -103 h 151076"/>
                <a:gd name="connsiteX9" fmla="*/ 42371 w 140198"/>
                <a:gd name="connsiteY9" fmla="*/ 2439 h 151076"/>
                <a:gd name="connsiteX10" fmla="*/ 64099 w 140198"/>
                <a:gd name="connsiteY10" fmla="*/ 113491 h 15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198" h="151076">
                  <a:moveTo>
                    <a:pt x="130579" y="24589"/>
                  </a:moveTo>
                  <a:lnTo>
                    <a:pt x="140070" y="26977"/>
                  </a:lnTo>
                  <a:lnTo>
                    <a:pt x="63775" y="127022"/>
                  </a:lnTo>
                  <a:cubicBezTo>
                    <a:pt x="47116" y="148745"/>
                    <a:pt x="34929" y="153591"/>
                    <a:pt x="19841" y="149803"/>
                  </a:cubicBezTo>
                  <a:cubicBezTo>
                    <a:pt x="12468" y="147875"/>
                    <a:pt x="5640" y="144274"/>
                    <a:pt x="-129" y="139291"/>
                  </a:cubicBezTo>
                  <a:lnTo>
                    <a:pt x="5094" y="132483"/>
                  </a:lnTo>
                  <a:cubicBezTo>
                    <a:pt x="9941" y="136988"/>
                    <a:pt x="15881" y="140145"/>
                    <a:pt x="22333" y="141646"/>
                  </a:cubicBezTo>
                  <a:cubicBezTo>
                    <a:pt x="34110" y="144598"/>
                    <a:pt x="42900" y="140213"/>
                    <a:pt x="57476" y="121494"/>
                  </a:cubicBezTo>
                  <a:lnTo>
                    <a:pt x="32250" y="-103"/>
                  </a:lnTo>
                  <a:lnTo>
                    <a:pt x="42371" y="2439"/>
                  </a:lnTo>
                  <a:lnTo>
                    <a:pt x="64099" y="113491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1" name="Freeform: Shape 1950">
              <a:extLst>
                <a:ext uri="{FF2B5EF4-FFF2-40B4-BE49-F238E27FC236}">
                  <a16:creationId xmlns:a16="http://schemas.microsoft.com/office/drawing/2014/main" id="{11DDBD00-75A7-A171-F1C1-7B9B60B7C276}"/>
                </a:ext>
              </a:extLst>
            </p:cNvPr>
            <p:cNvSpPr/>
            <p:nvPr/>
          </p:nvSpPr>
          <p:spPr>
            <a:xfrm>
              <a:off x="7158634" y="5994162"/>
              <a:ext cx="98056" cy="116908"/>
            </a:xfrm>
            <a:custGeom>
              <a:avLst/>
              <a:gdLst>
                <a:gd name="connsiteX0" fmla="*/ -129 w 98056"/>
                <a:gd name="connsiteY0" fmla="*/ 90788 h 116908"/>
                <a:gd name="connsiteX1" fmla="*/ 6716 w 98056"/>
                <a:gd name="connsiteY1" fmla="*/ 84764 h 116908"/>
                <a:gd name="connsiteX2" fmla="*/ 43907 w 98056"/>
                <a:gd name="connsiteY2" fmla="*/ 107493 h 116908"/>
                <a:gd name="connsiteX3" fmla="*/ 77276 w 98056"/>
                <a:gd name="connsiteY3" fmla="*/ 91300 h 116908"/>
                <a:gd name="connsiteX4" fmla="*/ 77361 w 98056"/>
                <a:gd name="connsiteY4" fmla="*/ 90873 h 116908"/>
                <a:gd name="connsiteX5" fmla="*/ 50632 w 98056"/>
                <a:gd name="connsiteY5" fmla="*/ 61301 h 116908"/>
                <a:gd name="connsiteX6" fmla="*/ 18527 w 98056"/>
                <a:gd name="connsiteY6" fmla="*/ 23727 h 116908"/>
                <a:gd name="connsiteX7" fmla="*/ 18612 w 98056"/>
                <a:gd name="connsiteY7" fmla="*/ 23300 h 116908"/>
                <a:gd name="connsiteX8" fmla="*/ 61453 w 98056"/>
                <a:gd name="connsiteY8" fmla="*/ 929 h 116908"/>
                <a:gd name="connsiteX9" fmla="*/ 97928 w 98056"/>
                <a:gd name="connsiteY9" fmla="*/ 20707 h 116908"/>
                <a:gd name="connsiteX10" fmla="*/ 91681 w 98056"/>
                <a:gd name="connsiteY10" fmla="*/ 27071 h 116908"/>
                <a:gd name="connsiteX11" fmla="*/ 59644 w 98056"/>
                <a:gd name="connsiteY11" fmla="*/ 9035 h 116908"/>
                <a:gd name="connsiteX12" fmla="*/ 28017 w 98056"/>
                <a:gd name="connsiteY12" fmla="*/ 24068 h 116908"/>
                <a:gd name="connsiteX13" fmla="*/ 27931 w 98056"/>
                <a:gd name="connsiteY13" fmla="*/ 24495 h 116908"/>
                <a:gd name="connsiteX14" fmla="*/ 55462 w 98056"/>
                <a:gd name="connsiteY14" fmla="*/ 53350 h 116908"/>
                <a:gd name="connsiteX15" fmla="*/ 86544 w 98056"/>
                <a:gd name="connsiteY15" fmla="*/ 91607 h 116908"/>
                <a:gd name="connsiteX16" fmla="*/ 86475 w 98056"/>
                <a:gd name="connsiteY16" fmla="*/ 92016 h 116908"/>
                <a:gd name="connsiteX17" fmla="*/ 41842 w 98056"/>
                <a:gd name="connsiteY17" fmla="*/ 115769 h 116908"/>
                <a:gd name="connsiteX18" fmla="*/ -129 w 98056"/>
                <a:gd name="connsiteY18" fmla="*/ 90788 h 116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8056" h="116908">
                  <a:moveTo>
                    <a:pt x="-129" y="90788"/>
                  </a:moveTo>
                  <a:lnTo>
                    <a:pt x="6716" y="84764"/>
                  </a:lnTo>
                  <a:cubicBezTo>
                    <a:pt x="16137" y="96385"/>
                    <a:pt x="29263" y="104405"/>
                    <a:pt x="43907" y="107493"/>
                  </a:cubicBezTo>
                  <a:cubicBezTo>
                    <a:pt x="60207" y="110718"/>
                    <a:pt x="74681" y="104456"/>
                    <a:pt x="77276" y="91300"/>
                  </a:cubicBezTo>
                  <a:lnTo>
                    <a:pt x="77361" y="90873"/>
                  </a:lnTo>
                  <a:cubicBezTo>
                    <a:pt x="80160" y="76676"/>
                    <a:pt x="65857" y="68861"/>
                    <a:pt x="50632" y="61301"/>
                  </a:cubicBezTo>
                  <a:cubicBezTo>
                    <a:pt x="32523" y="51865"/>
                    <a:pt x="14789" y="42736"/>
                    <a:pt x="18527" y="23727"/>
                  </a:cubicBezTo>
                  <a:lnTo>
                    <a:pt x="18612" y="23300"/>
                  </a:lnTo>
                  <a:cubicBezTo>
                    <a:pt x="21992" y="6168"/>
                    <a:pt x="39521" y="-3387"/>
                    <a:pt x="61453" y="929"/>
                  </a:cubicBezTo>
                  <a:cubicBezTo>
                    <a:pt x="75227" y="3950"/>
                    <a:pt x="87875" y="10809"/>
                    <a:pt x="97928" y="20707"/>
                  </a:cubicBezTo>
                  <a:lnTo>
                    <a:pt x="91681" y="27071"/>
                  </a:lnTo>
                  <a:cubicBezTo>
                    <a:pt x="82806" y="18164"/>
                    <a:pt x="71131" y="11304"/>
                    <a:pt x="59644" y="9035"/>
                  </a:cubicBezTo>
                  <a:cubicBezTo>
                    <a:pt x="42917" y="5742"/>
                    <a:pt x="30287" y="12584"/>
                    <a:pt x="28017" y="24068"/>
                  </a:cubicBezTo>
                  <a:lnTo>
                    <a:pt x="27931" y="24495"/>
                  </a:lnTo>
                  <a:cubicBezTo>
                    <a:pt x="25388" y="37446"/>
                    <a:pt x="39469" y="45210"/>
                    <a:pt x="55462" y="53350"/>
                  </a:cubicBezTo>
                  <a:cubicBezTo>
                    <a:pt x="73230" y="62274"/>
                    <a:pt x="90333" y="72376"/>
                    <a:pt x="86544" y="91607"/>
                  </a:cubicBezTo>
                  <a:lnTo>
                    <a:pt x="86475" y="92016"/>
                  </a:lnTo>
                  <a:cubicBezTo>
                    <a:pt x="82720" y="111025"/>
                    <a:pt x="63365" y="120018"/>
                    <a:pt x="41842" y="115769"/>
                  </a:cubicBezTo>
                  <a:cubicBezTo>
                    <a:pt x="25474" y="112305"/>
                    <a:pt x="10727" y="103517"/>
                    <a:pt x="-129" y="90788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2" name="Freeform: Shape 1951">
              <a:extLst>
                <a:ext uri="{FF2B5EF4-FFF2-40B4-BE49-F238E27FC236}">
                  <a16:creationId xmlns:a16="http://schemas.microsoft.com/office/drawing/2014/main" id="{DEC2B4ED-1C8D-6D03-B0A7-75BAB5E42752}"/>
                </a:ext>
              </a:extLst>
            </p:cNvPr>
            <p:cNvSpPr/>
            <p:nvPr/>
          </p:nvSpPr>
          <p:spPr>
            <a:xfrm>
              <a:off x="7281082" y="5967534"/>
              <a:ext cx="34733" cy="156150"/>
            </a:xfrm>
            <a:custGeom>
              <a:avLst/>
              <a:gdLst>
                <a:gd name="connsiteX0" fmla="*/ 17537 w 34733"/>
                <a:gd name="connsiteY0" fmla="*/ 43836 h 156150"/>
                <a:gd name="connsiteX1" fmla="*/ 26378 w 34733"/>
                <a:gd name="connsiteY1" fmla="*/ 45236 h 156150"/>
                <a:gd name="connsiteX2" fmla="*/ 8713 w 34733"/>
                <a:gd name="connsiteY2" fmla="*/ 156048 h 156150"/>
                <a:gd name="connsiteX3" fmla="*/ -129 w 34733"/>
                <a:gd name="connsiteY3" fmla="*/ 154632 h 156150"/>
                <a:gd name="connsiteX4" fmla="*/ 23255 w 34733"/>
                <a:gd name="connsiteY4" fmla="*/ -103 h 156150"/>
                <a:gd name="connsiteX5" fmla="*/ 34605 w 34733"/>
                <a:gd name="connsiteY5" fmla="*/ 1706 h 156150"/>
                <a:gd name="connsiteX6" fmla="*/ 32403 w 34733"/>
                <a:gd name="connsiteY6" fmla="*/ 15579 h 156150"/>
                <a:gd name="connsiteX7" fmla="*/ 21036 w 34733"/>
                <a:gd name="connsiteY7" fmla="*/ 13770 h 15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33" h="156150">
                  <a:moveTo>
                    <a:pt x="17537" y="43836"/>
                  </a:moveTo>
                  <a:lnTo>
                    <a:pt x="26378" y="45236"/>
                  </a:lnTo>
                  <a:lnTo>
                    <a:pt x="8713" y="156048"/>
                  </a:lnTo>
                  <a:lnTo>
                    <a:pt x="-129" y="154632"/>
                  </a:lnTo>
                  <a:close/>
                  <a:moveTo>
                    <a:pt x="23255" y="-103"/>
                  </a:moveTo>
                  <a:lnTo>
                    <a:pt x="34605" y="1706"/>
                  </a:lnTo>
                  <a:lnTo>
                    <a:pt x="32403" y="15579"/>
                  </a:lnTo>
                  <a:lnTo>
                    <a:pt x="21036" y="13770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3" name="Freeform: Shape 1952">
              <a:extLst>
                <a:ext uri="{FF2B5EF4-FFF2-40B4-BE49-F238E27FC236}">
                  <a16:creationId xmlns:a16="http://schemas.microsoft.com/office/drawing/2014/main" id="{B28480C3-7363-3DDC-6030-2B3B34436710}"/>
                </a:ext>
              </a:extLst>
            </p:cNvPr>
            <p:cNvSpPr/>
            <p:nvPr/>
          </p:nvSpPr>
          <p:spPr>
            <a:xfrm>
              <a:off x="7336803" y="6022445"/>
              <a:ext cx="106444" cy="117550"/>
            </a:xfrm>
            <a:custGeom>
              <a:avLst/>
              <a:gdLst>
                <a:gd name="connsiteX0" fmla="*/ 288 w 106444"/>
                <a:gd name="connsiteY0" fmla="*/ 52317 h 117550"/>
                <a:gd name="connsiteX1" fmla="*/ 339 w 106444"/>
                <a:gd name="connsiteY1" fmla="*/ 51890 h 117550"/>
                <a:gd name="connsiteX2" fmla="*/ 64140 w 106444"/>
                <a:gd name="connsiteY2" fmla="*/ 289 h 117550"/>
                <a:gd name="connsiteX3" fmla="*/ 106315 w 106444"/>
                <a:gd name="connsiteY3" fmla="*/ 26295 h 117550"/>
                <a:gd name="connsiteX4" fmla="*/ 99215 w 106444"/>
                <a:gd name="connsiteY4" fmla="*/ 31892 h 117550"/>
                <a:gd name="connsiteX5" fmla="*/ 62928 w 106444"/>
                <a:gd name="connsiteY5" fmla="*/ 8719 h 117550"/>
                <a:gd name="connsiteX6" fmla="*/ 10119 w 106444"/>
                <a:gd name="connsiteY6" fmla="*/ 52624 h 117550"/>
                <a:gd name="connsiteX7" fmla="*/ 10068 w 106444"/>
                <a:gd name="connsiteY7" fmla="*/ 53051 h 117550"/>
                <a:gd name="connsiteX8" fmla="*/ 51919 w 106444"/>
                <a:gd name="connsiteY8" fmla="*/ 108815 h 117550"/>
                <a:gd name="connsiteX9" fmla="*/ 92900 w 106444"/>
                <a:gd name="connsiteY9" fmla="*/ 94175 h 117550"/>
                <a:gd name="connsiteX10" fmla="*/ 98379 w 106444"/>
                <a:gd name="connsiteY10" fmla="*/ 100386 h 117550"/>
                <a:gd name="connsiteX11" fmla="*/ 50297 w 106444"/>
                <a:gd name="connsiteY11" fmla="*/ 116989 h 117550"/>
                <a:gd name="connsiteX12" fmla="*/ 288 w 106444"/>
                <a:gd name="connsiteY12" fmla="*/ 52317 h 11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444" h="117550">
                  <a:moveTo>
                    <a:pt x="288" y="52317"/>
                  </a:moveTo>
                  <a:lnTo>
                    <a:pt x="339" y="51890"/>
                  </a:lnTo>
                  <a:cubicBezTo>
                    <a:pt x="4043" y="20612"/>
                    <a:pt x="32222" y="-3499"/>
                    <a:pt x="64140" y="289"/>
                  </a:cubicBezTo>
                  <a:cubicBezTo>
                    <a:pt x="85082" y="2764"/>
                    <a:pt x="97064" y="13838"/>
                    <a:pt x="106315" y="26295"/>
                  </a:cubicBezTo>
                  <a:lnTo>
                    <a:pt x="99215" y="31892"/>
                  </a:lnTo>
                  <a:cubicBezTo>
                    <a:pt x="90664" y="20800"/>
                    <a:pt x="80269" y="10766"/>
                    <a:pt x="62928" y="8719"/>
                  </a:cubicBezTo>
                  <a:cubicBezTo>
                    <a:pt x="36284" y="5562"/>
                    <a:pt x="13345" y="25356"/>
                    <a:pt x="10119" y="52624"/>
                  </a:cubicBezTo>
                  <a:lnTo>
                    <a:pt x="10068" y="53051"/>
                  </a:lnTo>
                  <a:cubicBezTo>
                    <a:pt x="6808" y="80541"/>
                    <a:pt x="25276" y="105658"/>
                    <a:pt x="51919" y="108815"/>
                  </a:cubicBezTo>
                  <a:cubicBezTo>
                    <a:pt x="68629" y="110795"/>
                    <a:pt x="82130" y="103610"/>
                    <a:pt x="92900" y="94175"/>
                  </a:cubicBezTo>
                  <a:lnTo>
                    <a:pt x="98379" y="100386"/>
                  </a:lnTo>
                  <a:cubicBezTo>
                    <a:pt x="85885" y="111767"/>
                    <a:pt x="71035" y="119446"/>
                    <a:pt x="50297" y="116989"/>
                  </a:cubicBezTo>
                  <a:cubicBezTo>
                    <a:pt x="18363" y="113201"/>
                    <a:pt x="-3450" y="83817"/>
                    <a:pt x="288" y="52317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4" name="Freeform: Shape 1953">
              <a:extLst>
                <a:ext uri="{FF2B5EF4-FFF2-40B4-BE49-F238E27FC236}">
                  <a16:creationId xmlns:a16="http://schemas.microsoft.com/office/drawing/2014/main" id="{3971C712-0BF8-438C-C28F-ADF252769C6F}"/>
                </a:ext>
              </a:extLst>
            </p:cNvPr>
            <p:cNvSpPr/>
            <p:nvPr/>
          </p:nvSpPr>
          <p:spPr>
            <a:xfrm>
              <a:off x="7463864" y="6034041"/>
              <a:ext cx="99280" cy="116979"/>
            </a:xfrm>
            <a:custGeom>
              <a:avLst/>
              <a:gdLst>
                <a:gd name="connsiteX0" fmla="*/ -59 w 99280"/>
                <a:gd name="connsiteY0" fmla="*/ 78739 h 116979"/>
                <a:gd name="connsiteX1" fmla="*/ -25 w 99280"/>
                <a:gd name="connsiteY1" fmla="*/ 78330 h 116979"/>
                <a:gd name="connsiteX2" fmla="*/ 51538 w 99280"/>
                <a:gd name="connsiteY2" fmla="*/ 45277 h 116979"/>
                <a:gd name="connsiteX3" fmla="*/ 89890 w 99280"/>
                <a:gd name="connsiteY3" fmla="*/ 53007 h 116979"/>
                <a:gd name="connsiteX4" fmla="*/ 90266 w 99280"/>
                <a:gd name="connsiteY4" fmla="*/ 46847 h 116979"/>
                <a:gd name="connsiteX5" fmla="*/ 53842 w 99280"/>
                <a:gd name="connsiteY5" fmla="*/ 8521 h 116979"/>
                <a:gd name="connsiteX6" fmla="*/ 17555 w 99280"/>
                <a:gd name="connsiteY6" fmla="*/ 15432 h 116979"/>
                <a:gd name="connsiteX7" fmla="*/ 14859 w 99280"/>
                <a:gd name="connsiteY7" fmla="*/ 7361 h 116979"/>
                <a:gd name="connsiteX8" fmla="*/ 55003 w 99280"/>
                <a:gd name="connsiteY8" fmla="*/ 58 h 116979"/>
                <a:gd name="connsiteX9" fmla="*/ 89737 w 99280"/>
                <a:gd name="connsiteY9" fmla="*/ 14596 h 116979"/>
                <a:gd name="connsiteX10" fmla="*/ 99022 w 99280"/>
                <a:gd name="connsiteY10" fmla="*/ 46966 h 116979"/>
                <a:gd name="connsiteX11" fmla="*/ 94635 w 99280"/>
                <a:gd name="connsiteY11" fmla="*/ 116877 h 116979"/>
                <a:gd name="connsiteX12" fmla="*/ 85931 w 99280"/>
                <a:gd name="connsiteY12" fmla="*/ 116331 h 116979"/>
                <a:gd name="connsiteX13" fmla="*/ 87245 w 99280"/>
                <a:gd name="connsiteY13" fmla="*/ 95291 h 116979"/>
                <a:gd name="connsiteX14" fmla="*/ 40717 w 99280"/>
                <a:gd name="connsiteY14" fmla="*/ 116058 h 116979"/>
                <a:gd name="connsiteX15" fmla="*/ -59 w 99280"/>
                <a:gd name="connsiteY15" fmla="*/ 78739 h 116979"/>
                <a:gd name="connsiteX16" fmla="*/ 88542 w 99280"/>
                <a:gd name="connsiteY16" fmla="*/ 74678 h 116979"/>
                <a:gd name="connsiteX17" fmla="*/ 89361 w 99280"/>
                <a:gd name="connsiteY17" fmla="*/ 61505 h 116979"/>
                <a:gd name="connsiteX18" fmla="*/ 50599 w 99280"/>
                <a:gd name="connsiteY18" fmla="*/ 53331 h 116979"/>
                <a:gd name="connsiteX19" fmla="*/ 9567 w 99280"/>
                <a:gd name="connsiteY19" fmla="*/ 78500 h 116979"/>
                <a:gd name="connsiteX20" fmla="*/ 9533 w 99280"/>
                <a:gd name="connsiteY20" fmla="*/ 78927 h 116979"/>
                <a:gd name="connsiteX21" fmla="*/ 41656 w 99280"/>
                <a:gd name="connsiteY21" fmla="*/ 107799 h 116979"/>
                <a:gd name="connsiteX22" fmla="*/ 88542 w 99280"/>
                <a:gd name="connsiteY22" fmla="*/ 74678 h 11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9280" h="116979">
                  <a:moveTo>
                    <a:pt x="-59" y="78739"/>
                  </a:moveTo>
                  <a:lnTo>
                    <a:pt x="-25" y="78330"/>
                  </a:lnTo>
                  <a:cubicBezTo>
                    <a:pt x="1426" y="54952"/>
                    <a:pt x="22847" y="43485"/>
                    <a:pt x="51538" y="45277"/>
                  </a:cubicBezTo>
                  <a:cubicBezTo>
                    <a:pt x="64629" y="45976"/>
                    <a:pt x="77550" y="48587"/>
                    <a:pt x="89890" y="53007"/>
                  </a:cubicBezTo>
                  <a:lnTo>
                    <a:pt x="90266" y="46847"/>
                  </a:lnTo>
                  <a:cubicBezTo>
                    <a:pt x="91768" y="22838"/>
                    <a:pt x="77857" y="10023"/>
                    <a:pt x="53842" y="8521"/>
                  </a:cubicBezTo>
                  <a:cubicBezTo>
                    <a:pt x="40239" y="7668"/>
                    <a:pt x="28735" y="10791"/>
                    <a:pt x="17555" y="15432"/>
                  </a:cubicBezTo>
                  <a:lnTo>
                    <a:pt x="14859" y="7361"/>
                  </a:lnTo>
                  <a:cubicBezTo>
                    <a:pt x="27335" y="2379"/>
                    <a:pt x="39915" y="-881"/>
                    <a:pt x="55003" y="58"/>
                  </a:cubicBezTo>
                  <a:cubicBezTo>
                    <a:pt x="70313" y="1014"/>
                    <a:pt x="82159" y="6013"/>
                    <a:pt x="89737" y="14596"/>
                  </a:cubicBezTo>
                  <a:cubicBezTo>
                    <a:pt x="96496" y="22497"/>
                    <a:pt x="99875" y="33162"/>
                    <a:pt x="99022" y="46966"/>
                  </a:cubicBezTo>
                  <a:lnTo>
                    <a:pt x="94635" y="116877"/>
                  </a:lnTo>
                  <a:lnTo>
                    <a:pt x="85931" y="116331"/>
                  </a:lnTo>
                  <a:lnTo>
                    <a:pt x="87245" y="95291"/>
                  </a:lnTo>
                  <a:cubicBezTo>
                    <a:pt x="79718" y="106348"/>
                    <a:pt x="64083" y="117525"/>
                    <a:pt x="40717" y="116058"/>
                  </a:cubicBezTo>
                  <a:cubicBezTo>
                    <a:pt x="19450" y="114744"/>
                    <a:pt x="-1493" y="101690"/>
                    <a:pt x="-59" y="78739"/>
                  </a:cubicBezTo>
                  <a:close/>
                  <a:moveTo>
                    <a:pt x="88542" y="74678"/>
                  </a:moveTo>
                  <a:lnTo>
                    <a:pt x="89361" y="61505"/>
                  </a:lnTo>
                  <a:cubicBezTo>
                    <a:pt x="76953" y="56778"/>
                    <a:pt x="63878" y="54014"/>
                    <a:pt x="50599" y="53331"/>
                  </a:cubicBezTo>
                  <a:cubicBezTo>
                    <a:pt x="26380" y="51813"/>
                    <a:pt x="10643" y="61283"/>
                    <a:pt x="9567" y="78500"/>
                  </a:cubicBezTo>
                  <a:lnTo>
                    <a:pt x="9533" y="78927"/>
                  </a:lnTo>
                  <a:cubicBezTo>
                    <a:pt x="8458" y="96127"/>
                    <a:pt x="23802" y="106690"/>
                    <a:pt x="41656" y="107799"/>
                  </a:cubicBezTo>
                  <a:cubicBezTo>
                    <a:pt x="66729" y="109369"/>
                    <a:pt x="87279" y="94865"/>
                    <a:pt x="88542" y="74678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5" name="Freeform: Shape 1954">
              <a:extLst>
                <a:ext uri="{FF2B5EF4-FFF2-40B4-BE49-F238E27FC236}">
                  <a16:creationId xmlns:a16="http://schemas.microsoft.com/office/drawing/2014/main" id="{8894A434-0A64-80F5-91E8-EA86A89BEECB}"/>
                </a:ext>
              </a:extLst>
            </p:cNvPr>
            <p:cNvSpPr/>
            <p:nvPr/>
          </p:nvSpPr>
          <p:spPr>
            <a:xfrm>
              <a:off x="7605326" y="5990638"/>
              <a:ext cx="12613" cy="161765"/>
            </a:xfrm>
            <a:custGeom>
              <a:avLst/>
              <a:gdLst>
                <a:gd name="connsiteX0" fmla="*/ 3541 w 12613"/>
                <a:gd name="connsiteY0" fmla="*/ -103 h 161765"/>
                <a:gd name="connsiteX1" fmla="*/ 12485 w 12613"/>
                <a:gd name="connsiteY1" fmla="*/ 102 h 161765"/>
                <a:gd name="connsiteX2" fmla="*/ 8815 w 12613"/>
                <a:gd name="connsiteY2" fmla="*/ 161662 h 161765"/>
                <a:gd name="connsiteX3" fmla="*/ -129 w 12613"/>
                <a:gd name="connsiteY3" fmla="*/ 161457 h 16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13" h="161765">
                  <a:moveTo>
                    <a:pt x="3541" y="-103"/>
                  </a:moveTo>
                  <a:lnTo>
                    <a:pt x="12485" y="102"/>
                  </a:lnTo>
                  <a:lnTo>
                    <a:pt x="8815" y="161662"/>
                  </a:lnTo>
                  <a:lnTo>
                    <a:pt x="-129" y="161457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6" name="Freeform: Shape 1955">
              <a:extLst>
                <a:ext uri="{FF2B5EF4-FFF2-40B4-BE49-F238E27FC236}">
                  <a16:creationId xmlns:a16="http://schemas.microsoft.com/office/drawing/2014/main" id="{191424A7-1A67-98BC-F971-DE370851F5E8}"/>
                </a:ext>
              </a:extLst>
            </p:cNvPr>
            <p:cNvSpPr/>
            <p:nvPr/>
          </p:nvSpPr>
          <p:spPr>
            <a:xfrm>
              <a:off x="7725230" y="5993051"/>
              <a:ext cx="113229" cy="159034"/>
            </a:xfrm>
            <a:custGeom>
              <a:avLst/>
              <a:gdLst>
                <a:gd name="connsiteX0" fmla="*/ -129 w 113229"/>
                <a:gd name="connsiteY0" fmla="*/ 137169 h 159034"/>
                <a:gd name="connsiteX1" fmla="*/ 5914 w 113229"/>
                <a:gd name="connsiteY1" fmla="*/ 129849 h 159034"/>
                <a:gd name="connsiteX2" fmla="*/ 63416 w 113229"/>
                <a:gd name="connsiteY2" fmla="*/ 150274 h 159034"/>
                <a:gd name="connsiteX3" fmla="*/ 103509 w 113229"/>
                <a:gd name="connsiteY3" fmla="*/ 115703 h 159034"/>
                <a:gd name="connsiteX4" fmla="*/ 103492 w 113229"/>
                <a:gd name="connsiteY4" fmla="*/ 115276 h 159034"/>
                <a:gd name="connsiteX5" fmla="*/ 55872 w 113229"/>
                <a:gd name="connsiteY5" fmla="*/ 83281 h 159034"/>
                <a:gd name="connsiteX6" fmla="*/ 1459 w 113229"/>
                <a:gd name="connsiteY6" fmla="*/ 43079 h 159034"/>
                <a:gd name="connsiteX7" fmla="*/ 1442 w 113229"/>
                <a:gd name="connsiteY7" fmla="*/ 42652 h 159034"/>
                <a:gd name="connsiteX8" fmla="*/ 49455 w 113229"/>
                <a:gd name="connsiteY8" fmla="*/ 27 h 159034"/>
                <a:gd name="connsiteX9" fmla="*/ 103322 w 113229"/>
                <a:gd name="connsiteY9" fmla="*/ 15726 h 159034"/>
                <a:gd name="connsiteX10" fmla="*/ 97535 w 113229"/>
                <a:gd name="connsiteY10" fmla="*/ 23678 h 159034"/>
                <a:gd name="connsiteX11" fmla="*/ 49455 w 113229"/>
                <a:gd name="connsiteY11" fmla="*/ 8542 h 159034"/>
                <a:gd name="connsiteX12" fmla="*/ 10966 w 113229"/>
                <a:gd name="connsiteY12" fmla="*/ 41338 h 159034"/>
                <a:gd name="connsiteX13" fmla="*/ 11000 w 113229"/>
                <a:gd name="connsiteY13" fmla="*/ 41970 h 159034"/>
                <a:gd name="connsiteX14" fmla="*/ 59269 w 113229"/>
                <a:gd name="connsiteY14" fmla="*/ 74152 h 159034"/>
                <a:gd name="connsiteX15" fmla="*/ 113034 w 113229"/>
                <a:gd name="connsiteY15" fmla="*/ 113945 h 159034"/>
                <a:gd name="connsiteX16" fmla="*/ 113051 w 113229"/>
                <a:gd name="connsiteY16" fmla="*/ 114372 h 159034"/>
                <a:gd name="connsiteX17" fmla="*/ 63194 w 113229"/>
                <a:gd name="connsiteY17" fmla="*/ 158806 h 159034"/>
                <a:gd name="connsiteX18" fmla="*/ -129 w 113229"/>
                <a:gd name="connsiteY18" fmla="*/ 137169 h 15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229" h="159034">
                  <a:moveTo>
                    <a:pt x="-129" y="137169"/>
                  </a:moveTo>
                  <a:lnTo>
                    <a:pt x="5914" y="129849"/>
                  </a:lnTo>
                  <a:cubicBezTo>
                    <a:pt x="23255" y="144557"/>
                    <a:pt x="40647" y="151383"/>
                    <a:pt x="63416" y="150274"/>
                  </a:cubicBezTo>
                  <a:cubicBezTo>
                    <a:pt x="88302" y="149063"/>
                    <a:pt x="104431" y="134405"/>
                    <a:pt x="103509" y="115703"/>
                  </a:cubicBezTo>
                  <a:lnTo>
                    <a:pt x="103492" y="115276"/>
                  </a:lnTo>
                  <a:cubicBezTo>
                    <a:pt x="102656" y="98041"/>
                    <a:pt x="92620" y="88947"/>
                    <a:pt x="55872" y="83281"/>
                  </a:cubicBezTo>
                  <a:cubicBezTo>
                    <a:pt x="18066" y="77667"/>
                    <a:pt x="2568" y="66047"/>
                    <a:pt x="1459" y="43079"/>
                  </a:cubicBezTo>
                  <a:lnTo>
                    <a:pt x="1442" y="42652"/>
                  </a:lnTo>
                  <a:cubicBezTo>
                    <a:pt x="332" y="20111"/>
                    <a:pt x="20524" y="1426"/>
                    <a:pt x="49455" y="27"/>
                  </a:cubicBezTo>
                  <a:cubicBezTo>
                    <a:pt x="71370" y="-1048"/>
                    <a:pt x="87431" y="4566"/>
                    <a:pt x="103322" y="15726"/>
                  </a:cubicBezTo>
                  <a:lnTo>
                    <a:pt x="97535" y="23678"/>
                  </a:lnTo>
                  <a:cubicBezTo>
                    <a:pt x="83898" y="12910"/>
                    <a:pt x="66796" y="7518"/>
                    <a:pt x="49455" y="8542"/>
                  </a:cubicBezTo>
                  <a:cubicBezTo>
                    <a:pt x="25200" y="9736"/>
                    <a:pt x="10146" y="24752"/>
                    <a:pt x="10966" y="41338"/>
                  </a:cubicBezTo>
                  <a:lnTo>
                    <a:pt x="11000" y="41970"/>
                  </a:lnTo>
                  <a:cubicBezTo>
                    <a:pt x="11819" y="58983"/>
                    <a:pt x="21667" y="68521"/>
                    <a:pt x="59269" y="74152"/>
                  </a:cubicBezTo>
                  <a:cubicBezTo>
                    <a:pt x="96648" y="80005"/>
                    <a:pt x="111941" y="91830"/>
                    <a:pt x="113034" y="113945"/>
                  </a:cubicBezTo>
                  <a:lnTo>
                    <a:pt x="113051" y="114372"/>
                  </a:lnTo>
                  <a:cubicBezTo>
                    <a:pt x="114245" y="138841"/>
                    <a:pt x="94037" y="157304"/>
                    <a:pt x="63194" y="158806"/>
                  </a:cubicBezTo>
                  <a:cubicBezTo>
                    <a:pt x="38719" y="160000"/>
                    <a:pt x="18749" y="152663"/>
                    <a:pt x="-129" y="137169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7" name="Freeform: Shape 1956">
              <a:extLst>
                <a:ext uri="{FF2B5EF4-FFF2-40B4-BE49-F238E27FC236}">
                  <a16:creationId xmlns:a16="http://schemas.microsoft.com/office/drawing/2014/main" id="{49DBFDA7-8B29-1DB9-C6E1-C92CE9B4FEEC}"/>
                </a:ext>
              </a:extLst>
            </p:cNvPr>
            <p:cNvSpPr/>
            <p:nvPr/>
          </p:nvSpPr>
          <p:spPr>
            <a:xfrm>
              <a:off x="7869341" y="6023987"/>
              <a:ext cx="105392" cy="117297"/>
            </a:xfrm>
            <a:custGeom>
              <a:avLst/>
              <a:gdLst>
                <a:gd name="connsiteX0" fmla="*/ 311 w 105392"/>
                <a:gd name="connsiteY0" fmla="*/ 64631 h 117297"/>
                <a:gd name="connsiteX1" fmla="*/ 277 w 105392"/>
                <a:gd name="connsiteY1" fmla="*/ 64205 h 117297"/>
                <a:gd name="connsiteX2" fmla="*/ 47078 w 105392"/>
                <a:gd name="connsiteY2" fmla="*/ 232 h 117297"/>
                <a:gd name="connsiteX3" fmla="*/ 104700 w 105392"/>
                <a:gd name="connsiteY3" fmla="*/ 53284 h 117297"/>
                <a:gd name="connsiteX4" fmla="*/ 105059 w 105392"/>
                <a:gd name="connsiteY4" fmla="*/ 56680 h 117297"/>
                <a:gd name="connsiteX5" fmla="*/ 10211 w 105392"/>
                <a:gd name="connsiteY5" fmla="*/ 66986 h 117297"/>
                <a:gd name="connsiteX6" fmla="*/ 61228 w 105392"/>
                <a:gd name="connsiteY6" fmla="*/ 108554 h 117297"/>
                <a:gd name="connsiteX7" fmla="*/ 98317 w 105392"/>
                <a:gd name="connsiteY7" fmla="*/ 85245 h 117297"/>
                <a:gd name="connsiteX8" fmla="*/ 105264 w 105392"/>
                <a:gd name="connsiteY8" fmla="*/ 90057 h 117297"/>
                <a:gd name="connsiteX9" fmla="*/ 61688 w 105392"/>
                <a:gd name="connsiteY9" fmla="*/ 116864 h 117297"/>
                <a:gd name="connsiteX10" fmla="*/ 311 w 105392"/>
                <a:gd name="connsiteY10" fmla="*/ 64631 h 117297"/>
                <a:gd name="connsiteX11" fmla="*/ 94664 w 105392"/>
                <a:gd name="connsiteY11" fmla="*/ 49666 h 117297"/>
                <a:gd name="connsiteX12" fmla="*/ 47761 w 105392"/>
                <a:gd name="connsiteY12" fmla="*/ 8509 h 117297"/>
                <a:gd name="connsiteX13" fmla="*/ 9340 w 105392"/>
                <a:gd name="connsiteY13" fmla="*/ 58949 h 117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392" h="117297">
                  <a:moveTo>
                    <a:pt x="311" y="64631"/>
                  </a:moveTo>
                  <a:lnTo>
                    <a:pt x="277" y="64205"/>
                  </a:lnTo>
                  <a:cubicBezTo>
                    <a:pt x="-3273" y="31613"/>
                    <a:pt x="16816" y="3526"/>
                    <a:pt x="47078" y="232"/>
                  </a:cubicBezTo>
                  <a:cubicBezTo>
                    <a:pt x="79678" y="-3317"/>
                    <a:pt x="101269" y="21750"/>
                    <a:pt x="104700" y="53284"/>
                  </a:cubicBezTo>
                  <a:lnTo>
                    <a:pt x="105059" y="56680"/>
                  </a:lnTo>
                  <a:lnTo>
                    <a:pt x="10211" y="66986"/>
                  </a:lnTo>
                  <a:cubicBezTo>
                    <a:pt x="15058" y="95807"/>
                    <a:pt x="37725" y="111113"/>
                    <a:pt x="61228" y="108554"/>
                  </a:cubicBezTo>
                  <a:cubicBezTo>
                    <a:pt x="78586" y="106660"/>
                    <a:pt x="90363" y="96814"/>
                    <a:pt x="98317" y="85245"/>
                  </a:cubicBezTo>
                  <a:lnTo>
                    <a:pt x="105264" y="90057"/>
                  </a:lnTo>
                  <a:cubicBezTo>
                    <a:pt x="95859" y="103929"/>
                    <a:pt x="82648" y="114577"/>
                    <a:pt x="61688" y="116864"/>
                  </a:cubicBezTo>
                  <a:cubicBezTo>
                    <a:pt x="32058" y="120072"/>
                    <a:pt x="4135" y="99766"/>
                    <a:pt x="311" y="64631"/>
                  </a:cubicBezTo>
                  <a:close/>
                  <a:moveTo>
                    <a:pt x="94664" y="49666"/>
                  </a:moveTo>
                  <a:cubicBezTo>
                    <a:pt x="90619" y="26340"/>
                    <a:pt x="74438" y="5608"/>
                    <a:pt x="47761" y="8509"/>
                  </a:cubicBezTo>
                  <a:cubicBezTo>
                    <a:pt x="23848" y="11102"/>
                    <a:pt x="8197" y="32722"/>
                    <a:pt x="9340" y="58949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8" name="Freeform: Shape 1957">
              <a:extLst>
                <a:ext uri="{FF2B5EF4-FFF2-40B4-BE49-F238E27FC236}">
                  <a16:creationId xmlns:a16="http://schemas.microsoft.com/office/drawing/2014/main" id="{C97D6437-BE58-1D6F-13E4-F9C1FABCD12C}"/>
                </a:ext>
              </a:extLst>
            </p:cNvPr>
            <p:cNvSpPr/>
            <p:nvPr/>
          </p:nvSpPr>
          <p:spPr>
            <a:xfrm>
              <a:off x="8001974" y="6004914"/>
              <a:ext cx="108485" cy="117586"/>
            </a:xfrm>
            <a:custGeom>
              <a:avLst/>
              <a:gdLst>
                <a:gd name="connsiteX0" fmla="*/ 742 w 108485"/>
                <a:gd name="connsiteY0" fmla="*/ 68552 h 117586"/>
                <a:gd name="connsiteX1" fmla="*/ 674 w 108485"/>
                <a:gd name="connsiteY1" fmla="*/ 68142 h 117586"/>
                <a:gd name="connsiteX2" fmla="*/ 47543 w 108485"/>
                <a:gd name="connsiteY2" fmla="*/ 774 h 117586"/>
                <a:gd name="connsiteX3" fmla="*/ 95283 w 108485"/>
                <a:gd name="connsiteY3" fmla="*/ 13982 h 117586"/>
                <a:gd name="connsiteX4" fmla="*/ 90026 w 108485"/>
                <a:gd name="connsiteY4" fmla="*/ 21319 h 117586"/>
                <a:gd name="connsiteX5" fmla="*/ 48721 w 108485"/>
                <a:gd name="connsiteY5" fmla="*/ 9204 h 117586"/>
                <a:gd name="connsiteX6" fmla="*/ 10266 w 108485"/>
                <a:gd name="connsiteY6" fmla="*/ 66111 h 117586"/>
                <a:gd name="connsiteX7" fmla="*/ 10334 w 108485"/>
                <a:gd name="connsiteY7" fmla="*/ 66521 h 117586"/>
                <a:gd name="connsiteX8" fmla="*/ 66096 w 108485"/>
                <a:gd name="connsiteY8" fmla="*/ 108395 h 117586"/>
                <a:gd name="connsiteX9" fmla="*/ 101359 w 108485"/>
                <a:gd name="connsiteY9" fmla="*/ 82902 h 117586"/>
                <a:gd name="connsiteX10" fmla="*/ 108357 w 108485"/>
                <a:gd name="connsiteY10" fmla="*/ 87339 h 117586"/>
                <a:gd name="connsiteX11" fmla="*/ 66830 w 108485"/>
                <a:gd name="connsiteY11" fmla="*/ 116706 h 117586"/>
                <a:gd name="connsiteX12" fmla="*/ 742 w 108485"/>
                <a:gd name="connsiteY12" fmla="*/ 68552 h 11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485" h="117586">
                  <a:moveTo>
                    <a:pt x="742" y="68552"/>
                  </a:moveTo>
                  <a:lnTo>
                    <a:pt x="674" y="68142"/>
                  </a:lnTo>
                  <a:cubicBezTo>
                    <a:pt x="-4498" y="37052"/>
                    <a:pt x="15813" y="6047"/>
                    <a:pt x="47543" y="774"/>
                  </a:cubicBezTo>
                  <a:cubicBezTo>
                    <a:pt x="68332" y="-2690"/>
                    <a:pt x="82926" y="4597"/>
                    <a:pt x="95283" y="13982"/>
                  </a:cubicBezTo>
                  <a:lnTo>
                    <a:pt x="90026" y="21319"/>
                  </a:lnTo>
                  <a:cubicBezTo>
                    <a:pt x="78727" y="13060"/>
                    <a:pt x="65960" y="6337"/>
                    <a:pt x="48721" y="9204"/>
                  </a:cubicBezTo>
                  <a:cubicBezTo>
                    <a:pt x="22248" y="13606"/>
                    <a:pt x="5760" y="39014"/>
                    <a:pt x="10266" y="66111"/>
                  </a:cubicBezTo>
                  <a:lnTo>
                    <a:pt x="10334" y="66521"/>
                  </a:lnTo>
                  <a:cubicBezTo>
                    <a:pt x="14875" y="93823"/>
                    <a:pt x="39624" y="112798"/>
                    <a:pt x="66096" y="108395"/>
                  </a:cubicBezTo>
                  <a:cubicBezTo>
                    <a:pt x="82687" y="105648"/>
                    <a:pt x="93661" y="94966"/>
                    <a:pt x="101359" y="82902"/>
                  </a:cubicBezTo>
                  <a:lnTo>
                    <a:pt x="108357" y="87339"/>
                  </a:lnTo>
                  <a:cubicBezTo>
                    <a:pt x="99533" y="101758"/>
                    <a:pt x="87414" y="113276"/>
                    <a:pt x="66830" y="116706"/>
                  </a:cubicBezTo>
                  <a:cubicBezTo>
                    <a:pt x="35100" y="121979"/>
                    <a:pt x="5948" y="99846"/>
                    <a:pt x="742" y="68552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9" name="Freeform: Shape 1958">
              <a:extLst>
                <a:ext uri="{FF2B5EF4-FFF2-40B4-BE49-F238E27FC236}">
                  <a16:creationId xmlns:a16="http://schemas.microsoft.com/office/drawing/2014/main" id="{4E2EF592-35BA-2F96-659D-16FE4DCDA6C1}"/>
                </a:ext>
              </a:extLst>
            </p:cNvPr>
            <p:cNvSpPr/>
            <p:nvPr/>
          </p:nvSpPr>
          <p:spPr>
            <a:xfrm>
              <a:off x="8123636" y="5974018"/>
              <a:ext cx="118880" cy="124616"/>
            </a:xfrm>
            <a:custGeom>
              <a:avLst/>
              <a:gdLst>
                <a:gd name="connsiteX0" fmla="*/ 14686 w 118880"/>
                <a:gd name="connsiteY0" fmla="*/ 86615 h 124616"/>
                <a:gd name="connsiteX1" fmla="*/ -129 w 118880"/>
                <a:gd name="connsiteY1" fmla="*/ 21192 h 124616"/>
                <a:gd name="connsiteX2" fmla="*/ 8798 w 118880"/>
                <a:gd name="connsiteY2" fmla="*/ 19179 h 124616"/>
                <a:gd name="connsiteX3" fmla="*/ 23289 w 118880"/>
                <a:gd name="connsiteY3" fmla="*/ 83134 h 124616"/>
                <a:gd name="connsiteX4" fmla="*/ 69083 w 118880"/>
                <a:gd name="connsiteY4" fmla="*/ 114685 h 124616"/>
                <a:gd name="connsiteX5" fmla="*/ 99396 w 118880"/>
                <a:gd name="connsiteY5" fmla="*/ 64381 h 124616"/>
                <a:gd name="connsiteX6" fmla="*/ 85246 w 118880"/>
                <a:gd name="connsiteY6" fmla="*/ 1876 h 124616"/>
                <a:gd name="connsiteX7" fmla="*/ 93968 w 118880"/>
                <a:gd name="connsiteY7" fmla="*/ -103 h 124616"/>
                <a:gd name="connsiteX8" fmla="*/ 118751 w 118880"/>
                <a:gd name="connsiteY8" fmla="*/ 109344 h 124616"/>
                <a:gd name="connsiteX9" fmla="*/ 110029 w 118880"/>
                <a:gd name="connsiteY9" fmla="*/ 111324 h 124616"/>
                <a:gd name="connsiteX10" fmla="*/ 104772 w 118880"/>
                <a:gd name="connsiteY10" fmla="*/ 88048 h 124616"/>
                <a:gd name="connsiteX11" fmla="*/ 69680 w 118880"/>
                <a:gd name="connsiteY11" fmla="*/ 123080 h 124616"/>
                <a:gd name="connsiteX12" fmla="*/ 14686 w 118880"/>
                <a:gd name="connsiteY12" fmla="*/ 86615 h 12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880" h="124616">
                  <a:moveTo>
                    <a:pt x="14686" y="86615"/>
                  </a:moveTo>
                  <a:lnTo>
                    <a:pt x="-129" y="21192"/>
                  </a:lnTo>
                  <a:lnTo>
                    <a:pt x="8798" y="19179"/>
                  </a:lnTo>
                  <a:lnTo>
                    <a:pt x="23289" y="83134"/>
                  </a:lnTo>
                  <a:cubicBezTo>
                    <a:pt x="28700" y="107024"/>
                    <a:pt x="45409" y="120043"/>
                    <a:pt x="69083" y="114685"/>
                  </a:cubicBezTo>
                  <a:cubicBezTo>
                    <a:pt x="91527" y="109617"/>
                    <a:pt x="104807" y="88270"/>
                    <a:pt x="99396" y="64381"/>
                  </a:cubicBezTo>
                  <a:lnTo>
                    <a:pt x="85246" y="1876"/>
                  </a:lnTo>
                  <a:lnTo>
                    <a:pt x="93968" y="-103"/>
                  </a:lnTo>
                  <a:lnTo>
                    <a:pt x="118751" y="109344"/>
                  </a:lnTo>
                  <a:lnTo>
                    <a:pt x="110029" y="111324"/>
                  </a:lnTo>
                  <a:lnTo>
                    <a:pt x="104772" y="88048"/>
                  </a:lnTo>
                  <a:cubicBezTo>
                    <a:pt x="101495" y="102553"/>
                    <a:pt x="91493" y="118132"/>
                    <a:pt x="69680" y="123080"/>
                  </a:cubicBezTo>
                  <a:cubicBezTo>
                    <a:pt x="41432" y="129462"/>
                    <a:pt x="20899" y="114037"/>
                    <a:pt x="14686" y="86615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0" name="Freeform: Shape 1959">
              <a:extLst>
                <a:ext uri="{FF2B5EF4-FFF2-40B4-BE49-F238E27FC236}">
                  <a16:creationId xmlns:a16="http://schemas.microsoft.com/office/drawing/2014/main" id="{FA9AD11B-1794-5832-670E-970EC2F4A1ED}"/>
                </a:ext>
              </a:extLst>
            </p:cNvPr>
            <p:cNvSpPr/>
            <p:nvPr/>
          </p:nvSpPr>
          <p:spPr>
            <a:xfrm>
              <a:off x="8259226" y="5945368"/>
              <a:ext cx="57656" cy="125623"/>
            </a:xfrm>
            <a:custGeom>
              <a:avLst/>
              <a:gdLst>
                <a:gd name="connsiteX0" fmla="*/ -129 w 57656"/>
                <a:gd name="connsiteY0" fmla="*/ 17439 h 125623"/>
                <a:gd name="connsiteX1" fmla="*/ 8491 w 57656"/>
                <a:gd name="connsiteY1" fmla="*/ 15050 h 125623"/>
                <a:gd name="connsiteX2" fmla="*/ 17349 w 57656"/>
                <a:gd name="connsiteY2" fmla="*/ 46839 h 125623"/>
                <a:gd name="connsiteX3" fmla="*/ 54899 w 57656"/>
                <a:gd name="connsiteY3" fmla="*/ -103 h 125623"/>
                <a:gd name="connsiteX4" fmla="*/ 57528 w 57656"/>
                <a:gd name="connsiteY4" fmla="*/ 9333 h 125623"/>
                <a:gd name="connsiteX5" fmla="*/ 56504 w 57656"/>
                <a:gd name="connsiteY5" fmla="*/ 9623 h 125623"/>
                <a:gd name="connsiteX6" fmla="*/ 25303 w 57656"/>
                <a:gd name="connsiteY6" fmla="*/ 75336 h 125623"/>
                <a:gd name="connsiteX7" fmla="*/ 38633 w 57656"/>
                <a:gd name="connsiteY7" fmla="*/ 123132 h 125623"/>
                <a:gd name="connsiteX8" fmla="*/ 30014 w 57656"/>
                <a:gd name="connsiteY8" fmla="*/ 125521 h 12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56" h="125623">
                  <a:moveTo>
                    <a:pt x="-129" y="17439"/>
                  </a:moveTo>
                  <a:lnTo>
                    <a:pt x="8491" y="15050"/>
                  </a:lnTo>
                  <a:lnTo>
                    <a:pt x="17349" y="46839"/>
                  </a:lnTo>
                  <a:cubicBezTo>
                    <a:pt x="19483" y="25902"/>
                    <a:pt x="32574" y="5460"/>
                    <a:pt x="54899" y="-103"/>
                  </a:cubicBezTo>
                  <a:lnTo>
                    <a:pt x="57528" y="9333"/>
                  </a:lnTo>
                  <a:lnTo>
                    <a:pt x="56504" y="9623"/>
                  </a:lnTo>
                  <a:cubicBezTo>
                    <a:pt x="30850" y="16756"/>
                    <a:pt x="16667" y="44365"/>
                    <a:pt x="25303" y="75336"/>
                  </a:cubicBezTo>
                  <a:lnTo>
                    <a:pt x="38633" y="123132"/>
                  </a:lnTo>
                  <a:lnTo>
                    <a:pt x="30014" y="125521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1" name="Freeform: Shape 1960">
              <a:extLst>
                <a:ext uri="{FF2B5EF4-FFF2-40B4-BE49-F238E27FC236}">
                  <a16:creationId xmlns:a16="http://schemas.microsoft.com/office/drawing/2014/main" id="{04A55E2B-4971-C60B-5AAC-31FB5E131BF0}"/>
                </a:ext>
              </a:extLst>
            </p:cNvPr>
            <p:cNvSpPr/>
            <p:nvPr/>
          </p:nvSpPr>
          <p:spPr>
            <a:xfrm>
              <a:off x="8329052" y="5893102"/>
              <a:ext cx="56478" cy="152414"/>
            </a:xfrm>
            <a:custGeom>
              <a:avLst/>
              <a:gdLst>
                <a:gd name="connsiteX0" fmla="*/ -129 w 56478"/>
                <a:gd name="connsiteY0" fmla="*/ 3327 h 152414"/>
                <a:gd name="connsiteX1" fmla="*/ 10846 w 56478"/>
                <a:gd name="connsiteY1" fmla="*/ -103 h 152414"/>
                <a:gd name="connsiteX2" fmla="*/ 15045 w 56478"/>
                <a:gd name="connsiteY2" fmla="*/ 13309 h 152414"/>
                <a:gd name="connsiteX3" fmla="*/ 4070 w 56478"/>
                <a:gd name="connsiteY3" fmla="*/ 16739 h 152414"/>
                <a:gd name="connsiteX4" fmla="*/ 14311 w 56478"/>
                <a:gd name="connsiteY4" fmla="*/ 45218 h 152414"/>
                <a:gd name="connsiteX5" fmla="*/ 22845 w 56478"/>
                <a:gd name="connsiteY5" fmla="*/ 42539 h 152414"/>
                <a:gd name="connsiteX6" fmla="*/ 56350 w 56478"/>
                <a:gd name="connsiteY6" fmla="*/ 149649 h 152414"/>
                <a:gd name="connsiteX7" fmla="*/ 47816 w 56478"/>
                <a:gd name="connsiteY7" fmla="*/ 152311 h 15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478" h="152414">
                  <a:moveTo>
                    <a:pt x="-129" y="3327"/>
                  </a:moveTo>
                  <a:lnTo>
                    <a:pt x="10846" y="-103"/>
                  </a:lnTo>
                  <a:lnTo>
                    <a:pt x="15045" y="13309"/>
                  </a:lnTo>
                  <a:lnTo>
                    <a:pt x="4070" y="16739"/>
                  </a:lnTo>
                  <a:close/>
                  <a:moveTo>
                    <a:pt x="14311" y="45218"/>
                  </a:moveTo>
                  <a:lnTo>
                    <a:pt x="22845" y="42539"/>
                  </a:lnTo>
                  <a:lnTo>
                    <a:pt x="56350" y="149649"/>
                  </a:lnTo>
                  <a:lnTo>
                    <a:pt x="47816" y="152311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2" name="Freeform: Shape 1961">
              <a:extLst>
                <a:ext uri="{FF2B5EF4-FFF2-40B4-BE49-F238E27FC236}">
                  <a16:creationId xmlns:a16="http://schemas.microsoft.com/office/drawing/2014/main" id="{4A40CDE9-24A6-3811-47F3-D70CE6552615}"/>
                </a:ext>
              </a:extLst>
            </p:cNvPr>
            <p:cNvSpPr/>
            <p:nvPr/>
          </p:nvSpPr>
          <p:spPr>
            <a:xfrm>
              <a:off x="8384336" y="5882317"/>
              <a:ext cx="98005" cy="137714"/>
            </a:xfrm>
            <a:custGeom>
              <a:avLst/>
              <a:gdLst>
                <a:gd name="connsiteX0" fmla="*/ 43190 w 98005"/>
                <a:gd name="connsiteY0" fmla="*/ 116460 h 137714"/>
                <a:gd name="connsiteX1" fmla="*/ 18424 w 98005"/>
                <a:gd name="connsiteY1" fmla="*/ 45270 h 137714"/>
                <a:gd name="connsiteX2" fmla="*/ 2517 w 98005"/>
                <a:gd name="connsiteY2" fmla="*/ 50798 h 137714"/>
                <a:gd name="connsiteX3" fmla="*/ -129 w 98005"/>
                <a:gd name="connsiteY3" fmla="*/ 43154 h 137714"/>
                <a:gd name="connsiteX4" fmla="*/ 15762 w 98005"/>
                <a:gd name="connsiteY4" fmla="*/ 37625 h 137714"/>
                <a:gd name="connsiteX5" fmla="*/ 3643 w 98005"/>
                <a:gd name="connsiteY5" fmla="*/ 2849 h 137714"/>
                <a:gd name="connsiteX6" fmla="*/ 12092 w 98005"/>
                <a:gd name="connsiteY6" fmla="*/ -103 h 137714"/>
                <a:gd name="connsiteX7" fmla="*/ 24211 w 98005"/>
                <a:gd name="connsiteY7" fmla="*/ 34690 h 137714"/>
                <a:gd name="connsiteX8" fmla="*/ 62017 w 98005"/>
                <a:gd name="connsiteY8" fmla="*/ 21534 h 137714"/>
                <a:gd name="connsiteX9" fmla="*/ 64679 w 98005"/>
                <a:gd name="connsiteY9" fmla="*/ 29178 h 137714"/>
                <a:gd name="connsiteX10" fmla="*/ 26856 w 98005"/>
                <a:gd name="connsiteY10" fmla="*/ 42335 h 137714"/>
                <a:gd name="connsiteX11" fmla="*/ 51298 w 98005"/>
                <a:gd name="connsiteY11" fmla="*/ 112518 h 137714"/>
                <a:gd name="connsiteX12" fmla="*/ 80723 w 98005"/>
                <a:gd name="connsiteY12" fmla="*/ 127074 h 137714"/>
                <a:gd name="connsiteX13" fmla="*/ 95078 w 98005"/>
                <a:gd name="connsiteY13" fmla="*/ 117791 h 137714"/>
                <a:gd name="connsiteX14" fmla="*/ 97877 w 98005"/>
                <a:gd name="connsiteY14" fmla="*/ 125828 h 137714"/>
                <a:gd name="connsiteX15" fmla="*/ 82242 w 98005"/>
                <a:gd name="connsiteY15" fmla="*/ 135333 h 137714"/>
                <a:gd name="connsiteX16" fmla="*/ 43190 w 98005"/>
                <a:gd name="connsiteY16" fmla="*/ 116460 h 13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8005" h="137714">
                  <a:moveTo>
                    <a:pt x="43190" y="116460"/>
                  </a:moveTo>
                  <a:lnTo>
                    <a:pt x="18424" y="45270"/>
                  </a:lnTo>
                  <a:lnTo>
                    <a:pt x="2517" y="50798"/>
                  </a:lnTo>
                  <a:lnTo>
                    <a:pt x="-129" y="43154"/>
                  </a:lnTo>
                  <a:lnTo>
                    <a:pt x="15762" y="37625"/>
                  </a:lnTo>
                  <a:lnTo>
                    <a:pt x="3643" y="2849"/>
                  </a:lnTo>
                  <a:lnTo>
                    <a:pt x="12092" y="-103"/>
                  </a:lnTo>
                  <a:lnTo>
                    <a:pt x="24211" y="34690"/>
                  </a:lnTo>
                  <a:lnTo>
                    <a:pt x="62017" y="21534"/>
                  </a:lnTo>
                  <a:lnTo>
                    <a:pt x="64679" y="29178"/>
                  </a:lnTo>
                  <a:lnTo>
                    <a:pt x="26856" y="42335"/>
                  </a:lnTo>
                  <a:lnTo>
                    <a:pt x="51298" y="112518"/>
                  </a:lnTo>
                  <a:cubicBezTo>
                    <a:pt x="56691" y="127995"/>
                    <a:pt x="67649" y="131629"/>
                    <a:pt x="80723" y="127074"/>
                  </a:cubicBezTo>
                  <a:cubicBezTo>
                    <a:pt x="86134" y="125094"/>
                    <a:pt x="91050" y="121920"/>
                    <a:pt x="95078" y="117791"/>
                  </a:cubicBezTo>
                  <a:lnTo>
                    <a:pt x="97877" y="125828"/>
                  </a:lnTo>
                  <a:cubicBezTo>
                    <a:pt x="93439" y="130128"/>
                    <a:pt x="88097" y="133370"/>
                    <a:pt x="82242" y="135333"/>
                  </a:cubicBezTo>
                  <a:cubicBezTo>
                    <a:pt x="65345" y="141220"/>
                    <a:pt x="49984" y="135964"/>
                    <a:pt x="43190" y="116460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3" name="Freeform: Shape 1962">
              <a:extLst>
                <a:ext uri="{FF2B5EF4-FFF2-40B4-BE49-F238E27FC236}">
                  <a16:creationId xmlns:a16="http://schemas.microsoft.com/office/drawing/2014/main" id="{7607AFDE-009C-8158-E385-AA24775FA370}"/>
                </a:ext>
              </a:extLst>
            </p:cNvPr>
            <p:cNvSpPr/>
            <p:nvPr/>
          </p:nvSpPr>
          <p:spPr>
            <a:xfrm>
              <a:off x="8466382" y="5855561"/>
              <a:ext cx="103109" cy="173472"/>
            </a:xfrm>
            <a:custGeom>
              <a:avLst/>
              <a:gdLst>
                <a:gd name="connsiteX0" fmla="*/ 93900 w 103109"/>
                <a:gd name="connsiteY0" fmla="*/ 3565 h 173472"/>
                <a:gd name="connsiteX1" fmla="*/ 102981 w 103109"/>
                <a:gd name="connsiteY1" fmla="*/ -103 h 173472"/>
                <a:gd name="connsiteX2" fmla="*/ 100181 w 103109"/>
                <a:gd name="connsiteY2" fmla="*/ 125674 h 173472"/>
                <a:gd name="connsiteX3" fmla="*/ 78061 w 103109"/>
                <a:gd name="connsiteY3" fmla="*/ 169938 h 173472"/>
                <a:gd name="connsiteX4" fmla="*/ 55718 w 103109"/>
                <a:gd name="connsiteY4" fmla="*/ 173197 h 173472"/>
                <a:gd name="connsiteX5" fmla="*/ 55941 w 103109"/>
                <a:gd name="connsiteY5" fmla="*/ 164614 h 173472"/>
                <a:gd name="connsiteX6" fmla="*/ 75261 w 103109"/>
                <a:gd name="connsiteY6" fmla="*/ 161884 h 173472"/>
                <a:gd name="connsiteX7" fmla="*/ 91835 w 103109"/>
                <a:gd name="connsiteY7" fmla="*/ 124906 h 173472"/>
                <a:gd name="connsiteX8" fmla="*/ -129 w 103109"/>
                <a:gd name="connsiteY8" fmla="*/ 41430 h 173472"/>
                <a:gd name="connsiteX9" fmla="*/ 9549 w 103109"/>
                <a:gd name="connsiteY9" fmla="*/ 37540 h 173472"/>
                <a:gd name="connsiteX10" fmla="*/ 92483 w 103109"/>
                <a:gd name="connsiteY10" fmla="*/ 114549 h 17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109" h="173472">
                  <a:moveTo>
                    <a:pt x="93900" y="3565"/>
                  </a:moveTo>
                  <a:lnTo>
                    <a:pt x="102981" y="-103"/>
                  </a:lnTo>
                  <a:lnTo>
                    <a:pt x="100181" y="125674"/>
                  </a:lnTo>
                  <a:cubicBezTo>
                    <a:pt x="99499" y="153045"/>
                    <a:pt x="92483" y="164136"/>
                    <a:pt x="78061" y="169938"/>
                  </a:cubicBezTo>
                  <a:cubicBezTo>
                    <a:pt x="70961" y="172719"/>
                    <a:pt x="63314" y="173828"/>
                    <a:pt x="55718" y="173197"/>
                  </a:cubicBezTo>
                  <a:lnTo>
                    <a:pt x="55941" y="164614"/>
                  </a:lnTo>
                  <a:cubicBezTo>
                    <a:pt x="62512" y="165416"/>
                    <a:pt x="69168" y="164460"/>
                    <a:pt x="75261" y="161884"/>
                  </a:cubicBezTo>
                  <a:cubicBezTo>
                    <a:pt x="86527" y="157345"/>
                    <a:pt x="91049" y="148642"/>
                    <a:pt x="91835" y="124906"/>
                  </a:cubicBezTo>
                  <a:lnTo>
                    <a:pt x="-129" y="41430"/>
                  </a:lnTo>
                  <a:lnTo>
                    <a:pt x="9549" y="37540"/>
                  </a:lnTo>
                  <a:lnTo>
                    <a:pt x="92483" y="114549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4" name="Freeform: Shape 1963">
              <a:extLst>
                <a:ext uri="{FF2B5EF4-FFF2-40B4-BE49-F238E27FC236}">
                  <a16:creationId xmlns:a16="http://schemas.microsoft.com/office/drawing/2014/main" id="{A2F7D9CC-9785-0188-805A-1FCC5644C348}"/>
                </a:ext>
              </a:extLst>
            </p:cNvPr>
            <p:cNvSpPr/>
            <p:nvPr/>
          </p:nvSpPr>
          <p:spPr>
            <a:xfrm>
              <a:off x="6347489" y="5956852"/>
              <a:ext cx="84984" cy="139462"/>
            </a:xfrm>
            <a:custGeom>
              <a:avLst/>
              <a:gdLst>
                <a:gd name="connsiteX0" fmla="*/ 76526 w 84984"/>
                <a:gd name="connsiteY0" fmla="*/ -103 h 139462"/>
                <a:gd name="connsiteX1" fmla="*/ 84856 w 84984"/>
                <a:gd name="connsiteY1" fmla="*/ 4624 h 139462"/>
                <a:gd name="connsiteX2" fmla="*/ 8201 w 84984"/>
                <a:gd name="connsiteY2" fmla="*/ 139359 h 139462"/>
                <a:gd name="connsiteX3" fmla="*/ -129 w 84984"/>
                <a:gd name="connsiteY3" fmla="*/ 134633 h 139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984" h="139462">
                  <a:moveTo>
                    <a:pt x="76526" y="-103"/>
                  </a:moveTo>
                  <a:lnTo>
                    <a:pt x="84856" y="4624"/>
                  </a:lnTo>
                  <a:lnTo>
                    <a:pt x="8201" y="139359"/>
                  </a:lnTo>
                  <a:lnTo>
                    <a:pt x="-129" y="134633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5" name="Freeform: Shape 1964">
              <a:extLst>
                <a:ext uri="{FF2B5EF4-FFF2-40B4-BE49-F238E27FC236}">
                  <a16:creationId xmlns:a16="http://schemas.microsoft.com/office/drawing/2014/main" id="{FD56C6D3-487E-3781-2EB2-92012F751160}"/>
                </a:ext>
              </a:extLst>
            </p:cNvPr>
            <p:cNvSpPr/>
            <p:nvPr/>
          </p:nvSpPr>
          <p:spPr>
            <a:xfrm>
              <a:off x="6400709" y="6022019"/>
              <a:ext cx="123219" cy="144001"/>
            </a:xfrm>
            <a:custGeom>
              <a:avLst/>
              <a:gdLst>
                <a:gd name="connsiteX0" fmla="*/ 51520 w 123219"/>
                <a:gd name="connsiteY0" fmla="*/ -103 h 144001"/>
                <a:gd name="connsiteX1" fmla="*/ 59460 w 123219"/>
                <a:gd name="connsiteY1" fmla="*/ 4009 h 144001"/>
                <a:gd name="connsiteX2" fmla="*/ 48485 w 123219"/>
                <a:gd name="connsiteY2" fmla="*/ 25168 h 144001"/>
                <a:gd name="connsiteX3" fmla="*/ 97983 w 123219"/>
                <a:gd name="connsiteY3" fmla="*/ 20851 h 144001"/>
                <a:gd name="connsiteX4" fmla="*/ 116394 w 123219"/>
                <a:gd name="connsiteY4" fmla="*/ 84346 h 144001"/>
                <a:gd name="connsiteX5" fmla="*/ 85525 w 123219"/>
                <a:gd name="connsiteY5" fmla="*/ 143898 h 144001"/>
                <a:gd name="connsiteX6" fmla="*/ 77393 w 123219"/>
                <a:gd name="connsiteY6" fmla="*/ 139684 h 144001"/>
                <a:gd name="connsiteX7" fmla="*/ 107580 w 123219"/>
                <a:gd name="connsiteY7" fmla="*/ 81462 h 144001"/>
                <a:gd name="connsiteX8" fmla="*/ 93026 w 123219"/>
                <a:gd name="connsiteY8" fmla="*/ 27643 h 144001"/>
                <a:gd name="connsiteX9" fmla="*/ 37312 w 123219"/>
                <a:gd name="connsiteY9" fmla="*/ 46720 h 144001"/>
                <a:gd name="connsiteX10" fmla="*/ 7811 w 123219"/>
                <a:gd name="connsiteY10" fmla="*/ 103627 h 144001"/>
                <a:gd name="connsiteX11" fmla="*/ -129 w 123219"/>
                <a:gd name="connsiteY11" fmla="*/ 99515 h 14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219" h="144001">
                  <a:moveTo>
                    <a:pt x="51520" y="-103"/>
                  </a:moveTo>
                  <a:lnTo>
                    <a:pt x="59460" y="4009"/>
                  </a:lnTo>
                  <a:lnTo>
                    <a:pt x="48485" y="25168"/>
                  </a:lnTo>
                  <a:cubicBezTo>
                    <a:pt x="60330" y="16210"/>
                    <a:pt x="78131" y="10562"/>
                    <a:pt x="97983" y="20851"/>
                  </a:cubicBezTo>
                  <a:cubicBezTo>
                    <a:pt x="123698" y="34178"/>
                    <a:pt x="129332" y="59398"/>
                    <a:pt x="116394" y="84346"/>
                  </a:cubicBezTo>
                  <a:lnTo>
                    <a:pt x="85525" y="143898"/>
                  </a:lnTo>
                  <a:lnTo>
                    <a:pt x="77393" y="139684"/>
                  </a:lnTo>
                  <a:lnTo>
                    <a:pt x="107580" y="81462"/>
                  </a:lnTo>
                  <a:cubicBezTo>
                    <a:pt x="118946" y="59535"/>
                    <a:pt x="114581" y="38802"/>
                    <a:pt x="93026" y="27643"/>
                  </a:cubicBezTo>
                  <a:cubicBezTo>
                    <a:pt x="72606" y="17046"/>
                    <a:pt x="48582" y="24981"/>
                    <a:pt x="37312" y="46720"/>
                  </a:cubicBezTo>
                  <a:lnTo>
                    <a:pt x="7811" y="103627"/>
                  </a:lnTo>
                  <a:lnTo>
                    <a:pt x="-129" y="99515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6" name="Freeform: Shape 1965">
              <a:extLst>
                <a:ext uri="{FF2B5EF4-FFF2-40B4-BE49-F238E27FC236}">
                  <a16:creationId xmlns:a16="http://schemas.microsoft.com/office/drawing/2014/main" id="{455E0093-C802-FF19-11C6-CBB93EB5B303}"/>
                </a:ext>
              </a:extLst>
            </p:cNvPr>
            <p:cNvSpPr/>
            <p:nvPr/>
          </p:nvSpPr>
          <p:spPr>
            <a:xfrm>
              <a:off x="6533689" y="6051476"/>
              <a:ext cx="111904" cy="140754"/>
            </a:xfrm>
            <a:custGeom>
              <a:avLst/>
              <a:gdLst>
                <a:gd name="connsiteX0" fmla="*/ 43808 w 111904"/>
                <a:gd name="connsiteY0" fmla="*/ 42398 h 140754"/>
                <a:gd name="connsiteX1" fmla="*/ 28747 w 111904"/>
                <a:gd name="connsiteY1" fmla="*/ 35385 h 140754"/>
                <a:gd name="connsiteX2" fmla="*/ 32163 w 111904"/>
                <a:gd name="connsiteY2" fmla="*/ 28048 h 140754"/>
                <a:gd name="connsiteX3" fmla="*/ 47222 w 111904"/>
                <a:gd name="connsiteY3" fmla="*/ 35061 h 140754"/>
                <a:gd name="connsiteX4" fmla="*/ 52525 w 111904"/>
                <a:gd name="connsiteY4" fmla="*/ 23679 h 140754"/>
                <a:gd name="connsiteX5" fmla="*/ 73626 w 111904"/>
                <a:gd name="connsiteY5" fmla="*/ 1547 h 140754"/>
                <a:gd name="connsiteX6" fmla="*/ 98073 w 111904"/>
                <a:gd name="connsiteY6" fmla="*/ 3527 h 140754"/>
                <a:gd name="connsiteX7" fmla="*/ 111776 w 111904"/>
                <a:gd name="connsiteY7" fmla="*/ 12963 h 140754"/>
                <a:gd name="connsiteX8" fmla="*/ 108179 w 111904"/>
                <a:gd name="connsiteY8" fmla="*/ 20676 h 140754"/>
                <a:gd name="connsiteX9" fmla="*/ 94571 w 111904"/>
                <a:gd name="connsiteY9" fmla="*/ 11052 h 140754"/>
                <a:gd name="connsiteX10" fmla="*/ 60648 w 111904"/>
                <a:gd name="connsiteY10" fmla="*/ 27928 h 140754"/>
                <a:gd name="connsiteX11" fmla="*/ 55527 w 111904"/>
                <a:gd name="connsiteY11" fmla="*/ 38917 h 140754"/>
                <a:gd name="connsiteX12" fmla="*/ 91442 w 111904"/>
                <a:gd name="connsiteY12" fmla="*/ 55622 h 140754"/>
                <a:gd name="connsiteX13" fmla="*/ 88027 w 111904"/>
                <a:gd name="connsiteY13" fmla="*/ 62960 h 140754"/>
                <a:gd name="connsiteX14" fmla="*/ 52112 w 111904"/>
                <a:gd name="connsiteY14" fmla="*/ 46254 h 140754"/>
                <a:gd name="connsiteX15" fmla="*/ 8173 w 111904"/>
                <a:gd name="connsiteY15" fmla="*/ 140652 h 140754"/>
                <a:gd name="connsiteX16" fmla="*/ -129 w 111904"/>
                <a:gd name="connsiteY16" fmla="*/ 136795 h 140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904" h="140754">
                  <a:moveTo>
                    <a:pt x="43808" y="42398"/>
                  </a:moveTo>
                  <a:lnTo>
                    <a:pt x="28747" y="35385"/>
                  </a:lnTo>
                  <a:lnTo>
                    <a:pt x="32163" y="28048"/>
                  </a:lnTo>
                  <a:lnTo>
                    <a:pt x="47222" y="35061"/>
                  </a:lnTo>
                  <a:lnTo>
                    <a:pt x="52525" y="23679"/>
                  </a:lnTo>
                  <a:cubicBezTo>
                    <a:pt x="57915" y="12093"/>
                    <a:pt x="65420" y="4551"/>
                    <a:pt x="73626" y="1547"/>
                  </a:cubicBezTo>
                  <a:cubicBezTo>
                    <a:pt x="80984" y="-1132"/>
                    <a:pt x="89193" y="-603"/>
                    <a:pt x="98073" y="3527"/>
                  </a:cubicBezTo>
                  <a:cubicBezTo>
                    <a:pt x="103216" y="5745"/>
                    <a:pt x="107870" y="8953"/>
                    <a:pt x="111776" y="12963"/>
                  </a:cubicBezTo>
                  <a:lnTo>
                    <a:pt x="108179" y="20676"/>
                  </a:lnTo>
                  <a:cubicBezTo>
                    <a:pt x="104288" y="16649"/>
                    <a:pt x="99671" y="13372"/>
                    <a:pt x="94571" y="11052"/>
                  </a:cubicBezTo>
                  <a:cubicBezTo>
                    <a:pt x="80281" y="4414"/>
                    <a:pt x="69095" y="9772"/>
                    <a:pt x="60648" y="27928"/>
                  </a:cubicBezTo>
                  <a:lnTo>
                    <a:pt x="55527" y="38917"/>
                  </a:lnTo>
                  <a:lnTo>
                    <a:pt x="91442" y="55622"/>
                  </a:lnTo>
                  <a:lnTo>
                    <a:pt x="88027" y="62960"/>
                  </a:lnTo>
                  <a:lnTo>
                    <a:pt x="52112" y="46254"/>
                  </a:lnTo>
                  <a:lnTo>
                    <a:pt x="8173" y="140652"/>
                  </a:lnTo>
                  <a:lnTo>
                    <a:pt x="-129" y="136795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7" name="Freeform: Shape 1966">
              <a:extLst>
                <a:ext uri="{FF2B5EF4-FFF2-40B4-BE49-F238E27FC236}">
                  <a16:creationId xmlns:a16="http://schemas.microsoft.com/office/drawing/2014/main" id="{C514EA62-74C1-7777-3CA6-756CC4CD119F}"/>
                </a:ext>
              </a:extLst>
            </p:cNvPr>
            <p:cNvSpPr/>
            <p:nvPr/>
          </p:nvSpPr>
          <p:spPr>
            <a:xfrm>
              <a:off x="6611183" y="6128145"/>
              <a:ext cx="116605" cy="117582"/>
            </a:xfrm>
            <a:custGeom>
              <a:avLst/>
              <a:gdLst>
                <a:gd name="connsiteX0" fmla="*/ 4492 w 116605"/>
                <a:gd name="connsiteY0" fmla="*/ 36901 h 117582"/>
                <a:gd name="connsiteX1" fmla="*/ 4654 w 116605"/>
                <a:gd name="connsiteY1" fmla="*/ 36509 h 117582"/>
                <a:gd name="connsiteX2" fmla="*/ 80864 w 116605"/>
                <a:gd name="connsiteY2" fmla="*/ 4463 h 117582"/>
                <a:gd name="connsiteX3" fmla="*/ 111862 w 116605"/>
                <a:gd name="connsiteY3" fmla="*/ 80448 h 117582"/>
                <a:gd name="connsiteX4" fmla="*/ 111691 w 116605"/>
                <a:gd name="connsiteY4" fmla="*/ 80841 h 117582"/>
                <a:gd name="connsiteX5" fmla="*/ 35486 w 116605"/>
                <a:gd name="connsiteY5" fmla="*/ 112887 h 117582"/>
                <a:gd name="connsiteX6" fmla="*/ 4492 w 116605"/>
                <a:gd name="connsiteY6" fmla="*/ 36901 h 117582"/>
                <a:gd name="connsiteX7" fmla="*/ 102474 w 116605"/>
                <a:gd name="connsiteY7" fmla="*/ 77479 h 117582"/>
                <a:gd name="connsiteX8" fmla="*/ 102645 w 116605"/>
                <a:gd name="connsiteY8" fmla="*/ 77087 h 117582"/>
                <a:gd name="connsiteX9" fmla="*/ 77210 w 116605"/>
                <a:gd name="connsiteY9" fmla="*/ 12176 h 117582"/>
                <a:gd name="connsiteX10" fmla="*/ 13590 w 116605"/>
                <a:gd name="connsiteY10" fmla="*/ 39990 h 117582"/>
                <a:gd name="connsiteX11" fmla="*/ 13427 w 116605"/>
                <a:gd name="connsiteY11" fmla="*/ 40383 h 117582"/>
                <a:gd name="connsiteX12" fmla="*/ 39057 w 116605"/>
                <a:gd name="connsiteY12" fmla="*/ 105379 h 117582"/>
                <a:gd name="connsiteX13" fmla="*/ 102474 w 116605"/>
                <a:gd name="connsiteY13" fmla="*/ 77479 h 117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605" h="117582">
                  <a:moveTo>
                    <a:pt x="4492" y="36901"/>
                  </a:moveTo>
                  <a:lnTo>
                    <a:pt x="4654" y="36509"/>
                  </a:lnTo>
                  <a:cubicBezTo>
                    <a:pt x="16635" y="7603"/>
                    <a:pt x="49380" y="-8573"/>
                    <a:pt x="80864" y="4463"/>
                  </a:cubicBezTo>
                  <a:cubicBezTo>
                    <a:pt x="111947" y="17329"/>
                    <a:pt x="123912" y="51320"/>
                    <a:pt x="111862" y="80448"/>
                  </a:cubicBezTo>
                  <a:lnTo>
                    <a:pt x="111691" y="80841"/>
                  </a:lnTo>
                  <a:cubicBezTo>
                    <a:pt x="99634" y="109952"/>
                    <a:pt x="66969" y="125923"/>
                    <a:pt x="35486" y="112887"/>
                  </a:cubicBezTo>
                  <a:cubicBezTo>
                    <a:pt x="4398" y="100020"/>
                    <a:pt x="-7568" y="66012"/>
                    <a:pt x="4492" y="36901"/>
                  </a:cubicBezTo>
                  <a:close/>
                  <a:moveTo>
                    <a:pt x="102474" y="77479"/>
                  </a:moveTo>
                  <a:lnTo>
                    <a:pt x="102645" y="77087"/>
                  </a:lnTo>
                  <a:cubicBezTo>
                    <a:pt x="113244" y="51508"/>
                    <a:pt x="102593" y="22687"/>
                    <a:pt x="77210" y="12176"/>
                  </a:cubicBezTo>
                  <a:cubicBezTo>
                    <a:pt x="51237" y="1409"/>
                    <a:pt x="24104" y="14616"/>
                    <a:pt x="13590" y="39990"/>
                  </a:cubicBezTo>
                  <a:lnTo>
                    <a:pt x="13427" y="40383"/>
                  </a:lnTo>
                  <a:cubicBezTo>
                    <a:pt x="2835" y="65944"/>
                    <a:pt x="13479" y="94782"/>
                    <a:pt x="39057" y="105379"/>
                  </a:cubicBezTo>
                  <a:cubicBezTo>
                    <a:pt x="65030" y="116129"/>
                    <a:pt x="92049" y="102665"/>
                    <a:pt x="102474" y="77479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8" name="Freeform: Shape 1967">
              <a:extLst>
                <a:ext uri="{FF2B5EF4-FFF2-40B4-BE49-F238E27FC236}">
                  <a16:creationId xmlns:a16="http://schemas.microsoft.com/office/drawing/2014/main" id="{C4E4FAA4-F067-5EAD-F2A6-35D42367A017}"/>
                </a:ext>
              </a:extLst>
            </p:cNvPr>
            <p:cNvSpPr/>
            <p:nvPr/>
          </p:nvSpPr>
          <p:spPr>
            <a:xfrm>
              <a:off x="6739286" y="6169279"/>
              <a:ext cx="93192" cy="108543"/>
            </a:xfrm>
            <a:custGeom>
              <a:avLst/>
              <a:gdLst>
                <a:gd name="connsiteX0" fmla="*/ 38070 w 93192"/>
                <a:gd name="connsiteY0" fmla="*/ -103 h 108543"/>
                <a:gd name="connsiteX1" fmla="*/ 46485 w 93192"/>
                <a:gd name="connsiteY1" fmla="*/ 2934 h 108543"/>
                <a:gd name="connsiteX2" fmla="*/ 35237 w 93192"/>
                <a:gd name="connsiteY2" fmla="*/ 33957 h 108543"/>
                <a:gd name="connsiteX3" fmla="*/ 93064 w 93192"/>
                <a:gd name="connsiteY3" fmla="*/ 17524 h 108543"/>
                <a:gd name="connsiteX4" fmla="*/ 89718 w 93192"/>
                <a:gd name="connsiteY4" fmla="*/ 26738 h 108543"/>
                <a:gd name="connsiteX5" fmla="*/ 88728 w 93192"/>
                <a:gd name="connsiteY5" fmla="*/ 26363 h 108543"/>
                <a:gd name="connsiteX6" fmla="*/ 25166 w 93192"/>
                <a:gd name="connsiteY6" fmla="*/ 61787 h 108543"/>
                <a:gd name="connsiteX7" fmla="*/ 8286 w 93192"/>
                <a:gd name="connsiteY7" fmla="*/ 108440 h 108543"/>
                <a:gd name="connsiteX8" fmla="*/ -129 w 93192"/>
                <a:gd name="connsiteY8" fmla="*/ 105403 h 10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192" h="108543">
                  <a:moveTo>
                    <a:pt x="38070" y="-103"/>
                  </a:moveTo>
                  <a:lnTo>
                    <a:pt x="46485" y="2934"/>
                  </a:lnTo>
                  <a:lnTo>
                    <a:pt x="35237" y="33957"/>
                  </a:lnTo>
                  <a:cubicBezTo>
                    <a:pt x="49113" y="18155"/>
                    <a:pt x="71643" y="9095"/>
                    <a:pt x="93064" y="17524"/>
                  </a:cubicBezTo>
                  <a:lnTo>
                    <a:pt x="89718" y="26738"/>
                  </a:lnTo>
                  <a:lnTo>
                    <a:pt x="88728" y="26363"/>
                  </a:lnTo>
                  <a:cubicBezTo>
                    <a:pt x="63689" y="17319"/>
                    <a:pt x="36107" y="31567"/>
                    <a:pt x="25166" y="61787"/>
                  </a:cubicBezTo>
                  <a:lnTo>
                    <a:pt x="8286" y="108440"/>
                  </a:lnTo>
                  <a:lnTo>
                    <a:pt x="-129" y="105403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9" name="Freeform: Shape 1968">
              <a:extLst>
                <a:ext uri="{FF2B5EF4-FFF2-40B4-BE49-F238E27FC236}">
                  <a16:creationId xmlns:a16="http://schemas.microsoft.com/office/drawing/2014/main" id="{0698436D-5BC6-0CA5-A4CD-46D1A30F574A}"/>
                </a:ext>
              </a:extLst>
            </p:cNvPr>
            <p:cNvSpPr/>
            <p:nvPr/>
          </p:nvSpPr>
          <p:spPr>
            <a:xfrm>
              <a:off x="6825992" y="6198988"/>
              <a:ext cx="183887" cy="155656"/>
            </a:xfrm>
            <a:custGeom>
              <a:avLst/>
              <a:gdLst>
                <a:gd name="connsiteX0" fmla="*/ 31823 w 183887"/>
                <a:gd name="connsiteY0" fmla="*/ -103 h 155656"/>
                <a:gd name="connsiteX1" fmla="*/ 40408 w 183887"/>
                <a:gd name="connsiteY1" fmla="*/ 2439 h 155656"/>
                <a:gd name="connsiteX2" fmla="*/ 33974 w 183887"/>
                <a:gd name="connsiteY2" fmla="*/ 24076 h 155656"/>
                <a:gd name="connsiteX3" fmla="*/ 77532 w 183887"/>
                <a:gd name="connsiteY3" fmla="*/ 10596 h 155656"/>
                <a:gd name="connsiteX4" fmla="*/ 106991 w 183887"/>
                <a:gd name="connsiteY4" fmla="*/ 47539 h 155656"/>
                <a:gd name="connsiteX5" fmla="*/ 153280 w 183887"/>
                <a:gd name="connsiteY5" fmla="*/ 33086 h 155656"/>
                <a:gd name="connsiteX6" fmla="*/ 180982 w 183887"/>
                <a:gd name="connsiteY6" fmla="*/ 90847 h 155656"/>
                <a:gd name="connsiteX7" fmla="*/ 161763 w 183887"/>
                <a:gd name="connsiteY7" fmla="*/ 155553 h 155656"/>
                <a:gd name="connsiteX8" fmla="*/ 153195 w 183887"/>
                <a:gd name="connsiteY8" fmla="*/ 153010 h 155656"/>
                <a:gd name="connsiteX9" fmla="*/ 172107 w 183887"/>
                <a:gd name="connsiteY9" fmla="*/ 89328 h 155656"/>
                <a:gd name="connsiteX10" fmla="*/ 150293 w 183887"/>
                <a:gd name="connsiteY10" fmla="*/ 40867 h 155656"/>
                <a:gd name="connsiteX11" fmla="*/ 103612 w 183887"/>
                <a:gd name="connsiteY11" fmla="*/ 70097 h 155656"/>
                <a:gd name="connsiteX12" fmla="*/ 84990 w 183887"/>
                <a:gd name="connsiteY12" fmla="*/ 132756 h 155656"/>
                <a:gd name="connsiteX13" fmla="*/ 76422 w 183887"/>
                <a:gd name="connsiteY13" fmla="*/ 130213 h 155656"/>
                <a:gd name="connsiteX14" fmla="*/ 95470 w 183887"/>
                <a:gd name="connsiteY14" fmla="*/ 66122 h 155656"/>
                <a:gd name="connsiteX15" fmla="*/ 73947 w 183887"/>
                <a:gd name="connsiteY15" fmla="*/ 18189 h 155656"/>
                <a:gd name="connsiteX16" fmla="*/ 26941 w 183887"/>
                <a:gd name="connsiteY16" fmla="*/ 47761 h 155656"/>
                <a:gd name="connsiteX17" fmla="*/ 8440 w 183887"/>
                <a:gd name="connsiteY17" fmla="*/ 110010 h 155656"/>
                <a:gd name="connsiteX18" fmla="*/ -129 w 183887"/>
                <a:gd name="connsiteY18" fmla="*/ 107467 h 15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3887" h="155656">
                  <a:moveTo>
                    <a:pt x="31823" y="-103"/>
                  </a:moveTo>
                  <a:lnTo>
                    <a:pt x="40408" y="2439"/>
                  </a:lnTo>
                  <a:lnTo>
                    <a:pt x="33974" y="24076"/>
                  </a:lnTo>
                  <a:cubicBezTo>
                    <a:pt x="43481" y="13804"/>
                    <a:pt x="58142" y="4828"/>
                    <a:pt x="77532" y="10596"/>
                  </a:cubicBezTo>
                  <a:cubicBezTo>
                    <a:pt x="97535" y="16534"/>
                    <a:pt x="105796" y="32096"/>
                    <a:pt x="106991" y="47539"/>
                  </a:cubicBezTo>
                  <a:cubicBezTo>
                    <a:pt x="116993" y="36294"/>
                    <a:pt x="133464" y="27199"/>
                    <a:pt x="153280" y="33086"/>
                  </a:cubicBezTo>
                  <a:cubicBezTo>
                    <a:pt x="178388" y="40543"/>
                    <a:pt x="189362" y="62692"/>
                    <a:pt x="180982" y="90847"/>
                  </a:cubicBezTo>
                  <a:lnTo>
                    <a:pt x="161763" y="155553"/>
                  </a:lnTo>
                  <a:lnTo>
                    <a:pt x="153195" y="153010"/>
                  </a:lnTo>
                  <a:lnTo>
                    <a:pt x="172107" y="89328"/>
                  </a:lnTo>
                  <a:cubicBezTo>
                    <a:pt x="179446" y="64620"/>
                    <a:pt x="170707" y="46925"/>
                    <a:pt x="150293" y="40867"/>
                  </a:cubicBezTo>
                  <a:cubicBezTo>
                    <a:pt x="132133" y="35458"/>
                    <a:pt x="110832" y="45798"/>
                    <a:pt x="103612" y="70097"/>
                  </a:cubicBezTo>
                  <a:lnTo>
                    <a:pt x="84990" y="132756"/>
                  </a:lnTo>
                  <a:lnTo>
                    <a:pt x="76422" y="130213"/>
                  </a:lnTo>
                  <a:lnTo>
                    <a:pt x="95470" y="66122"/>
                  </a:lnTo>
                  <a:cubicBezTo>
                    <a:pt x="102622" y="42027"/>
                    <a:pt x="93746" y="24059"/>
                    <a:pt x="73947" y="18189"/>
                  </a:cubicBezTo>
                  <a:cubicBezTo>
                    <a:pt x="54950" y="12541"/>
                    <a:pt x="33666" y="25100"/>
                    <a:pt x="26941" y="47761"/>
                  </a:cubicBezTo>
                  <a:lnTo>
                    <a:pt x="8440" y="110010"/>
                  </a:lnTo>
                  <a:lnTo>
                    <a:pt x="-129" y="107467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0" name="Freeform: Shape 1969">
              <a:extLst>
                <a:ext uri="{FF2B5EF4-FFF2-40B4-BE49-F238E27FC236}">
                  <a16:creationId xmlns:a16="http://schemas.microsoft.com/office/drawing/2014/main" id="{82CF568D-166C-0B79-4CF0-D657A9EA1319}"/>
                </a:ext>
              </a:extLst>
            </p:cNvPr>
            <p:cNvSpPr/>
            <p:nvPr/>
          </p:nvSpPr>
          <p:spPr>
            <a:xfrm>
              <a:off x="7032409" y="6261189"/>
              <a:ext cx="105232" cy="123640"/>
            </a:xfrm>
            <a:custGeom>
              <a:avLst/>
              <a:gdLst>
                <a:gd name="connsiteX0" fmla="*/ 714 w 105232"/>
                <a:gd name="connsiteY0" fmla="*/ 70845 h 123640"/>
                <a:gd name="connsiteX1" fmla="*/ 799 w 105232"/>
                <a:gd name="connsiteY1" fmla="*/ 70418 h 123640"/>
                <a:gd name="connsiteX2" fmla="*/ 56971 w 105232"/>
                <a:gd name="connsiteY2" fmla="*/ 46000 h 123640"/>
                <a:gd name="connsiteX3" fmla="*/ 93616 w 105232"/>
                <a:gd name="connsiteY3" fmla="*/ 59719 h 123640"/>
                <a:gd name="connsiteX4" fmla="*/ 94982 w 105232"/>
                <a:gd name="connsiteY4" fmla="*/ 53695 h 123640"/>
                <a:gd name="connsiteX5" fmla="*/ 65095 w 105232"/>
                <a:gd name="connsiteY5" fmla="*/ 10063 h 123640"/>
                <a:gd name="connsiteX6" fmla="*/ 28177 w 105232"/>
                <a:gd name="connsiteY6" fmla="*/ 11121 h 123640"/>
                <a:gd name="connsiteX7" fmla="*/ 26794 w 105232"/>
                <a:gd name="connsiteY7" fmla="*/ 2726 h 123640"/>
                <a:gd name="connsiteX8" fmla="*/ 67587 w 105232"/>
                <a:gd name="connsiteY8" fmla="*/ 1889 h 123640"/>
                <a:gd name="connsiteX9" fmla="*/ 99556 w 105232"/>
                <a:gd name="connsiteY9" fmla="*/ 21769 h 123640"/>
                <a:gd name="connsiteX10" fmla="*/ 103584 w 105232"/>
                <a:gd name="connsiteY10" fmla="*/ 55214 h 123640"/>
                <a:gd name="connsiteX11" fmla="*/ 88154 w 105232"/>
                <a:gd name="connsiteY11" fmla="*/ 123537 h 123640"/>
                <a:gd name="connsiteX12" fmla="*/ 79637 w 105232"/>
                <a:gd name="connsiteY12" fmla="*/ 121627 h 123640"/>
                <a:gd name="connsiteX13" fmla="*/ 84280 w 105232"/>
                <a:gd name="connsiteY13" fmla="*/ 101047 h 123640"/>
                <a:gd name="connsiteX14" fmla="*/ 35038 w 105232"/>
                <a:gd name="connsiteY14" fmla="*/ 114169 h 123640"/>
                <a:gd name="connsiteX15" fmla="*/ 714 w 105232"/>
                <a:gd name="connsiteY15" fmla="*/ 70845 h 123640"/>
                <a:gd name="connsiteX16" fmla="*/ 88837 w 105232"/>
                <a:gd name="connsiteY16" fmla="*/ 80912 h 123640"/>
                <a:gd name="connsiteX17" fmla="*/ 91739 w 105232"/>
                <a:gd name="connsiteY17" fmla="*/ 68029 h 123640"/>
                <a:gd name="connsiteX18" fmla="*/ 54769 w 105232"/>
                <a:gd name="connsiteY18" fmla="*/ 53798 h 123640"/>
                <a:gd name="connsiteX19" fmla="*/ 10238 w 105232"/>
                <a:gd name="connsiteY19" fmla="*/ 72124 h 123640"/>
                <a:gd name="connsiteX20" fmla="*/ 10153 w 105232"/>
                <a:gd name="connsiteY20" fmla="*/ 72534 h 123640"/>
                <a:gd name="connsiteX21" fmla="*/ 37274 w 105232"/>
                <a:gd name="connsiteY21" fmla="*/ 106167 h 123640"/>
                <a:gd name="connsiteX22" fmla="*/ 88837 w 105232"/>
                <a:gd name="connsiteY22" fmla="*/ 80912 h 1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32" h="123640">
                  <a:moveTo>
                    <a:pt x="714" y="70845"/>
                  </a:moveTo>
                  <a:lnTo>
                    <a:pt x="799" y="70418"/>
                  </a:lnTo>
                  <a:cubicBezTo>
                    <a:pt x="5954" y="47586"/>
                    <a:pt x="28928" y="39669"/>
                    <a:pt x="56971" y="46000"/>
                  </a:cubicBezTo>
                  <a:cubicBezTo>
                    <a:pt x="69789" y="48764"/>
                    <a:pt x="82129" y="53388"/>
                    <a:pt x="93616" y="59719"/>
                  </a:cubicBezTo>
                  <a:lnTo>
                    <a:pt x="94982" y="53695"/>
                  </a:lnTo>
                  <a:cubicBezTo>
                    <a:pt x="100273" y="30233"/>
                    <a:pt x="88564" y="15370"/>
                    <a:pt x="65095" y="10063"/>
                  </a:cubicBezTo>
                  <a:cubicBezTo>
                    <a:pt x="51799" y="7060"/>
                    <a:pt x="39937" y="8323"/>
                    <a:pt x="28177" y="11121"/>
                  </a:cubicBezTo>
                  <a:lnTo>
                    <a:pt x="26794" y="2726"/>
                  </a:lnTo>
                  <a:cubicBezTo>
                    <a:pt x="39902" y="-209"/>
                    <a:pt x="52840" y="-1438"/>
                    <a:pt x="67587" y="1889"/>
                  </a:cubicBezTo>
                  <a:cubicBezTo>
                    <a:pt x="82556" y="5268"/>
                    <a:pt x="93445" y="12094"/>
                    <a:pt x="99556" y="21769"/>
                  </a:cubicBezTo>
                  <a:cubicBezTo>
                    <a:pt x="104984" y="30642"/>
                    <a:pt x="106639" y="41699"/>
                    <a:pt x="103584" y="55214"/>
                  </a:cubicBezTo>
                  <a:lnTo>
                    <a:pt x="88154" y="123537"/>
                  </a:lnTo>
                  <a:lnTo>
                    <a:pt x="79637" y="121627"/>
                  </a:lnTo>
                  <a:lnTo>
                    <a:pt x="84280" y="101047"/>
                  </a:lnTo>
                  <a:cubicBezTo>
                    <a:pt x="75097" y="110774"/>
                    <a:pt x="57875" y="119323"/>
                    <a:pt x="35038" y="114169"/>
                  </a:cubicBezTo>
                  <a:cubicBezTo>
                    <a:pt x="14249" y="109477"/>
                    <a:pt x="-4355" y="93266"/>
                    <a:pt x="714" y="70845"/>
                  </a:cubicBezTo>
                  <a:close/>
                  <a:moveTo>
                    <a:pt x="88837" y="80912"/>
                  </a:moveTo>
                  <a:lnTo>
                    <a:pt x="91739" y="68029"/>
                  </a:lnTo>
                  <a:cubicBezTo>
                    <a:pt x="80235" y="61391"/>
                    <a:pt x="67758" y="56579"/>
                    <a:pt x="54769" y="53798"/>
                  </a:cubicBezTo>
                  <a:cubicBezTo>
                    <a:pt x="31095" y="48457"/>
                    <a:pt x="14044" y="55299"/>
                    <a:pt x="10238" y="72124"/>
                  </a:cubicBezTo>
                  <a:lnTo>
                    <a:pt x="10153" y="72534"/>
                  </a:lnTo>
                  <a:cubicBezTo>
                    <a:pt x="6346" y="89359"/>
                    <a:pt x="19830" y="102225"/>
                    <a:pt x="37274" y="106167"/>
                  </a:cubicBezTo>
                  <a:cubicBezTo>
                    <a:pt x="61784" y="111695"/>
                    <a:pt x="84365" y="100638"/>
                    <a:pt x="88837" y="80912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1" name="Freeform: Shape 1970">
              <a:extLst>
                <a:ext uri="{FF2B5EF4-FFF2-40B4-BE49-F238E27FC236}">
                  <a16:creationId xmlns:a16="http://schemas.microsoft.com/office/drawing/2014/main" id="{B89BF6B1-C926-C12E-7100-E483D64CFEB9}"/>
                </a:ext>
              </a:extLst>
            </p:cNvPr>
            <p:cNvSpPr/>
            <p:nvPr/>
          </p:nvSpPr>
          <p:spPr>
            <a:xfrm>
              <a:off x="7172221" y="6247654"/>
              <a:ext cx="66190" cy="154762"/>
            </a:xfrm>
            <a:custGeom>
              <a:avLst/>
              <a:gdLst>
                <a:gd name="connsiteX0" fmla="*/ 2944 w 66190"/>
                <a:gd name="connsiteY0" fmla="*/ 118251 h 154762"/>
                <a:gd name="connsiteX1" fmla="*/ 16428 w 66190"/>
                <a:gd name="connsiteY1" fmla="*/ 44092 h 154762"/>
                <a:gd name="connsiteX2" fmla="*/ -129 w 66190"/>
                <a:gd name="connsiteY2" fmla="*/ 41089 h 154762"/>
                <a:gd name="connsiteX3" fmla="*/ 1305 w 66190"/>
                <a:gd name="connsiteY3" fmla="*/ 33120 h 154762"/>
                <a:gd name="connsiteX4" fmla="*/ 17861 w 66190"/>
                <a:gd name="connsiteY4" fmla="*/ 36140 h 154762"/>
                <a:gd name="connsiteX5" fmla="*/ 24450 w 66190"/>
                <a:gd name="connsiteY5" fmla="*/ -103 h 154762"/>
                <a:gd name="connsiteX6" fmla="*/ 33257 w 66190"/>
                <a:gd name="connsiteY6" fmla="*/ 1484 h 154762"/>
                <a:gd name="connsiteX7" fmla="*/ 26669 w 66190"/>
                <a:gd name="connsiteY7" fmla="*/ 37727 h 154762"/>
                <a:gd name="connsiteX8" fmla="*/ 66062 w 66190"/>
                <a:gd name="connsiteY8" fmla="*/ 44894 h 154762"/>
                <a:gd name="connsiteX9" fmla="*/ 64611 w 66190"/>
                <a:gd name="connsiteY9" fmla="*/ 52846 h 154762"/>
                <a:gd name="connsiteX10" fmla="*/ 25218 w 66190"/>
                <a:gd name="connsiteY10" fmla="*/ 45696 h 154762"/>
                <a:gd name="connsiteX11" fmla="*/ 11939 w 66190"/>
                <a:gd name="connsiteY11" fmla="*/ 118814 h 154762"/>
                <a:gd name="connsiteX12" fmla="*/ 30372 w 66190"/>
                <a:gd name="connsiteY12" fmla="*/ 145963 h 154762"/>
                <a:gd name="connsiteX13" fmla="*/ 47440 w 66190"/>
                <a:gd name="connsiteY13" fmla="*/ 144956 h 154762"/>
                <a:gd name="connsiteX14" fmla="*/ 45921 w 66190"/>
                <a:gd name="connsiteY14" fmla="*/ 153335 h 154762"/>
                <a:gd name="connsiteX15" fmla="*/ 27641 w 66190"/>
                <a:gd name="connsiteY15" fmla="*/ 153898 h 154762"/>
                <a:gd name="connsiteX16" fmla="*/ 2944 w 66190"/>
                <a:gd name="connsiteY16" fmla="*/ 118251 h 15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190" h="154762">
                  <a:moveTo>
                    <a:pt x="2944" y="118251"/>
                  </a:moveTo>
                  <a:lnTo>
                    <a:pt x="16428" y="44092"/>
                  </a:lnTo>
                  <a:lnTo>
                    <a:pt x="-129" y="41089"/>
                  </a:lnTo>
                  <a:lnTo>
                    <a:pt x="1305" y="33120"/>
                  </a:lnTo>
                  <a:lnTo>
                    <a:pt x="17861" y="36140"/>
                  </a:lnTo>
                  <a:lnTo>
                    <a:pt x="24450" y="-103"/>
                  </a:lnTo>
                  <a:lnTo>
                    <a:pt x="33257" y="1484"/>
                  </a:lnTo>
                  <a:lnTo>
                    <a:pt x="26669" y="37727"/>
                  </a:lnTo>
                  <a:lnTo>
                    <a:pt x="66062" y="44894"/>
                  </a:lnTo>
                  <a:lnTo>
                    <a:pt x="64611" y="52846"/>
                  </a:lnTo>
                  <a:lnTo>
                    <a:pt x="25218" y="45696"/>
                  </a:lnTo>
                  <a:lnTo>
                    <a:pt x="11939" y="118814"/>
                  </a:lnTo>
                  <a:cubicBezTo>
                    <a:pt x="9003" y="134940"/>
                    <a:pt x="16752" y="143489"/>
                    <a:pt x="30372" y="145963"/>
                  </a:cubicBezTo>
                  <a:cubicBezTo>
                    <a:pt x="36073" y="146901"/>
                    <a:pt x="41893" y="146560"/>
                    <a:pt x="47440" y="144956"/>
                  </a:cubicBezTo>
                  <a:lnTo>
                    <a:pt x="45921" y="153335"/>
                  </a:lnTo>
                  <a:cubicBezTo>
                    <a:pt x="39947" y="154887"/>
                    <a:pt x="33701" y="155075"/>
                    <a:pt x="27641" y="153898"/>
                  </a:cubicBezTo>
                  <a:cubicBezTo>
                    <a:pt x="10027" y="150707"/>
                    <a:pt x="-760" y="138575"/>
                    <a:pt x="2944" y="118251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2" name="Freeform: Shape 1971">
              <a:extLst>
                <a:ext uri="{FF2B5EF4-FFF2-40B4-BE49-F238E27FC236}">
                  <a16:creationId xmlns:a16="http://schemas.microsoft.com/office/drawing/2014/main" id="{941FCAF4-3AFA-7008-225C-7812F8CE63EA}"/>
                </a:ext>
              </a:extLst>
            </p:cNvPr>
            <p:cNvSpPr/>
            <p:nvPr/>
          </p:nvSpPr>
          <p:spPr>
            <a:xfrm>
              <a:off x="7256469" y="6254121"/>
              <a:ext cx="33709" cy="156235"/>
            </a:xfrm>
            <a:custGeom>
              <a:avLst/>
              <a:gdLst>
                <a:gd name="connsiteX0" fmla="*/ 16803 w 33709"/>
                <a:gd name="connsiteY0" fmla="*/ 43870 h 156235"/>
                <a:gd name="connsiteX1" fmla="*/ 25644 w 33709"/>
                <a:gd name="connsiteY1" fmla="*/ 45218 h 156235"/>
                <a:gd name="connsiteX2" fmla="*/ 8713 w 33709"/>
                <a:gd name="connsiteY2" fmla="*/ 156133 h 156235"/>
                <a:gd name="connsiteX3" fmla="*/ -129 w 33709"/>
                <a:gd name="connsiteY3" fmla="*/ 154785 h 156235"/>
                <a:gd name="connsiteX4" fmla="*/ 22214 w 33709"/>
                <a:gd name="connsiteY4" fmla="*/ -103 h 156235"/>
                <a:gd name="connsiteX5" fmla="*/ 33581 w 33709"/>
                <a:gd name="connsiteY5" fmla="*/ 1620 h 156235"/>
                <a:gd name="connsiteX6" fmla="*/ 31465 w 33709"/>
                <a:gd name="connsiteY6" fmla="*/ 15527 h 156235"/>
                <a:gd name="connsiteX7" fmla="*/ 20097 w 33709"/>
                <a:gd name="connsiteY7" fmla="*/ 13787 h 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09" h="156235">
                  <a:moveTo>
                    <a:pt x="16803" y="43870"/>
                  </a:moveTo>
                  <a:lnTo>
                    <a:pt x="25644" y="45218"/>
                  </a:lnTo>
                  <a:lnTo>
                    <a:pt x="8713" y="156133"/>
                  </a:lnTo>
                  <a:lnTo>
                    <a:pt x="-129" y="154785"/>
                  </a:lnTo>
                  <a:close/>
                  <a:moveTo>
                    <a:pt x="22214" y="-103"/>
                  </a:moveTo>
                  <a:lnTo>
                    <a:pt x="33581" y="1620"/>
                  </a:lnTo>
                  <a:lnTo>
                    <a:pt x="31465" y="15527"/>
                  </a:lnTo>
                  <a:lnTo>
                    <a:pt x="20097" y="13787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3" name="Freeform: Shape 1972">
              <a:extLst>
                <a:ext uri="{FF2B5EF4-FFF2-40B4-BE49-F238E27FC236}">
                  <a16:creationId xmlns:a16="http://schemas.microsoft.com/office/drawing/2014/main" id="{3D878511-7B42-3164-D93B-E794327DD262}"/>
                </a:ext>
              </a:extLst>
            </p:cNvPr>
            <p:cNvSpPr/>
            <p:nvPr/>
          </p:nvSpPr>
          <p:spPr>
            <a:xfrm>
              <a:off x="7311789" y="6308674"/>
              <a:ext cx="116006" cy="117538"/>
            </a:xfrm>
            <a:custGeom>
              <a:avLst/>
              <a:gdLst>
                <a:gd name="connsiteX0" fmla="*/ 262 w 116006"/>
                <a:gd name="connsiteY0" fmla="*/ 52590 h 117538"/>
                <a:gd name="connsiteX1" fmla="*/ 314 w 116006"/>
                <a:gd name="connsiteY1" fmla="*/ 52163 h 117538"/>
                <a:gd name="connsiteX2" fmla="*/ 64678 w 116006"/>
                <a:gd name="connsiteY2" fmla="*/ 289 h 117538"/>
                <a:gd name="connsiteX3" fmla="*/ 115490 w 116006"/>
                <a:gd name="connsiteY3" fmla="*/ 64740 h 117538"/>
                <a:gd name="connsiteX4" fmla="*/ 115439 w 116006"/>
                <a:gd name="connsiteY4" fmla="*/ 65166 h 117538"/>
                <a:gd name="connsiteX5" fmla="*/ 51057 w 116006"/>
                <a:gd name="connsiteY5" fmla="*/ 117040 h 117538"/>
                <a:gd name="connsiteX6" fmla="*/ 262 w 116006"/>
                <a:gd name="connsiteY6" fmla="*/ 52590 h 117538"/>
                <a:gd name="connsiteX7" fmla="*/ 105659 w 116006"/>
                <a:gd name="connsiteY7" fmla="*/ 64483 h 117538"/>
                <a:gd name="connsiteX8" fmla="*/ 105693 w 116006"/>
                <a:gd name="connsiteY8" fmla="*/ 64074 h 117538"/>
                <a:gd name="connsiteX9" fmla="*/ 63295 w 116006"/>
                <a:gd name="connsiteY9" fmla="*/ 8702 h 117538"/>
                <a:gd name="connsiteX10" fmla="*/ 9855 w 116006"/>
                <a:gd name="connsiteY10" fmla="*/ 53034 h 117538"/>
                <a:gd name="connsiteX11" fmla="*/ 9804 w 116006"/>
                <a:gd name="connsiteY11" fmla="*/ 53443 h 117538"/>
                <a:gd name="connsiteX12" fmla="*/ 52423 w 116006"/>
                <a:gd name="connsiteY12" fmla="*/ 108832 h 117538"/>
                <a:gd name="connsiteX13" fmla="*/ 105659 w 116006"/>
                <a:gd name="connsiteY13" fmla="*/ 64483 h 11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006" h="117538">
                  <a:moveTo>
                    <a:pt x="262" y="52590"/>
                  </a:moveTo>
                  <a:lnTo>
                    <a:pt x="314" y="52163"/>
                  </a:lnTo>
                  <a:cubicBezTo>
                    <a:pt x="3813" y="21056"/>
                    <a:pt x="30815" y="-3533"/>
                    <a:pt x="64678" y="289"/>
                  </a:cubicBezTo>
                  <a:cubicBezTo>
                    <a:pt x="98115" y="4061"/>
                    <a:pt x="119023" y="33427"/>
                    <a:pt x="115490" y="64740"/>
                  </a:cubicBezTo>
                  <a:lnTo>
                    <a:pt x="115439" y="65166"/>
                  </a:lnTo>
                  <a:cubicBezTo>
                    <a:pt x="111889" y="96478"/>
                    <a:pt x="84921" y="120862"/>
                    <a:pt x="51057" y="117040"/>
                  </a:cubicBezTo>
                  <a:cubicBezTo>
                    <a:pt x="17621" y="113252"/>
                    <a:pt x="-3288" y="83902"/>
                    <a:pt x="262" y="52590"/>
                  </a:cubicBezTo>
                  <a:close/>
                  <a:moveTo>
                    <a:pt x="105659" y="64483"/>
                  </a:moveTo>
                  <a:lnTo>
                    <a:pt x="105693" y="64074"/>
                  </a:lnTo>
                  <a:cubicBezTo>
                    <a:pt x="108816" y="36567"/>
                    <a:pt x="90605" y="11790"/>
                    <a:pt x="63295" y="8702"/>
                  </a:cubicBezTo>
                  <a:cubicBezTo>
                    <a:pt x="35372" y="5545"/>
                    <a:pt x="12944" y="25731"/>
                    <a:pt x="9855" y="53034"/>
                  </a:cubicBezTo>
                  <a:lnTo>
                    <a:pt x="9804" y="53443"/>
                  </a:lnTo>
                  <a:cubicBezTo>
                    <a:pt x="6697" y="80950"/>
                    <a:pt x="24909" y="105727"/>
                    <a:pt x="52423" y="108832"/>
                  </a:cubicBezTo>
                  <a:cubicBezTo>
                    <a:pt x="80347" y="111989"/>
                    <a:pt x="102586" y="91564"/>
                    <a:pt x="105659" y="64483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4" name="Freeform: Shape 1973">
              <a:extLst>
                <a:ext uri="{FF2B5EF4-FFF2-40B4-BE49-F238E27FC236}">
                  <a16:creationId xmlns:a16="http://schemas.microsoft.com/office/drawing/2014/main" id="{01EC68C7-BD4D-02BF-5CFD-0F0503576F20}"/>
                </a:ext>
              </a:extLst>
            </p:cNvPr>
            <p:cNvSpPr/>
            <p:nvPr/>
          </p:nvSpPr>
          <p:spPr>
            <a:xfrm>
              <a:off x="7462022" y="6320960"/>
              <a:ext cx="100308" cy="117603"/>
            </a:xfrm>
            <a:custGeom>
              <a:avLst/>
              <a:gdLst>
                <a:gd name="connsiteX0" fmla="*/ 6357 w 100308"/>
                <a:gd name="connsiteY0" fmla="*/ -103 h 117603"/>
                <a:gd name="connsiteX1" fmla="*/ 15284 w 100308"/>
                <a:gd name="connsiteY1" fmla="*/ 426 h 117603"/>
                <a:gd name="connsiteX2" fmla="*/ 13918 w 100308"/>
                <a:gd name="connsiteY2" fmla="*/ 24230 h 117603"/>
                <a:gd name="connsiteX3" fmla="*/ 57340 w 100308"/>
                <a:gd name="connsiteY3" fmla="*/ 84 h 117603"/>
                <a:gd name="connsiteX4" fmla="*/ 100062 w 100308"/>
                <a:gd name="connsiteY4" fmla="*/ 50542 h 117603"/>
                <a:gd name="connsiteX5" fmla="*/ 96187 w 100308"/>
                <a:gd name="connsiteY5" fmla="*/ 117501 h 117603"/>
                <a:gd name="connsiteX6" fmla="*/ 87039 w 100308"/>
                <a:gd name="connsiteY6" fmla="*/ 116971 h 117603"/>
                <a:gd name="connsiteX7" fmla="*/ 90845 w 100308"/>
                <a:gd name="connsiteY7" fmla="*/ 51498 h 117603"/>
                <a:gd name="connsiteX8" fmla="*/ 55582 w 100308"/>
                <a:gd name="connsiteY8" fmla="*/ 8292 h 117603"/>
                <a:gd name="connsiteX9" fmla="*/ 12502 w 100308"/>
                <a:gd name="connsiteY9" fmla="*/ 48460 h 117603"/>
                <a:gd name="connsiteX10" fmla="*/ 8798 w 100308"/>
                <a:gd name="connsiteY10" fmla="*/ 112450 h 117603"/>
                <a:gd name="connsiteX11" fmla="*/ -129 w 100308"/>
                <a:gd name="connsiteY11" fmla="*/ 111921 h 117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308" h="117603">
                  <a:moveTo>
                    <a:pt x="6357" y="-103"/>
                  </a:moveTo>
                  <a:lnTo>
                    <a:pt x="15284" y="426"/>
                  </a:lnTo>
                  <a:lnTo>
                    <a:pt x="13918" y="24230"/>
                  </a:lnTo>
                  <a:cubicBezTo>
                    <a:pt x="21070" y="11210"/>
                    <a:pt x="35015" y="-1213"/>
                    <a:pt x="57340" y="84"/>
                  </a:cubicBezTo>
                  <a:cubicBezTo>
                    <a:pt x="86253" y="1757"/>
                    <a:pt x="101700" y="22489"/>
                    <a:pt x="100062" y="50542"/>
                  </a:cubicBezTo>
                  <a:lnTo>
                    <a:pt x="96187" y="117501"/>
                  </a:lnTo>
                  <a:lnTo>
                    <a:pt x="87039" y="116971"/>
                  </a:lnTo>
                  <a:lnTo>
                    <a:pt x="90845" y="51498"/>
                  </a:lnTo>
                  <a:cubicBezTo>
                    <a:pt x="92261" y="26841"/>
                    <a:pt x="79819" y="9709"/>
                    <a:pt x="55582" y="8292"/>
                  </a:cubicBezTo>
                  <a:cubicBezTo>
                    <a:pt x="32625" y="6978"/>
                    <a:pt x="13918" y="24025"/>
                    <a:pt x="12502" y="48460"/>
                  </a:cubicBezTo>
                  <a:lnTo>
                    <a:pt x="8798" y="112450"/>
                  </a:lnTo>
                  <a:lnTo>
                    <a:pt x="-129" y="111921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5" name="Freeform: Shape 1974">
              <a:extLst>
                <a:ext uri="{FF2B5EF4-FFF2-40B4-BE49-F238E27FC236}">
                  <a16:creationId xmlns:a16="http://schemas.microsoft.com/office/drawing/2014/main" id="{DB046355-1EC4-9213-F0AB-CCB5842CA4E6}"/>
                </a:ext>
              </a:extLst>
            </p:cNvPr>
            <p:cNvSpPr/>
            <p:nvPr/>
          </p:nvSpPr>
          <p:spPr>
            <a:xfrm>
              <a:off x="7673070" y="6281696"/>
              <a:ext cx="150455" cy="159495"/>
            </a:xfrm>
            <a:custGeom>
              <a:avLst/>
              <a:gdLst>
                <a:gd name="connsiteX0" fmla="*/ -129 w 150455"/>
                <a:gd name="connsiteY0" fmla="*/ 4470 h 159495"/>
                <a:gd name="connsiteX1" fmla="*/ 8798 w 150455"/>
                <a:gd name="connsiteY1" fmla="*/ 4197 h 159495"/>
                <a:gd name="connsiteX2" fmla="*/ 75586 w 150455"/>
                <a:gd name="connsiteY2" fmla="*/ 95181 h 159495"/>
                <a:gd name="connsiteX3" fmla="*/ 136519 w 150455"/>
                <a:gd name="connsiteY3" fmla="*/ 170 h 159495"/>
                <a:gd name="connsiteX4" fmla="*/ 145463 w 150455"/>
                <a:gd name="connsiteY4" fmla="*/ -103 h 159495"/>
                <a:gd name="connsiteX5" fmla="*/ 150327 w 150455"/>
                <a:gd name="connsiteY5" fmla="*/ 154819 h 159495"/>
                <a:gd name="connsiteX6" fmla="*/ 140752 w 150455"/>
                <a:gd name="connsiteY6" fmla="*/ 155109 h 159495"/>
                <a:gd name="connsiteX7" fmla="*/ 136417 w 150455"/>
                <a:gd name="connsiteY7" fmla="*/ 17012 h 159495"/>
                <a:gd name="connsiteX8" fmla="*/ 76269 w 150455"/>
                <a:gd name="connsiteY8" fmla="*/ 110061 h 159495"/>
                <a:gd name="connsiteX9" fmla="*/ 75637 w 150455"/>
                <a:gd name="connsiteY9" fmla="*/ 110095 h 159495"/>
                <a:gd name="connsiteX10" fmla="*/ 9549 w 150455"/>
                <a:gd name="connsiteY10" fmla="*/ 20988 h 159495"/>
                <a:gd name="connsiteX11" fmla="*/ 13884 w 150455"/>
                <a:gd name="connsiteY11" fmla="*/ 159102 h 159495"/>
                <a:gd name="connsiteX12" fmla="*/ 4736 w 150455"/>
                <a:gd name="connsiteY12" fmla="*/ 159392 h 15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0455" h="159495">
                  <a:moveTo>
                    <a:pt x="-129" y="4470"/>
                  </a:moveTo>
                  <a:lnTo>
                    <a:pt x="8798" y="4197"/>
                  </a:lnTo>
                  <a:lnTo>
                    <a:pt x="75586" y="95181"/>
                  </a:lnTo>
                  <a:lnTo>
                    <a:pt x="136519" y="170"/>
                  </a:lnTo>
                  <a:lnTo>
                    <a:pt x="145463" y="-103"/>
                  </a:lnTo>
                  <a:lnTo>
                    <a:pt x="150327" y="154819"/>
                  </a:lnTo>
                  <a:lnTo>
                    <a:pt x="140752" y="155109"/>
                  </a:lnTo>
                  <a:lnTo>
                    <a:pt x="136417" y="17012"/>
                  </a:lnTo>
                  <a:lnTo>
                    <a:pt x="76269" y="110061"/>
                  </a:lnTo>
                  <a:lnTo>
                    <a:pt x="75637" y="110095"/>
                  </a:lnTo>
                  <a:lnTo>
                    <a:pt x="9549" y="20988"/>
                  </a:lnTo>
                  <a:lnTo>
                    <a:pt x="13884" y="159102"/>
                  </a:lnTo>
                  <a:lnTo>
                    <a:pt x="4736" y="159392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6" name="Freeform: Shape 1975">
              <a:extLst>
                <a:ext uri="{FF2B5EF4-FFF2-40B4-BE49-F238E27FC236}">
                  <a16:creationId xmlns:a16="http://schemas.microsoft.com/office/drawing/2014/main" id="{908A341D-692A-B868-CEF7-A4D00B206B6A}"/>
                </a:ext>
              </a:extLst>
            </p:cNvPr>
            <p:cNvSpPr/>
            <p:nvPr/>
          </p:nvSpPr>
          <p:spPr>
            <a:xfrm>
              <a:off x="7862817" y="6314662"/>
              <a:ext cx="99677" cy="117413"/>
            </a:xfrm>
            <a:custGeom>
              <a:avLst/>
              <a:gdLst>
                <a:gd name="connsiteX0" fmla="*/ 76 w 99677"/>
                <a:gd name="connsiteY0" fmla="*/ 86531 h 117413"/>
                <a:gd name="connsiteX1" fmla="*/ 42 w 99677"/>
                <a:gd name="connsiteY1" fmla="*/ 86104 h 117413"/>
                <a:gd name="connsiteX2" fmla="*/ 45836 w 99677"/>
                <a:gd name="connsiteY2" fmla="*/ 45441 h 117413"/>
                <a:gd name="connsiteX3" fmla="*/ 84922 w 99677"/>
                <a:gd name="connsiteY3" fmla="*/ 47113 h 117413"/>
                <a:gd name="connsiteX4" fmla="*/ 84341 w 99677"/>
                <a:gd name="connsiteY4" fmla="*/ 40970 h 117413"/>
                <a:gd name="connsiteX5" fmla="*/ 42388 w 99677"/>
                <a:gd name="connsiteY5" fmla="*/ 8771 h 117413"/>
                <a:gd name="connsiteX6" fmla="*/ 7620 w 99677"/>
                <a:gd name="connsiteY6" fmla="*/ 21245 h 117413"/>
                <a:gd name="connsiteX7" fmla="*/ 3694 w 99677"/>
                <a:gd name="connsiteY7" fmla="*/ 13702 h 117413"/>
                <a:gd name="connsiteX8" fmla="*/ 42217 w 99677"/>
                <a:gd name="connsiteY8" fmla="*/ 239 h 117413"/>
                <a:gd name="connsiteX9" fmla="*/ 78777 w 99677"/>
                <a:gd name="connsiteY9" fmla="*/ 9197 h 117413"/>
                <a:gd name="connsiteX10" fmla="*/ 92995 w 99677"/>
                <a:gd name="connsiteY10" fmla="*/ 39724 h 117413"/>
                <a:gd name="connsiteX11" fmla="*/ 99549 w 99677"/>
                <a:gd name="connsiteY11" fmla="*/ 109464 h 117413"/>
                <a:gd name="connsiteX12" fmla="*/ 90862 w 99677"/>
                <a:gd name="connsiteY12" fmla="*/ 110283 h 117413"/>
                <a:gd name="connsiteX13" fmla="*/ 88882 w 99677"/>
                <a:gd name="connsiteY13" fmla="*/ 89295 h 117413"/>
                <a:gd name="connsiteX14" fmla="*/ 46160 w 99677"/>
                <a:gd name="connsiteY14" fmla="*/ 117058 h 117413"/>
                <a:gd name="connsiteX15" fmla="*/ 76 w 99677"/>
                <a:gd name="connsiteY15" fmla="*/ 86531 h 117413"/>
                <a:gd name="connsiteX16" fmla="*/ 86953 w 99677"/>
                <a:gd name="connsiteY16" fmla="*/ 68733 h 117413"/>
                <a:gd name="connsiteX17" fmla="*/ 85724 w 99677"/>
                <a:gd name="connsiteY17" fmla="*/ 55594 h 117413"/>
                <a:gd name="connsiteX18" fmla="*/ 46160 w 99677"/>
                <a:gd name="connsiteY18" fmla="*/ 53529 h 117413"/>
                <a:gd name="connsiteX19" fmla="*/ 9532 w 99677"/>
                <a:gd name="connsiteY19" fmla="*/ 84790 h 117413"/>
                <a:gd name="connsiteX20" fmla="*/ 9583 w 99677"/>
                <a:gd name="connsiteY20" fmla="*/ 85200 h 117413"/>
                <a:gd name="connsiteX21" fmla="*/ 45801 w 99677"/>
                <a:gd name="connsiteY21" fmla="*/ 108747 h 117413"/>
                <a:gd name="connsiteX22" fmla="*/ 86953 w 99677"/>
                <a:gd name="connsiteY22" fmla="*/ 68733 h 117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9677" h="117413">
                  <a:moveTo>
                    <a:pt x="76" y="86531"/>
                  </a:moveTo>
                  <a:lnTo>
                    <a:pt x="42" y="86104"/>
                  </a:lnTo>
                  <a:cubicBezTo>
                    <a:pt x="-2160" y="62795"/>
                    <a:pt x="17212" y="48137"/>
                    <a:pt x="45836" y="45441"/>
                  </a:cubicBezTo>
                  <a:cubicBezTo>
                    <a:pt x="58876" y="44110"/>
                    <a:pt x="72035" y="44656"/>
                    <a:pt x="84922" y="47113"/>
                  </a:cubicBezTo>
                  <a:lnTo>
                    <a:pt x="84341" y="40970"/>
                  </a:lnTo>
                  <a:cubicBezTo>
                    <a:pt x="82088" y="17012"/>
                    <a:pt x="66335" y="6518"/>
                    <a:pt x="42388" y="8771"/>
                  </a:cubicBezTo>
                  <a:cubicBezTo>
                    <a:pt x="28819" y="10051"/>
                    <a:pt x="17929" y="14914"/>
                    <a:pt x="7620" y="21245"/>
                  </a:cubicBezTo>
                  <a:lnTo>
                    <a:pt x="3694" y="13702"/>
                  </a:lnTo>
                  <a:cubicBezTo>
                    <a:pt x="15249" y="6825"/>
                    <a:pt x="27163" y="1655"/>
                    <a:pt x="42217" y="239"/>
                  </a:cubicBezTo>
                  <a:cubicBezTo>
                    <a:pt x="57476" y="-1195"/>
                    <a:pt x="69970" y="1894"/>
                    <a:pt x="78777" y="9197"/>
                  </a:cubicBezTo>
                  <a:cubicBezTo>
                    <a:pt x="86697" y="15938"/>
                    <a:pt x="91698" y="25937"/>
                    <a:pt x="92995" y="39724"/>
                  </a:cubicBezTo>
                  <a:lnTo>
                    <a:pt x="99549" y="109464"/>
                  </a:lnTo>
                  <a:lnTo>
                    <a:pt x="90862" y="110283"/>
                  </a:lnTo>
                  <a:lnTo>
                    <a:pt x="88882" y="89295"/>
                  </a:lnTo>
                  <a:cubicBezTo>
                    <a:pt x="83181" y="101376"/>
                    <a:pt x="69475" y="114856"/>
                    <a:pt x="46160" y="117058"/>
                  </a:cubicBezTo>
                  <a:cubicBezTo>
                    <a:pt x="24944" y="119037"/>
                    <a:pt x="2226" y="109413"/>
                    <a:pt x="76" y="86531"/>
                  </a:cubicBezTo>
                  <a:close/>
                  <a:moveTo>
                    <a:pt x="86953" y="68733"/>
                  </a:moveTo>
                  <a:lnTo>
                    <a:pt x="85724" y="55594"/>
                  </a:lnTo>
                  <a:cubicBezTo>
                    <a:pt x="72718" y="52846"/>
                    <a:pt x="59371" y="52147"/>
                    <a:pt x="46160" y="53529"/>
                  </a:cubicBezTo>
                  <a:cubicBezTo>
                    <a:pt x="21991" y="55816"/>
                    <a:pt x="7927" y="67607"/>
                    <a:pt x="9532" y="84790"/>
                  </a:cubicBezTo>
                  <a:lnTo>
                    <a:pt x="9583" y="85200"/>
                  </a:lnTo>
                  <a:cubicBezTo>
                    <a:pt x="11187" y="102383"/>
                    <a:pt x="27982" y="110420"/>
                    <a:pt x="45801" y="108747"/>
                  </a:cubicBezTo>
                  <a:cubicBezTo>
                    <a:pt x="70823" y="106393"/>
                    <a:pt x="88847" y="88868"/>
                    <a:pt x="86953" y="68733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7" name="Freeform: Shape 1976">
              <a:extLst>
                <a:ext uri="{FF2B5EF4-FFF2-40B4-BE49-F238E27FC236}">
                  <a16:creationId xmlns:a16="http://schemas.microsoft.com/office/drawing/2014/main" id="{D00D33A4-9BB2-21FA-0972-6D13F0C389CA}"/>
                </a:ext>
              </a:extLst>
            </p:cNvPr>
            <p:cNvSpPr/>
            <p:nvPr/>
          </p:nvSpPr>
          <p:spPr>
            <a:xfrm>
              <a:off x="7992279" y="6296971"/>
              <a:ext cx="111745" cy="121781"/>
            </a:xfrm>
            <a:custGeom>
              <a:avLst/>
              <a:gdLst>
                <a:gd name="connsiteX0" fmla="*/ -129 w 111745"/>
                <a:gd name="connsiteY0" fmla="*/ 10661 h 121781"/>
                <a:gd name="connsiteX1" fmla="*/ 8713 w 111745"/>
                <a:gd name="connsiteY1" fmla="*/ 9365 h 121781"/>
                <a:gd name="connsiteX2" fmla="*/ 12178 w 111745"/>
                <a:gd name="connsiteY2" fmla="*/ 32947 h 121781"/>
                <a:gd name="connsiteX3" fmla="*/ 49830 w 111745"/>
                <a:gd name="connsiteY3" fmla="*/ 526 h 121781"/>
                <a:gd name="connsiteX4" fmla="*/ 101888 w 111745"/>
                <a:gd name="connsiteY4" fmla="*/ 41325 h 121781"/>
                <a:gd name="connsiteX5" fmla="*/ 111617 w 111745"/>
                <a:gd name="connsiteY5" fmla="*/ 107686 h 121781"/>
                <a:gd name="connsiteX6" fmla="*/ 102554 w 111745"/>
                <a:gd name="connsiteY6" fmla="*/ 109000 h 121781"/>
                <a:gd name="connsiteX7" fmla="*/ 93030 w 111745"/>
                <a:gd name="connsiteY7" fmla="*/ 44123 h 121781"/>
                <a:gd name="connsiteX8" fmla="*/ 49779 w 111745"/>
                <a:gd name="connsiteY8" fmla="*/ 8938 h 121781"/>
                <a:gd name="connsiteX9" fmla="*/ 15711 w 111745"/>
                <a:gd name="connsiteY9" fmla="*/ 56972 h 121781"/>
                <a:gd name="connsiteX10" fmla="*/ 25013 w 111745"/>
                <a:gd name="connsiteY10" fmla="*/ 120382 h 121781"/>
                <a:gd name="connsiteX11" fmla="*/ 16154 w 111745"/>
                <a:gd name="connsiteY11" fmla="*/ 121679 h 12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745" h="121781">
                  <a:moveTo>
                    <a:pt x="-129" y="10661"/>
                  </a:moveTo>
                  <a:lnTo>
                    <a:pt x="8713" y="9365"/>
                  </a:lnTo>
                  <a:lnTo>
                    <a:pt x="12178" y="32947"/>
                  </a:lnTo>
                  <a:cubicBezTo>
                    <a:pt x="16547" y="18750"/>
                    <a:pt x="27710" y="3785"/>
                    <a:pt x="49830" y="526"/>
                  </a:cubicBezTo>
                  <a:cubicBezTo>
                    <a:pt x="78488" y="-3672"/>
                    <a:pt x="97792" y="13511"/>
                    <a:pt x="101888" y="41325"/>
                  </a:cubicBezTo>
                  <a:lnTo>
                    <a:pt x="111617" y="107686"/>
                  </a:lnTo>
                  <a:lnTo>
                    <a:pt x="102554" y="109000"/>
                  </a:lnTo>
                  <a:lnTo>
                    <a:pt x="93030" y="44123"/>
                  </a:lnTo>
                  <a:cubicBezTo>
                    <a:pt x="89445" y="19688"/>
                    <a:pt x="73794" y="5406"/>
                    <a:pt x="49779" y="8938"/>
                  </a:cubicBezTo>
                  <a:cubicBezTo>
                    <a:pt x="27010" y="12265"/>
                    <a:pt x="12143" y="32742"/>
                    <a:pt x="15711" y="56972"/>
                  </a:cubicBezTo>
                  <a:lnTo>
                    <a:pt x="25013" y="120382"/>
                  </a:lnTo>
                  <a:lnTo>
                    <a:pt x="16154" y="121679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8" name="Freeform: Shape 1977">
              <a:extLst>
                <a:ext uri="{FF2B5EF4-FFF2-40B4-BE49-F238E27FC236}">
                  <a16:creationId xmlns:a16="http://schemas.microsoft.com/office/drawing/2014/main" id="{DF25FE06-745E-BC65-AFFF-1F3A3A989FA8}"/>
                </a:ext>
              </a:extLst>
            </p:cNvPr>
            <p:cNvSpPr/>
            <p:nvPr/>
          </p:nvSpPr>
          <p:spPr>
            <a:xfrm>
              <a:off x="8130241" y="6275335"/>
              <a:ext cx="105293" cy="118334"/>
            </a:xfrm>
            <a:custGeom>
              <a:avLst/>
              <a:gdLst>
                <a:gd name="connsiteX0" fmla="*/ 3831 w 105293"/>
                <a:gd name="connsiteY0" fmla="*/ 91526 h 118334"/>
                <a:gd name="connsiteX1" fmla="*/ 3746 w 105293"/>
                <a:gd name="connsiteY1" fmla="*/ 91116 h 118334"/>
                <a:gd name="connsiteX2" fmla="*/ 45085 w 105293"/>
                <a:gd name="connsiteY2" fmla="*/ 45914 h 118334"/>
                <a:gd name="connsiteX3" fmla="*/ 84137 w 105293"/>
                <a:gd name="connsiteY3" fmla="*/ 43509 h 118334"/>
                <a:gd name="connsiteX4" fmla="*/ 82925 w 105293"/>
                <a:gd name="connsiteY4" fmla="*/ 37468 h 118334"/>
                <a:gd name="connsiteX5" fmla="*/ 37848 w 105293"/>
                <a:gd name="connsiteY5" fmla="*/ 9790 h 118334"/>
                <a:gd name="connsiteX6" fmla="*/ 4565 w 105293"/>
                <a:gd name="connsiteY6" fmla="*/ 25796 h 118334"/>
                <a:gd name="connsiteX7" fmla="*/ -129 w 105293"/>
                <a:gd name="connsiteY7" fmla="*/ 18698 h 118334"/>
                <a:gd name="connsiteX8" fmla="*/ 36790 w 105293"/>
                <a:gd name="connsiteY8" fmla="*/ 1326 h 118334"/>
                <a:gd name="connsiteX9" fmla="*/ 74101 w 105293"/>
                <a:gd name="connsiteY9" fmla="*/ 6446 h 118334"/>
                <a:gd name="connsiteX10" fmla="*/ 91391 w 105293"/>
                <a:gd name="connsiteY10" fmla="*/ 35335 h 118334"/>
                <a:gd name="connsiteX11" fmla="*/ 105165 w 105293"/>
                <a:gd name="connsiteY11" fmla="*/ 104017 h 118334"/>
                <a:gd name="connsiteX12" fmla="*/ 96597 w 105293"/>
                <a:gd name="connsiteY12" fmla="*/ 105723 h 118334"/>
                <a:gd name="connsiteX13" fmla="*/ 92466 w 105293"/>
                <a:gd name="connsiteY13" fmla="*/ 85059 h 118334"/>
                <a:gd name="connsiteX14" fmla="*/ 52834 w 105293"/>
                <a:gd name="connsiteY14" fmla="*/ 117105 h 118334"/>
                <a:gd name="connsiteX15" fmla="*/ 3831 w 105293"/>
                <a:gd name="connsiteY15" fmla="*/ 91526 h 118334"/>
                <a:gd name="connsiteX16" fmla="*/ 88404 w 105293"/>
                <a:gd name="connsiteY16" fmla="*/ 64804 h 118334"/>
                <a:gd name="connsiteX17" fmla="*/ 85810 w 105293"/>
                <a:gd name="connsiteY17" fmla="*/ 51870 h 118334"/>
                <a:gd name="connsiteX18" fmla="*/ 46245 w 105293"/>
                <a:gd name="connsiteY18" fmla="*/ 53934 h 118334"/>
                <a:gd name="connsiteX19" fmla="*/ 13065 w 105293"/>
                <a:gd name="connsiteY19" fmla="*/ 88813 h 118334"/>
                <a:gd name="connsiteX20" fmla="*/ 13150 w 105293"/>
                <a:gd name="connsiteY20" fmla="*/ 89222 h 118334"/>
                <a:gd name="connsiteX21" fmla="*/ 51622 w 105293"/>
                <a:gd name="connsiteY21" fmla="*/ 108880 h 118334"/>
                <a:gd name="connsiteX22" fmla="*/ 88404 w 105293"/>
                <a:gd name="connsiteY22" fmla="*/ 64804 h 11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93" h="118334">
                  <a:moveTo>
                    <a:pt x="3831" y="91526"/>
                  </a:moveTo>
                  <a:lnTo>
                    <a:pt x="3746" y="91116"/>
                  </a:lnTo>
                  <a:cubicBezTo>
                    <a:pt x="-863" y="68149"/>
                    <a:pt x="16888" y="51563"/>
                    <a:pt x="45085" y="45914"/>
                  </a:cubicBezTo>
                  <a:cubicBezTo>
                    <a:pt x="57920" y="43218"/>
                    <a:pt x="71063" y="42416"/>
                    <a:pt x="84137" y="43509"/>
                  </a:cubicBezTo>
                  <a:lnTo>
                    <a:pt x="82925" y="37468"/>
                  </a:lnTo>
                  <a:cubicBezTo>
                    <a:pt x="78197" y="13869"/>
                    <a:pt x="61436" y="5064"/>
                    <a:pt x="37848" y="9790"/>
                  </a:cubicBezTo>
                  <a:cubicBezTo>
                    <a:pt x="24484" y="12469"/>
                    <a:pt x="14157" y="18459"/>
                    <a:pt x="4565" y="25796"/>
                  </a:cubicBezTo>
                  <a:lnTo>
                    <a:pt x="-129" y="18698"/>
                  </a:lnTo>
                  <a:cubicBezTo>
                    <a:pt x="10658" y="10678"/>
                    <a:pt x="21975" y="4296"/>
                    <a:pt x="36790" y="1326"/>
                  </a:cubicBezTo>
                  <a:cubicBezTo>
                    <a:pt x="51827" y="-1693"/>
                    <a:pt x="64577" y="98"/>
                    <a:pt x="74101" y="6446"/>
                  </a:cubicBezTo>
                  <a:cubicBezTo>
                    <a:pt x="82652" y="12333"/>
                    <a:pt x="88677" y="21752"/>
                    <a:pt x="91391" y="35335"/>
                  </a:cubicBezTo>
                  <a:lnTo>
                    <a:pt x="105165" y="104017"/>
                  </a:lnTo>
                  <a:lnTo>
                    <a:pt x="96597" y="105723"/>
                  </a:lnTo>
                  <a:lnTo>
                    <a:pt x="92466" y="85059"/>
                  </a:lnTo>
                  <a:cubicBezTo>
                    <a:pt x="88046" y="97669"/>
                    <a:pt x="75808" y="112497"/>
                    <a:pt x="52834" y="117105"/>
                  </a:cubicBezTo>
                  <a:cubicBezTo>
                    <a:pt x="31959" y="121285"/>
                    <a:pt x="8354" y="114067"/>
                    <a:pt x="3831" y="91526"/>
                  </a:cubicBezTo>
                  <a:close/>
                  <a:moveTo>
                    <a:pt x="88404" y="64804"/>
                  </a:moveTo>
                  <a:lnTo>
                    <a:pt x="85810" y="51870"/>
                  </a:lnTo>
                  <a:cubicBezTo>
                    <a:pt x="72599" y="50487"/>
                    <a:pt x="59252" y="51187"/>
                    <a:pt x="46245" y="53934"/>
                  </a:cubicBezTo>
                  <a:cubicBezTo>
                    <a:pt x="22453" y="58695"/>
                    <a:pt x="9668" y="71903"/>
                    <a:pt x="13065" y="88813"/>
                  </a:cubicBezTo>
                  <a:lnTo>
                    <a:pt x="13150" y="89222"/>
                  </a:lnTo>
                  <a:cubicBezTo>
                    <a:pt x="16530" y="106133"/>
                    <a:pt x="34076" y="112395"/>
                    <a:pt x="51622" y="108880"/>
                  </a:cubicBezTo>
                  <a:cubicBezTo>
                    <a:pt x="76269" y="103949"/>
                    <a:pt x="92381" y="84649"/>
                    <a:pt x="88404" y="64804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9" name="Freeform: Shape 1978">
              <a:extLst>
                <a:ext uri="{FF2B5EF4-FFF2-40B4-BE49-F238E27FC236}">
                  <a16:creationId xmlns:a16="http://schemas.microsoft.com/office/drawing/2014/main" id="{111624AC-C85E-829D-ADCE-DF7B158C6135}"/>
                </a:ext>
              </a:extLst>
            </p:cNvPr>
            <p:cNvSpPr/>
            <p:nvPr/>
          </p:nvSpPr>
          <p:spPr>
            <a:xfrm>
              <a:off x="8256618" y="6234668"/>
              <a:ext cx="122877" cy="159942"/>
            </a:xfrm>
            <a:custGeom>
              <a:avLst/>
              <a:gdLst>
                <a:gd name="connsiteX0" fmla="*/ 26597 w 122877"/>
                <a:gd name="connsiteY0" fmla="*/ 153215 h 159942"/>
                <a:gd name="connsiteX1" fmla="*/ 29959 w 122877"/>
                <a:gd name="connsiteY1" fmla="*/ 144871 h 159942"/>
                <a:gd name="connsiteX2" fmla="*/ 78689 w 122877"/>
                <a:gd name="connsiteY2" fmla="*/ 148813 h 159942"/>
                <a:gd name="connsiteX3" fmla="*/ 111665 w 122877"/>
                <a:gd name="connsiteY3" fmla="*/ 93270 h 159942"/>
                <a:gd name="connsiteX4" fmla="*/ 107142 w 122877"/>
                <a:gd name="connsiteY4" fmla="*/ 75745 h 159942"/>
                <a:gd name="connsiteX5" fmla="*/ 67697 w 122877"/>
                <a:gd name="connsiteY5" fmla="*/ 114702 h 159942"/>
                <a:gd name="connsiteX6" fmla="*/ 1677 w 122877"/>
                <a:gd name="connsiteY6" fmla="*/ 76957 h 159942"/>
                <a:gd name="connsiteX7" fmla="*/ 1575 w 122877"/>
                <a:gd name="connsiteY7" fmla="*/ 76547 h 159942"/>
                <a:gd name="connsiteX8" fmla="*/ 41087 w 122877"/>
                <a:gd name="connsiteY8" fmla="*/ 11398 h 159942"/>
                <a:gd name="connsiteX9" fmla="*/ 94289 w 122877"/>
                <a:gd name="connsiteY9" fmla="*/ 25851 h 159942"/>
                <a:gd name="connsiteX10" fmla="*/ 88179 w 122877"/>
                <a:gd name="connsiteY10" fmla="*/ 2132 h 159942"/>
                <a:gd name="connsiteX11" fmla="*/ 96849 w 122877"/>
                <a:gd name="connsiteY11" fmla="*/ -103 h 159942"/>
                <a:gd name="connsiteX12" fmla="*/ 120540 w 122877"/>
                <a:gd name="connsiteY12" fmla="*/ 91854 h 159942"/>
                <a:gd name="connsiteX13" fmla="*/ 116290 w 122877"/>
                <a:gd name="connsiteY13" fmla="*/ 132534 h 159942"/>
                <a:gd name="connsiteX14" fmla="*/ 80617 w 122877"/>
                <a:gd name="connsiteY14" fmla="*/ 157106 h 159942"/>
                <a:gd name="connsiteX15" fmla="*/ 26597 w 122877"/>
                <a:gd name="connsiteY15" fmla="*/ 153215 h 159942"/>
                <a:gd name="connsiteX16" fmla="*/ 101492 w 122877"/>
                <a:gd name="connsiteY16" fmla="*/ 51259 h 159942"/>
                <a:gd name="connsiteX17" fmla="*/ 101390 w 122877"/>
                <a:gd name="connsiteY17" fmla="*/ 50833 h 159942"/>
                <a:gd name="connsiteX18" fmla="*/ 44091 w 122877"/>
                <a:gd name="connsiteY18" fmla="*/ 19640 h 159942"/>
                <a:gd name="connsiteX19" fmla="*/ 11013 w 122877"/>
                <a:gd name="connsiteY19" fmla="*/ 73903 h 159942"/>
                <a:gd name="connsiteX20" fmla="*/ 11116 w 122877"/>
                <a:gd name="connsiteY20" fmla="*/ 74312 h 159942"/>
                <a:gd name="connsiteX21" fmla="*/ 66348 w 122877"/>
                <a:gd name="connsiteY21" fmla="*/ 106034 h 159942"/>
                <a:gd name="connsiteX22" fmla="*/ 101492 w 122877"/>
                <a:gd name="connsiteY22" fmla="*/ 51259 h 15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2877" h="159942">
                  <a:moveTo>
                    <a:pt x="26597" y="153215"/>
                  </a:moveTo>
                  <a:lnTo>
                    <a:pt x="29959" y="144871"/>
                  </a:lnTo>
                  <a:cubicBezTo>
                    <a:pt x="45320" y="151543"/>
                    <a:pt x="62457" y="152942"/>
                    <a:pt x="78689" y="148813"/>
                  </a:cubicBezTo>
                  <a:cubicBezTo>
                    <a:pt x="104888" y="142056"/>
                    <a:pt x="119209" y="122552"/>
                    <a:pt x="111665" y="93270"/>
                  </a:cubicBezTo>
                  <a:lnTo>
                    <a:pt x="107142" y="75745"/>
                  </a:lnTo>
                  <a:cubicBezTo>
                    <a:pt x="102106" y="92878"/>
                    <a:pt x="89356" y="109122"/>
                    <a:pt x="67697" y="114702"/>
                  </a:cubicBezTo>
                  <a:cubicBezTo>
                    <a:pt x="40473" y="121716"/>
                    <a:pt x="9494" y="107262"/>
                    <a:pt x="1677" y="76957"/>
                  </a:cubicBezTo>
                  <a:lnTo>
                    <a:pt x="1575" y="76547"/>
                  </a:lnTo>
                  <a:cubicBezTo>
                    <a:pt x="-6243" y="46242"/>
                    <a:pt x="13864" y="18411"/>
                    <a:pt x="41087" y="11398"/>
                  </a:cubicBezTo>
                  <a:cubicBezTo>
                    <a:pt x="60136" y="6330"/>
                    <a:pt x="80430" y="11842"/>
                    <a:pt x="94289" y="25851"/>
                  </a:cubicBezTo>
                  <a:lnTo>
                    <a:pt x="88179" y="2132"/>
                  </a:lnTo>
                  <a:lnTo>
                    <a:pt x="96849" y="-103"/>
                  </a:lnTo>
                  <a:lnTo>
                    <a:pt x="120540" y="91854"/>
                  </a:lnTo>
                  <a:cubicBezTo>
                    <a:pt x="124636" y="107740"/>
                    <a:pt x="122930" y="121596"/>
                    <a:pt x="116290" y="132534"/>
                  </a:cubicBezTo>
                  <a:cubicBezTo>
                    <a:pt x="109394" y="144206"/>
                    <a:pt x="96696" y="152976"/>
                    <a:pt x="80617" y="157106"/>
                  </a:cubicBezTo>
                  <a:cubicBezTo>
                    <a:pt x="62679" y="161799"/>
                    <a:pt x="43682" y="160416"/>
                    <a:pt x="26597" y="153215"/>
                  </a:cubicBezTo>
                  <a:close/>
                  <a:moveTo>
                    <a:pt x="101492" y="51259"/>
                  </a:moveTo>
                  <a:lnTo>
                    <a:pt x="101390" y="50833"/>
                  </a:lnTo>
                  <a:cubicBezTo>
                    <a:pt x="94904" y="25680"/>
                    <a:pt x="68021" y="13480"/>
                    <a:pt x="44091" y="19640"/>
                  </a:cubicBezTo>
                  <a:cubicBezTo>
                    <a:pt x="19957" y="25851"/>
                    <a:pt x="4425" y="48324"/>
                    <a:pt x="11013" y="73903"/>
                  </a:cubicBezTo>
                  <a:lnTo>
                    <a:pt x="11116" y="74312"/>
                  </a:lnTo>
                  <a:cubicBezTo>
                    <a:pt x="17533" y="99259"/>
                    <a:pt x="42436" y="112194"/>
                    <a:pt x="66348" y="106034"/>
                  </a:cubicBezTo>
                  <a:cubicBezTo>
                    <a:pt x="90278" y="99874"/>
                    <a:pt x="107927" y="76206"/>
                    <a:pt x="101492" y="51259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0" name="Freeform: Shape 1979">
              <a:extLst>
                <a:ext uri="{FF2B5EF4-FFF2-40B4-BE49-F238E27FC236}">
                  <a16:creationId xmlns:a16="http://schemas.microsoft.com/office/drawing/2014/main" id="{B6871270-DC72-FD04-BD9C-9092AE14C315}"/>
                </a:ext>
              </a:extLst>
            </p:cNvPr>
            <p:cNvSpPr/>
            <p:nvPr/>
          </p:nvSpPr>
          <p:spPr>
            <a:xfrm>
              <a:off x="8400889" y="6203721"/>
              <a:ext cx="111184" cy="116610"/>
            </a:xfrm>
            <a:custGeom>
              <a:avLst/>
              <a:gdLst>
                <a:gd name="connsiteX0" fmla="*/ 3151 w 111184"/>
                <a:gd name="connsiteY0" fmla="*/ 74800 h 116610"/>
                <a:gd name="connsiteX1" fmla="*/ 3015 w 111184"/>
                <a:gd name="connsiteY1" fmla="*/ 74391 h 116610"/>
                <a:gd name="connsiteX2" fmla="*/ 36281 w 111184"/>
                <a:gd name="connsiteY2" fmla="*/ 2433 h 116610"/>
                <a:gd name="connsiteX3" fmla="*/ 103239 w 111184"/>
                <a:gd name="connsiteY3" fmla="*/ 43078 h 116610"/>
                <a:gd name="connsiteX4" fmla="*/ 104263 w 111184"/>
                <a:gd name="connsiteY4" fmla="*/ 46321 h 116610"/>
                <a:gd name="connsiteX5" fmla="*/ 13307 w 111184"/>
                <a:gd name="connsiteY5" fmla="*/ 75141 h 116610"/>
                <a:gd name="connsiteX6" fmla="*/ 71526 w 111184"/>
                <a:gd name="connsiteY6" fmla="*/ 105839 h 116610"/>
                <a:gd name="connsiteX7" fmla="*/ 103290 w 111184"/>
                <a:gd name="connsiteY7" fmla="*/ 75671 h 116610"/>
                <a:gd name="connsiteX8" fmla="*/ 111056 w 111184"/>
                <a:gd name="connsiteY8" fmla="*/ 79015 h 116610"/>
                <a:gd name="connsiteX9" fmla="*/ 73626 w 111184"/>
                <a:gd name="connsiteY9" fmla="*/ 113876 h 116610"/>
                <a:gd name="connsiteX10" fmla="*/ 3151 w 111184"/>
                <a:gd name="connsiteY10" fmla="*/ 74800 h 116610"/>
                <a:gd name="connsiteX11" fmla="*/ 92674 w 111184"/>
                <a:gd name="connsiteY11" fmla="*/ 41509 h 116610"/>
                <a:gd name="connsiteX12" fmla="*/ 38585 w 111184"/>
                <a:gd name="connsiteY12" fmla="*/ 10401 h 116610"/>
                <a:gd name="connsiteX13" fmla="*/ 10866 w 111184"/>
                <a:gd name="connsiteY13" fmla="*/ 67429 h 11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184" h="116610">
                  <a:moveTo>
                    <a:pt x="3151" y="74800"/>
                  </a:moveTo>
                  <a:lnTo>
                    <a:pt x="3015" y="74391"/>
                  </a:lnTo>
                  <a:cubicBezTo>
                    <a:pt x="-6885" y="43130"/>
                    <a:pt x="7248" y="11630"/>
                    <a:pt x="36281" y="2433"/>
                  </a:cubicBezTo>
                  <a:cubicBezTo>
                    <a:pt x="67532" y="-7481"/>
                    <a:pt x="93647" y="12841"/>
                    <a:pt x="103239" y="43078"/>
                  </a:cubicBezTo>
                  <a:lnTo>
                    <a:pt x="104263" y="46321"/>
                  </a:lnTo>
                  <a:lnTo>
                    <a:pt x="13307" y="75141"/>
                  </a:lnTo>
                  <a:cubicBezTo>
                    <a:pt x="23752" y="102444"/>
                    <a:pt x="48996" y="112972"/>
                    <a:pt x="71526" y="105839"/>
                  </a:cubicBezTo>
                  <a:cubicBezTo>
                    <a:pt x="88168" y="100567"/>
                    <a:pt x="97777" y="88588"/>
                    <a:pt x="103290" y="75671"/>
                  </a:cubicBezTo>
                  <a:lnTo>
                    <a:pt x="111056" y="79015"/>
                  </a:lnTo>
                  <a:cubicBezTo>
                    <a:pt x="104553" y="94475"/>
                    <a:pt x="93732" y="107511"/>
                    <a:pt x="73626" y="113876"/>
                  </a:cubicBezTo>
                  <a:cubicBezTo>
                    <a:pt x="45207" y="122886"/>
                    <a:pt x="13836" y="108484"/>
                    <a:pt x="3151" y="74800"/>
                  </a:cubicBezTo>
                  <a:close/>
                  <a:moveTo>
                    <a:pt x="92674" y="41509"/>
                  </a:moveTo>
                  <a:cubicBezTo>
                    <a:pt x="84123" y="19428"/>
                    <a:pt x="64170" y="2296"/>
                    <a:pt x="38585" y="10401"/>
                  </a:cubicBezTo>
                  <a:cubicBezTo>
                    <a:pt x="15645" y="17671"/>
                    <a:pt x="4568" y="41952"/>
                    <a:pt x="10866" y="67429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1" name="Freeform: Shape 1980">
              <a:extLst>
                <a:ext uri="{FF2B5EF4-FFF2-40B4-BE49-F238E27FC236}">
                  <a16:creationId xmlns:a16="http://schemas.microsoft.com/office/drawing/2014/main" id="{754B5CEF-D5F0-FEDC-B4D8-534EBD05C2D5}"/>
                </a:ext>
              </a:extLst>
            </p:cNvPr>
            <p:cNvSpPr/>
            <p:nvPr/>
          </p:nvSpPr>
          <p:spPr>
            <a:xfrm>
              <a:off x="8519123" y="6131095"/>
              <a:ext cx="198229" cy="156453"/>
            </a:xfrm>
            <a:custGeom>
              <a:avLst/>
              <a:gdLst>
                <a:gd name="connsiteX0" fmla="*/ -129 w 198229"/>
                <a:gd name="connsiteY0" fmla="*/ 51920 h 156453"/>
                <a:gd name="connsiteX1" fmla="*/ 8200 w 198229"/>
                <a:gd name="connsiteY1" fmla="*/ 48644 h 156453"/>
                <a:gd name="connsiteX2" fmla="*/ 16444 w 198229"/>
                <a:gd name="connsiteY2" fmla="*/ 69649 h 156453"/>
                <a:gd name="connsiteX3" fmla="*/ 42473 w 198229"/>
                <a:gd name="connsiteY3" fmla="*/ 32211 h 156453"/>
                <a:gd name="connsiteX4" fmla="*/ 88438 w 198229"/>
                <a:gd name="connsiteY4" fmla="*/ 43217 h 156453"/>
                <a:gd name="connsiteX5" fmla="*/ 116003 w 198229"/>
                <a:gd name="connsiteY5" fmla="*/ 3339 h 156453"/>
                <a:gd name="connsiteX6" fmla="*/ 173404 w 198229"/>
                <a:gd name="connsiteY6" fmla="*/ 31801 h 156453"/>
                <a:gd name="connsiteX7" fmla="*/ 198101 w 198229"/>
                <a:gd name="connsiteY7" fmla="*/ 94613 h 156453"/>
                <a:gd name="connsiteX8" fmla="*/ 189772 w 198229"/>
                <a:gd name="connsiteY8" fmla="*/ 97889 h 156453"/>
                <a:gd name="connsiteX9" fmla="*/ 165484 w 198229"/>
                <a:gd name="connsiteY9" fmla="*/ 36067 h 156453"/>
                <a:gd name="connsiteX10" fmla="*/ 118444 w 198229"/>
                <a:gd name="connsiteY10" fmla="*/ 11291 h 156453"/>
                <a:gd name="connsiteX11" fmla="*/ 99652 w 198229"/>
                <a:gd name="connsiteY11" fmla="*/ 63045 h 156453"/>
                <a:gd name="connsiteX12" fmla="*/ 123564 w 198229"/>
                <a:gd name="connsiteY12" fmla="*/ 123895 h 156453"/>
                <a:gd name="connsiteX13" fmla="*/ 115235 w 198229"/>
                <a:gd name="connsiteY13" fmla="*/ 127154 h 156453"/>
                <a:gd name="connsiteX14" fmla="*/ 90793 w 198229"/>
                <a:gd name="connsiteY14" fmla="*/ 64939 h 156453"/>
                <a:gd name="connsiteX15" fmla="*/ 44317 w 198229"/>
                <a:gd name="connsiteY15" fmla="*/ 40419 h 156453"/>
                <a:gd name="connsiteX16" fmla="*/ 25474 w 198229"/>
                <a:gd name="connsiteY16" fmla="*/ 92651 h 156453"/>
                <a:gd name="connsiteX17" fmla="*/ 49232 w 198229"/>
                <a:gd name="connsiteY17" fmla="*/ 153091 h 156453"/>
                <a:gd name="connsiteX18" fmla="*/ 40903 w 198229"/>
                <a:gd name="connsiteY18" fmla="*/ 156350 h 15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8229" h="156453">
                  <a:moveTo>
                    <a:pt x="-129" y="51920"/>
                  </a:moveTo>
                  <a:lnTo>
                    <a:pt x="8200" y="48644"/>
                  </a:lnTo>
                  <a:lnTo>
                    <a:pt x="16444" y="69649"/>
                  </a:lnTo>
                  <a:cubicBezTo>
                    <a:pt x="17605" y="55708"/>
                    <a:pt x="23630" y="39617"/>
                    <a:pt x="42473" y="32211"/>
                  </a:cubicBezTo>
                  <a:cubicBezTo>
                    <a:pt x="61897" y="24583"/>
                    <a:pt x="77975" y="31767"/>
                    <a:pt x="88438" y="43217"/>
                  </a:cubicBezTo>
                  <a:cubicBezTo>
                    <a:pt x="89394" y="28201"/>
                    <a:pt x="96784" y="10881"/>
                    <a:pt x="116003" y="3339"/>
                  </a:cubicBezTo>
                  <a:cubicBezTo>
                    <a:pt x="140393" y="-6234"/>
                    <a:pt x="162668" y="4448"/>
                    <a:pt x="173404" y="31801"/>
                  </a:cubicBezTo>
                  <a:lnTo>
                    <a:pt x="198101" y="94613"/>
                  </a:lnTo>
                  <a:lnTo>
                    <a:pt x="189772" y="97889"/>
                  </a:lnTo>
                  <a:lnTo>
                    <a:pt x="165484" y="36067"/>
                  </a:lnTo>
                  <a:cubicBezTo>
                    <a:pt x="156045" y="12075"/>
                    <a:pt x="138277" y="3509"/>
                    <a:pt x="118444" y="11291"/>
                  </a:cubicBezTo>
                  <a:cubicBezTo>
                    <a:pt x="100812" y="18219"/>
                    <a:pt x="90384" y="39480"/>
                    <a:pt x="99652" y="63045"/>
                  </a:cubicBezTo>
                  <a:lnTo>
                    <a:pt x="123564" y="123895"/>
                  </a:lnTo>
                  <a:lnTo>
                    <a:pt x="115235" y="127154"/>
                  </a:lnTo>
                  <a:lnTo>
                    <a:pt x="90793" y="64939"/>
                  </a:lnTo>
                  <a:cubicBezTo>
                    <a:pt x="81594" y="41545"/>
                    <a:pt x="63535" y="32860"/>
                    <a:pt x="44317" y="40419"/>
                  </a:cubicBezTo>
                  <a:cubicBezTo>
                    <a:pt x="25883" y="47654"/>
                    <a:pt x="16837" y="70639"/>
                    <a:pt x="25474" y="92651"/>
                  </a:cubicBezTo>
                  <a:lnTo>
                    <a:pt x="49232" y="153091"/>
                  </a:lnTo>
                  <a:lnTo>
                    <a:pt x="40903" y="156350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2" name="Freeform: Shape 1981">
              <a:extLst>
                <a:ext uri="{FF2B5EF4-FFF2-40B4-BE49-F238E27FC236}">
                  <a16:creationId xmlns:a16="http://schemas.microsoft.com/office/drawing/2014/main" id="{11ED29AA-BA1F-B793-ECC0-03046980E736}"/>
                </a:ext>
              </a:extLst>
            </p:cNvPr>
            <p:cNvSpPr/>
            <p:nvPr/>
          </p:nvSpPr>
          <p:spPr>
            <a:xfrm>
              <a:off x="8723869" y="6076792"/>
              <a:ext cx="114019" cy="115850"/>
            </a:xfrm>
            <a:custGeom>
              <a:avLst/>
              <a:gdLst>
                <a:gd name="connsiteX0" fmla="*/ 6395 w 114019"/>
                <a:gd name="connsiteY0" fmla="*/ 81105 h 115850"/>
                <a:gd name="connsiteX1" fmla="*/ 6225 w 114019"/>
                <a:gd name="connsiteY1" fmla="*/ 80730 h 115850"/>
                <a:gd name="connsiteX2" fmla="*/ 29523 w 114019"/>
                <a:gd name="connsiteY2" fmla="*/ 4949 h 115850"/>
                <a:gd name="connsiteX3" fmla="*/ 101329 w 114019"/>
                <a:gd name="connsiteY3" fmla="*/ 36261 h 115850"/>
                <a:gd name="connsiteX4" fmla="*/ 102780 w 114019"/>
                <a:gd name="connsiteY4" fmla="*/ 39333 h 115850"/>
                <a:gd name="connsiteX5" fmla="*/ 16517 w 114019"/>
                <a:gd name="connsiteY5" fmla="*/ 80098 h 115850"/>
                <a:gd name="connsiteX6" fmla="*/ 78321 w 114019"/>
                <a:gd name="connsiteY6" fmla="*/ 102708 h 115850"/>
                <a:gd name="connsiteX7" fmla="*/ 105749 w 114019"/>
                <a:gd name="connsiteY7" fmla="*/ 68546 h 115850"/>
                <a:gd name="connsiteX8" fmla="*/ 113891 w 114019"/>
                <a:gd name="connsiteY8" fmla="*/ 70832 h 115850"/>
                <a:gd name="connsiteX9" fmla="*/ 81495 w 114019"/>
                <a:gd name="connsiteY9" fmla="*/ 110386 h 115850"/>
                <a:gd name="connsiteX10" fmla="*/ 6395 w 114019"/>
                <a:gd name="connsiteY10" fmla="*/ 81105 h 115850"/>
                <a:gd name="connsiteX11" fmla="*/ 90661 w 114019"/>
                <a:gd name="connsiteY11" fmla="*/ 36125 h 115850"/>
                <a:gd name="connsiteX12" fmla="*/ 32885 w 114019"/>
                <a:gd name="connsiteY12" fmla="*/ 12560 h 115850"/>
                <a:gd name="connsiteX13" fmla="*/ 13069 w 114019"/>
                <a:gd name="connsiteY13" fmla="*/ 72778 h 11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019" h="115850">
                  <a:moveTo>
                    <a:pt x="6395" y="81105"/>
                  </a:moveTo>
                  <a:lnTo>
                    <a:pt x="6225" y="80730"/>
                  </a:lnTo>
                  <a:cubicBezTo>
                    <a:pt x="-7788" y="51090"/>
                    <a:pt x="1992" y="17969"/>
                    <a:pt x="29523" y="4949"/>
                  </a:cubicBezTo>
                  <a:cubicBezTo>
                    <a:pt x="59170" y="-9060"/>
                    <a:pt x="87759" y="7577"/>
                    <a:pt x="101329" y="36261"/>
                  </a:cubicBezTo>
                  <a:lnTo>
                    <a:pt x="102780" y="39333"/>
                  </a:lnTo>
                  <a:lnTo>
                    <a:pt x="16517" y="80098"/>
                  </a:lnTo>
                  <a:cubicBezTo>
                    <a:pt x="30530" y="105745"/>
                    <a:pt x="56951" y="112793"/>
                    <a:pt x="78321" y="102708"/>
                  </a:cubicBezTo>
                  <a:cubicBezTo>
                    <a:pt x="94109" y="95251"/>
                    <a:pt x="102028" y="82078"/>
                    <a:pt x="105749" y="68546"/>
                  </a:cubicBezTo>
                  <a:lnTo>
                    <a:pt x="113891" y="70832"/>
                  </a:lnTo>
                  <a:cubicBezTo>
                    <a:pt x="109539" y="87009"/>
                    <a:pt x="100544" y="101394"/>
                    <a:pt x="81495" y="110386"/>
                  </a:cubicBezTo>
                  <a:cubicBezTo>
                    <a:pt x="54528" y="123133"/>
                    <a:pt x="21501" y="113065"/>
                    <a:pt x="6395" y="81105"/>
                  </a:cubicBezTo>
                  <a:close/>
                  <a:moveTo>
                    <a:pt x="90661" y="36125"/>
                  </a:moveTo>
                  <a:cubicBezTo>
                    <a:pt x="79208" y="15392"/>
                    <a:pt x="57139" y="1092"/>
                    <a:pt x="32885" y="12560"/>
                  </a:cubicBezTo>
                  <a:cubicBezTo>
                    <a:pt x="11123" y="22832"/>
                    <a:pt x="3408" y="48377"/>
                    <a:pt x="13069" y="72778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3" name="Freeform: Shape 1982">
              <a:extLst>
                <a:ext uri="{FF2B5EF4-FFF2-40B4-BE49-F238E27FC236}">
                  <a16:creationId xmlns:a16="http://schemas.microsoft.com/office/drawing/2014/main" id="{6E8B9FDC-B79E-8EBB-E3F9-325D13516C70}"/>
                </a:ext>
              </a:extLst>
            </p:cNvPr>
            <p:cNvSpPr/>
            <p:nvPr/>
          </p:nvSpPr>
          <p:spPr>
            <a:xfrm>
              <a:off x="8831318" y="6014113"/>
              <a:ext cx="138184" cy="131652"/>
            </a:xfrm>
            <a:custGeom>
              <a:avLst/>
              <a:gdLst>
                <a:gd name="connsiteX0" fmla="*/ -129 w 138184"/>
                <a:gd name="connsiteY0" fmla="*/ 32767 h 131652"/>
                <a:gd name="connsiteX1" fmla="*/ 7757 w 138184"/>
                <a:gd name="connsiteY1" fmla="*/ 28535 h 131652"/>
                <a:gd name="connsiteX2" fmla="*/ 19056 w 138184"/>
                <a:gd name="connsiteY2" fmla="*/ 49523 h 131652"/>
                <a:gd name="connsiteX3" fmla="*/ 43378 w 138184"/>
                <a:gd name="connsiteY3" fmla="*/ 6198 h 131652"/>
                <a:gd name="connsiteX4" fmla="*/ 106223 w 138184"/>
                <a:gd name="connsiteY4" fmla="*/ 26760 h 131652"/>
                <a:gd name="connsiteX5" fmla="*/ 138055 w 138184"/>
                <a:gd name="connsiteY5" fmla="*/ 85801 h 131652"/>
                <a:gd name="connsiteX6" fmla="*/ 129982 w 138184"/>
                <a:gd name="connsiteY6" fmla="*/ 90135 h 131652"/>
                <a:gd name="connsiteX7" fmla="*/ 98867 w 138184"/>
                <a:gd name="connsiteY7" fmla="*/ 32408 h 131652"/>
                <a:gd name="connsiteX8" fmla="*/ 46177 w 138184"/>
                <a:gd name="connsiteY8" fmla="*/ 14116 h 131652"/>
                <a:gd name="connsiteX9" fmla="*/ 30577 w 138184"/>
                <a:gd name="connsiteY9" fmla="*/ 70887 h 131652"/>
                <a:gd name="connsiteX10" fmla="*/ 60993 w 138184"/>
                <a:gd name="connsiteY10" fmla="*/ 127317 h 131652"/>
                <a:gd name="connsiteX11" fmla="*/ 53107 w 138184"/>
                <a:gd name="connsiteY11" fmla="*/ 131549 h 13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84" h="131652">
                  <a:moveTo>
                    <a:pt x="-129" y="32767"/>
                  </a:moveTo>
                  <a:lnTo>
                    <a:pt x="7757" y="28535"/>
                  </a:lnTo>
                  <a:lnTo>
                    <a:pt x="19056" y="49523"/>
                  </a:lnTo>
                  <a:cubicBezTo>
                    <a:pt x="18322" y="34678"/>
                    <a:pt x="23681" y="16795"/>
                    <a:pt x="43378" y="6198"/>
                  </a:cubicBezTo>
                  <a:cubicBezTo>
                    <a:pt x="68878" y="-7538"/>
                    <a:pt x="92893" y="2018"/>
                    <a:pt x="106223" y="26760"/>
                  </a:cubicBezTo>
                  <a:lnTo>
                    <a:pt x="138055" y="85801"/>
                  </a:lnTo>
                  <a:lnTo>
                    <a:pt x="129982" y="90135"/>
                  </a:lnTo>
                  <a:lnTo>
                    <a:pt x="98867" y="32408"/>
                  </a:lnTo>
                  <a:cubicBezTo>
                    <a:pt x="87158" y="10669"/>
                    <a:pt x="67564" y="2598"/>
                    <a:pt x="46177" y="14116"/>
                  </a:cubicBezTo>
                  <a:cubicBezTo>
                    <a:pt x="25934" y="25020"/>
                    <a:pt x="18971" y="49335"/>
                    <a:pt x="30577" y="70887"/>
                  </a:cubicBezTo>
                  <a:lnTo>
                    <a:pt x="60993" y="127317"/>
                  </a:lnTo>
                  <a:lnTo>
                    <a:pt x="53107" y="131549"/>
                  </a:ln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4" name="Freeform: Shape 1983">
              <a:extLst>
                <a:ext uri="{FF2B5EF4-FFF2-40B4-BE49-F238E27FC236}">
                  <a16:creationId xmlns:a16="http://schemas.microsoft.com/office/drawing/2014/main" id="{0453A86C-FB7C-C0AB-D733-A40E933B7CCD}"/>
                </a:ext>
              </a:extLst>
            </p:cNvPr>
            <p:cNvSpPr/>
            <p:nvPr/>
          </p:nvSpPr>
          <p:spPr>
            <a:xfrm>
              <a:off x="8937584" y="5941358"/>
              <a:ext cx="117155" cy="123813"/>
            </a:xfrm>
            <a:custGeom>
              <a:avLst/>
              <a:gdLst>
                <a:gd name="connsiteX0" fmla="*/ 61590 w 117155"/>
                <a:gd name="connsiteY0" fmla="*/ 107757 h 123813"/>
                <a:gd name="connsiteX1" fmla="*/ 22913 w 117155"/>
                <a:gd name="connsiteY1" fmla="*/ 43051 h 123813"/>
                <a:gd name="connsiteX2" fmla="*/ 8474 w 117155"/>
                <a:gd name="connsiteY2" fmla="*/ 51685 h 123813"/>
                <a:gd name="connsiteX3" fmla="*/ 4326 w 117155"/>
                <a:gd name="connsiteY3" fmla="*/ 44741 h 123813"/>
                <a:gd name="connsiteX4" fmla="*/ 18766 w 117155"/>
                <a:gd name="connsiteY4" fmla="*/ 36106 h 123813"/>
                <a:gd name="connsiteX5" fmla="*/ -129 w 117155"/>
                <a:gd name="connsiteY5" fmla="*/ 4487 h 123813"/>
                <a:gd name="connsiteX6" fmla="*/ 7552 w 117155"/>
                <a:gd name="connsiteY6" fmla="*/ -103 h 123813"/>
                <a:gd name="connsiteX7" fmla="*/ 26447 w 117155"/>
                <a:gd name="connsiteY7" fmla="*/ 31533 h 123813"/>
                <a:gd name="connsiteX8" fmla="*/ 60822 w 117155"/>
                <a:gd name="connsiteY8" fmla="*/ 10988 h 123813"/>
                <a:gd name="connsiteX9" fmla="*/ 64969 w 117155"/>
                <a:gd name="connsiteY9" fmla="*/ 17950 h 123813"/>
                <a:gd name="connsiteX10" fmla="*/ 30594 w 117155"/>
                <a:gd name="connsiteY10" fmla="*/ 38478 h 123813"/>
                <a:gd name="connsiteX11" fmla="*/ 68725 w 117155"/>
                <a:gd name="connsiteY11" fmla="*/ 102263 h 123813"/>
                <a:gd name="connsiteX12" fmla="*/ 100471 w 117155"/>
                <a:gd name="connsiteY12" fmla="*/ 110573 h 123813"/>
                <a:gd name="connsiteX13" fmla="*/ 112658 w 117155"/>
                <a:gd name="connsiteY13" fmla="*/ 98577 h 123813"/>
                <a:gd name="connsiteX14" fmla="*/ 117027 w 117155"/>
                <a:gd name="connsiteY14" fmla="*/ 105897 h 123813"/>
                <a:gd name="connsiteX15" fmla="*/ 103646 w 117155"/>
                <a:gd name="connsiteY15" fmla="*/ 118354 h 123813"/>
                <a:gd name="connsiteX16" fmla="*/ 61590 w 117155"/>
                <a:gd name="connsiteY16" fmla="*/ 107757 h 12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155" h="123813">
                  <a:moveTo>
                    <a:pt x="61590" y="107757"/>
                  </a:moveTo>
                  <a:lnTo>
                    <a:pt x="22913" y="43051"/>
                  </a:lnTo>
                  <a:lnTo>
                    <a:pt x="8474" y="51685"/>
                  </a:lnTo>
                  <a:lnTo>
                    <a:pt x="4326" y="44741"/>
                  </a:lnTo>
                  <a:lnTo>
                    <a:pt x="18766" y="36106"/>
                  </a:lnTo>
                  <a:lnTo>
                    <a:pt x="-129" y="4487"/>
                  </a:lnTo>
                  <a:lnTo>
                    <a:pt x="7552" y="-103"/>
                  </a:lnTo>
                  <a:lnTo>
                    <a:pt x="26447" y="31533"/>
                  </a:lnTo>
                  <a:lnTo>
                    <a:pt x="60822" y="10988"/>
                  </a:lnTo>
                  <a:lnTo>
                    <a:pt x="64969" y="17950"/>
                  </a:lnTo>
                  <a:lnTo>
                    <a:pt x="30594" y="38478"/>
                  </a:lnTo>
                  <a:lnTo>
                    <a:pt x="68725" y="102263"/>
                  </a:lnTo>
                  <a:cubicBezTo>
                    <a:pt x="77122" y="116340"/>
                    <a:pt x="88592" y="117671"/>
                    <a:pt x="100471" y="110573"/>
                  </a:cubicBezTo>
                  <a:cubicBezTo>
                    <a:pt x="105387" y="107535"/>
                    <a:pt x="109552" y="103440"/>
                    <a:pt x="112658" y="98577"/>
                  </a:cubicBezTo>
                  <a:lnTo>
                    <a:pt x="117027" y="105897"/>
                  </a:lnTo>
                  <a:cubicBezTo>
                    <a:pt x="113562" y="110999"/>
                    <a:pt x="108988" y="115248"/>
                    <a:pt x="103646" y="118354"/>
                  </a:cubicBezTo>
                  <a:cubicBezTo>
                    <a:pt x="88285" y="127534"/>
                    <a:pt x="72189" y="125486"/>
                    <a:pt x="61590" y="107757"/>
                  </a:cubicBezTo>
                  <a:close/>
                </a:path>
              </a:pathLst>
            </a:custGeom>
            <a:solidFill>
              <a:schemeClr val="tx1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5" name="Freeform: Shape 1984">
              <a:extLst>
                <a:ext uri="{FF2B5EF4-FFF2-40B4-BE49-F238E27FC236}">
                  <a16:creationId xmlns:a16="http://schemas.microsoft.com/office/drawing/2014/main" id="{CA39FE65-C805-1C0B-660F-3D5E752B3F01}"/>
                </a:ext>
              </a:extLst>
            </p:cNvPr>
            <p:cNvSpPr/>
            <p:nvPr/>
          </p:nvSpPr>
          <p:spPr>
            <a:xfrm>
              <a:off x="8399466" y="2696779"/>
              <a:ext cx="36074" cy="50492"/>
            </a:xfrm>
            <a:custGeom>
              <a:avLst/>
              <a:gdLst>
                <a:gd name="connsiteX0" fmla="*/ 31576 w 36074"/>
                <a:gd name="connsiteY0" fmla="*/ 47393 h 50492"/>
                <a:gd name="connsiteX1" fmla="*/ 20840 w 36074"/>
                <a:gd name="connsiteY1" fmla="*/ 50360 h 50492"/>
                <a:gd name="connsiteX2" fmla="*/ 5923 w 36074"/>
                <a:gd name="connsiteY2" fmla="*/ 44634 h 50492"/>
                <a:gd name="connsiteX3" fmla="*/ -119 w 36074"/>
                <a:gd name="connsiteY3" fmla="*/ 28519 h 50492"/>
                <a:gd name="connsiteX4" fmla="*/ 6588 w 36074"/>
                <a:gd name="connsiteY4" fmla="*/ 7529 h 50492"/>
                <a:gd name="connsiteX5" fmla="*/ 24391 w 36074"/>
                <a:gd name="connsiteY5" fmla="*/ -90 h 50492"/>
                <a:gd name="connsiteX6" fmla="*/ 35946 w 36074"/>
                <a:gd name="connsiteY6" fmla="*/ 2717 h 50492"/>
                <a:gd name="connsiteX7" fmla="*/ 34905 w 36074"/>
                <a:gd name="connsiteY7" fmla="*/ 13578 h 50492"/>
                <a:gd name="connsiteX8" fmla="*/ 23725 w 36074"/>
                <a:gd name="connsiteY8" fmla="*/ 8452 h 50492"/>
                <a:gd name="connsiteX9" fmla="*/ 12887 w 36074"/>
                <a:gd name="connsiteY9" fmla="*/ 13590 h 50492"/>
                <a:gd name="connsiteX10" fmla="*/ 8688 w 36074"/>
                <a:gd name="connsiteY10" fmla="*/ 27024 h 50492"/>
                <a:gd name="connsiteX11" fmla="*/ 12494 w 36074"/>
                <a:gd name="connsiteY11" fmla="*/ 37819 h 50492"/>
                <a:gd name="connsiteX12" fmla="*/ 21967 w 36074"/>
                <a:gd name="connsiteY12" fmla="*/ 41885 h 50492"/>
                <a:gd name="connsiteX13" fmla="*/ 32669 w 36074"/>
                <a:gd name="connsiteY13" fmla="*/ 36387 h 5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074" h="50492">
                  <a:moveTo>
                    <a:pt x="31576" y="47393"/>
                  </a:moveTo>
                  <a:cubicBezTo>
                    <a:pt x="28333" y="49349"/>
                    <a:pt x="24612" y="50376"/>
                    <a:pt x="20840" y="50360"/>
                  </a:cubicBezTo>
                  <a:cubicBezTo>
                    <a:pt x="15276" y="50661"/>
                    <a:pt x="9848" y="48577"/>
                    <a:pt x="5923" y="44634"/>
                  </a:cubicBezTo>
                  <a:cubicBezTo>
                    <a:pt x="1878" y="40252"/>
                    <a:pt x="-290" y="34471"/>
                    <a:pt x="-119" y="28519"/>
                  </a:cubicBezTo>
                  <a:cubicBezTo>
                    <a:pt x="-256" y="19408"/>
                    <a:pt x="2663" y="12066"/>
                    <a:pt x="6588" y="7529"/>
                  </a:cubicBezTo>
                  <a:cubicBezTo>
                    <a:pt x="11111" y="2498"/>
                    <a:pt x="17632" y="-287"/>
                    <a:pt x="24391" y="-90"/>
                  </a:cubicBezTo>
                  <a:cubicBezTo>
                    <a:pt x="28419" y="-227"/>
                    <a:pt x="32413" y="744"/>
                    <a:pt x="35946" y="2717"/>
                  </a:cubicBezTo>
                  <a:lnTo>
                    <a:pt x="34905" y="13578"/>
                  </a:lnTo>
                  <a:cubicBezTo>
                    <a:pt x="32225" y="10167"/>
                    <a:pt x="28060" y="8259"/>
                    <a:pt x="23725" y="8452"/>
                  </a:cubicBezTo>
                  <a:cubicBezTo>
                    <a:pt x="19509" y="8397"/>
                    <a:pt x="15498" y="10293"/>
                    <a:pt x="12887" y="13590"/>
                  </a:cubicBezTo>
                  <a:cubicBezTo>
                    <a:pt x="10002" y="17463"/>
                    <a:pt x="8517" y="22200"/>
                    <a:pt x="8688" y="27024"/>
                  </a:cubicBezTo>
                  <a:cubicBezTo>
                    <a:pt x="8585" y="30966"/>
                    <a:pt x="9951" y="34805"/>
                    <a:pt x="12494" y="37819"/>
                  </a:cubicBezTo>
                  <a:cubicBezTo>
                    <a:pt x="14867" y="40549"/>
                    <a:pt x="18348" y="42047"/>
                    <a:pt x="21967" y="41885"/>
                  </a:cubicBezTo>
                  <a:cubicBezTo>
                    <a:pt x="26251" y="42044"/>
                    <a:pt x="30296" y="39962"/>
                    <a:pt x="32669" y="36387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6" name="Freeform: Shape 1985">
              <a:extLst>
                <a:ext uri="{FF2B5EF4-FFF2-40B4-BE49-F238E27FC236}">
                  <a16:creationId xmlns:a16="http://schemas.microsoft.com/office/drawing/2014/main" id="{D2ED4656-010E-608B-697F-743C2F54E866}"/>
                </a:ext>
              </a:extLst>
            </p:cNvPr>
            <p:cNvSpPr/>
            <p:nvPr/>
          </p:nvSpPr>
          <p:spPr>
            <a:xfrm>
              <a:off x="8437782" y="2713383"/>
              <a:ext cx="32731" cy="33382"/>
            </a:xfrm>
            <a:custGeom>
              <a:avLst/>
              <a:gdLst>
                <a:gd name="connsiteX0" fmla="*/ 24631 w 32731"/>
                <a:gd name="connsiteY0" fmla="*/ 786 h 33382"/>
                <a:gd name="connsiteX1" fmla="*/ 32602 w 32731"/>
                <a:gd name="connsiteY1" fmla="*/ 677 h 33382"/>
                <a:gd name="connsiteX2" fmla="*/ 29564 w 32731"/>
                <a:gd name="connsiteY2" fmla="*/ 32030 h 33382"/>
                <a:gd name="connsiteX3" fmla="*/ 21593 w 32731"/>
                <a:gd name="connsiteY3" fmla="*/ 32139 h 33382"/>
                <a:gd name="connsiteX4" fmla="*/ 21986 w 32731"/>
                <a:gd name="connsiteY4" fmla="*/ 28085 h 33382"/>
                <a:gd name="connsiteX5" fmla="*/ 18453 w 32731"/>
                <a:gd name="connsiteY5" fmla="*/ 31675 h 33382"/>
                <a:gd name="connsiteX6" fmla="*/ 13179 w 32731"/>
                <a:gd name="connsiteY6" fmla="*/ 33265 h 33382"/>
                <a:gd name="connsiteX7" fmla="*/ 3843 w 32731"/>
                <a:gd name="connsiteY7" fmla="*/ 29416 h 33382"/>
                <a:gd name="connsiteX8" fmla="*/ -100 w 32731"/>
                <a:gd name="connsiteY8" fmla="*/ 18406 h 33382"/>
                <a:gd name="connsiteX9" fmla="*/ 4099 w 32731"/>
                <a:gd name="connsiteY9" fmla="*/ 4972 h 33382"/>
                <a:gd name="connsiteX10" fmla="*/ 15193 w 32731"/>
                <a:gd name="connsiteY10" fmla="*/ -98 h 33382"/>
                <a:gd name="connsiteX11" fmla="*/ 20842 w 32731"/>
                <a:gd name="connsiteY11" fmla="*/ 1344 h 33382"/>
                <a:gd name="connsiteX12" fmla="*/ 24222 w 32731"/>
                <a:gd name="connsiteY12" fmla="*/ 4840 h 33382"/>
                <a:gd name="connsiteX13" fmla="*/ 10892 w 32731"/>
                <a:gd name="connsiteY13" fmla="*/ 10012 h 33382"/>
                <a:gd name="connsiteX14" fmla="*/ 8178 w 32731"/>
                <a:gd name="connsiteY14" fmla="*/ 17280 h 33382"/>
                <a:gd name="connsiteX15" fmla="*/ 10431 w 32731"/>
                <a:gd name="connsiteY15" fmla="*/ 23469 h 33382"/>
                <a:gd name="connsiteX16" fmla="*/ 15688 w 32731"/>
                <a:gd name="connsiteY16" fmla="*/ 25423 h 33382"/>
                <a:gd name="connsiteX17" fmla="*/ 21269 w 32731"/>
                <a:gd name="connsiteY17" fmla="*/ 23104 h 33382"/>
                <a:gd name="connsiteX18" fmla="*/ 23983 w 32731"/>
                <a:gd name="connsiteY18" fmla="*/ 15546 h 33382"/>
                <a:gd name="connsiteX19" fmla="*/ 21935 w 32731"/>
                <a:gd name="connsiteY19" fmla="*/ 10005 h 33382"/>
                <a:gd name="connsiteX20" fmla="*/ 16422 w 32731"/>
                <a:gd name="connsiteY20" fmla="*/ 7695 h 33382"/>
                <a:gd name="connsiteX21" fmla="*/ 10892 w 32731"/>
                <a:gd name="connsiteY21" fmla="*/ 10012 h 33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731" h="33382">
                  <a:moveTo>
                    <a:pt x="24631" y="786"/>
                  </a:moveTo>
                  <a:lnTo>
                    <a:pt x="32602" y="677"/>
                  </a:lnTo>
                  <a:lnTo>
                    <a:pt x="29564" y="32030"/>
                  </a:lnTo>
                  <a:lnTo>
                    <a:pt x="21593" y="32139"/>
                  </a:lnTo>
                  <a:lnTo>
                    <a:pt x="21986" y="28085"/>
                  </a:lnTo>
                  <a:cubicBezTo>
                    <a:pt x="21047" y="29496"/>
                    <a:pt x="19853" y="30714"/>
                    <a:pt x="18453" y="31675"/>
                  </a:cubicBezTo>
                  <a:cubicBezTo>
                    <a:pt x="16883" y="32728"/>
                    <a:pt x="15056" y="33282"/>
                    <a:pt x="13179" y="33265"/>
                  </a:cubicBezTo>
                  <a:cubicBezTo>
                    <a:pt x="9646" y="33439"/>
                    <a:pt x="6215" y="32028"/>
                    <a:pt x="3843" y="29416"/>
                  </a:cubicBezTo>
                  <a:cubicBezTo>
                    <a:pt x="1163" y="26380"/>
                    <a:pt x="-237" y="22443"/>
                    <a:pt x="-100" y="18406"/>
                  </a:cubicBezTo>
                  <a:cubicBezTo>
                    <a:pt x="-356" y="13570"/>
                    <a:pt x="1129" y="8806"/>
                    <a:pt x="4099" y="4972"/>
                  </a:cubicBezTo>
                  <a:cubicBezTo>
                    <a:pt x="6864" y="1726"/>
                    <a:pt x="10926" y="-129"/>
                    <a:pt x="15193" y="-98"/>
                  </a:cubicBezTo>
                  <a:cubicBezTo>
                    <a:pt x="17173" y="-160"/>
                    <a:pt x="19136" y="341"/>
                    <a:pt x="20842" y="1344"/>
                  </a:cubicBezTo>
                  <a:cubicBezTo>
                    <a:pt x="22276" y="2166"/>
                    <a:pt x="23454" y="3380"/>
                    <a:pt x="24222" y="4840"/>
                  </a:cubicBezTo>
                  <a:close/>
                  <a:moveTo>
                    <a:pt x="10892" y="10012"/>
                  </a:moveTo>
                  <a:cubicBezTo>
                    <a:pt x="9099" y="12004"/>
                    <a:pt x="8127" y="14602"/>
                    <a:pt x="8178" y="17280"/>
                  </a:cubicBezTo>
                  <a:cubicBezTo>
                    <a:pt x="8127" y="19553"/>
                    <a:pt x="8912" y="21764"/>
                    <a:pt x="10431" y="23469"/>
                  </a:cubicBezTo>
                  <a:cubicBezTo>
                    <a:pt x="11813" y="24832"/>
                    <a:pt x="13725" y="25542"/>
                    <a:pt x="15688" y="25423"/>
                  </a:cubicBezTo>
                  <a:cubicBezTo>
                    <a:pt x="17787" y="25443"/>
                    <a:pt x="19801" y="24605"/>
                    <a:pt x="21269" y="23104"/>
                  </a:cubicBezTo>
                  <a:cubicBezTo>
                    <a:pt x="23112" y="21024"/>
                    <a:pt x="24085" y="18319"/>
                    <a:pt x="23983" y="15546"/>
                  </a:cubicBezTo>
                  <a:cubicBezTo>
                    <a:pt x="23983" y="13517"/>
                    <a:pt x="23266" y="11553"/>
                    <a:pt x="21935" y="10005"/>
                  </a:cubicBezTo>
                  <a:cubicBezTo>
                    <a:pt x="20552" y="8434"/>
                    <a:pt x="18521" y="7582"/>
                    <a:pt x="16422" y="7695"/>
                  </a:cubicBezTo>
                  <a:cubicBezTo>
                    <a:pt x="14340" y="7686"/>
                    <a:pt x="12342" y="8523"/>
                    <a:pt x="10892" y="10012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7" name="Freeform: Shape 1986">
              <a:extLst>
                <a:ext uri="{FF2B5EF4-FFF2-40B4-BE49-F238E27FC236}">
                  <a16:creationId xmlns:a16="http://schemas.microsoft.com/office/drawing/2014/main" id="{7248B8F1-B761-545F-D15A-4C5F5F41B146}"/>
                </a:ext>
              </a:extLst>
            </p:cNvPr>
            <p:cNvSpPr/>
            <p:nvPr/>
          </p:nvSpPr>
          <p:spPr>
            <a:xfrm>
              <a:off x="8475053" y="2712579"/>
              <a:ext cx="46015" cy="32832"/>
            </a:xfrm>
            <a:custGeom>
              <a:avLst/>
              <a:gdLst>
                <a:gd name="connsiteX0" fmla="*/ 2909 w 46015"/>
                <a:gd name="connsiteY0" fmla="*/ 1378 h 32832"/>
                <a:gd name="connsiteX1" fmla="*/ 10880 w 46015"/>
                <a:gd name="connsiteY1" fmla="*/ 1269 h 32832"/>
                <a:gd name="connsiteX2" fmla="*/ 10539 w 46015"/>
                <a:gd name="connsiteY2" fmla="*/ 4816 h 32832"/>
                <a:gd name="connsiteX3" fmla="*/ 13901 w 46015"/>
                <a:gd name="connsiteY3" fmla="*/ 1661 h 32832"/>
                <a:gd name="connsiteX4" fmla="*/ 18988 w 46015"/>
                <a:gd name="connsiteY4" fmla="*/ 146 h 32832"/>
                <a:gd name="connsiteX5" fmla="*/ 24296 w 46015"/>
                <a:gd name="connsiteY5" fmla="*/ 1736 h 32832"/>
                <a:gd name="connsiteX6" fmla="*/ 27368 w 46015"/>
                <a:gd name="connsiteY6" fmla="*/ 5745 h 32832"/>
                <a:gd name="connsiteX7" fmla="*/ 30645 w 46015"/>
                <a:gd name="connsiteY7" fmla="*/ 1723 h 32832"/>
                <a:gd name="connsiteX8" fmla="*/ 36244 w 46015"/>
                <a:gd name="connsiteY8" fmla="*/ -90 h 32832"/>
                <a:gd name="connsiteX9" fmla="*/ 43464 w 46015"/>
                <a:gd name="connsiteY9" fmla="*/ 2415 h 32832"/>
                <a:gd name="connsiteX10" fmla="*/ 45853 w 46015"/>
                <a:gd name="connsiteY10" fmla="*/ 9686 h 32832"/>
                <a:gd name="connsiteX11" fmla="*/ 45597 w 46015"/>
                <a:gd name="connsiteY11" fmla="*/ 14824 h 32832"/>
                <a:gd name="connsiteX12" fmla="*/ 43942 w 46015"/>
                <a:gd name="connsiteY12" fmla="*/ 32129 h 32832"/>
                <a:gd name="connsiteX13" fmla="*/ 35953 w 46015"/>
                <a:gd name="connsiteY13" fmla="*/ 32238 h 32832"/>
                <a:gd name="connsiteX14" fmla="*/ 37387 w 46015"/>
                <a:gd name="connsiteY14" fmla="*/ 17322 h 32832"/>
                <a:gd name="connsiteX15" fmla="*/ 37711 w 46015"/>
                <a:gd name="connsiteY15" fmla="*/ 12761 h 32832"/>
                <a:gd name="connsiteX16" fmla="*/ 36414 w 46015"/>
                <a:gd name="connsiteY16" fmla="*/ 8586 h 32832"/>
                <a:gd name="connsiteX17" fmla="*/ 33393 w 46015"/>
                <a:gd name="connsiteY17" fmla="*/ 7470 h 32832"/>
                <a:gd name="connsiteX18" fmla="*/ 29894 w 46015"/>
                <a:gd name="connsiteY18" fmla="*/ 9108 h 32832"/>
                <a:gd name="connsiteX19" fmla="*/ 27317 w 46015"/>
                <a:gd name="connsiteY19" fmla="*/ 17097 h 32832"/>
                <a:gd name="connsiteX20" fmla="*/ 25900 w 46015"/>
                <a:gd name="connsiteY20" fmla="*/ 32374 h 32832"/>
                <a:gd name="connsiteX21" fmla="*/ 17912 w 46015"/>
                <a:gd name="connsiteY21" fmla="*/ 32484 h 32832"/>
                <a:gd name="connsiteX22" fmla="*/ 19346 w 46015"/>
                <a:gd name="connsiteY22" fmla="*/ 17930 h 32832"/>
                <a:gd name="connsiteX23" fmla="*/ 19687 w 46015"/>
                <a:gd name="connsiteY23" fmla="*/ 13007 h 32832"/>
                <a:gd name="connsiteX24" fmla="*/ 18510 w 46015"/>
                <a:gd name="connsiteY24" fmla="*/ 8901 h 32832"/>
                <a:gd name="connsiteX25" fmla="*/ 15489 w 46015"/>
                <a:gd name="connsiteY25" fmla="*/ 7714 h 32832"/>
                <a:gd name="connsiteX26" fmla="*/ 11648 w 46015"/>
                <a:gd name="connsiteY26" fmla="*/ 9574 h 32832"/>
                <a:gd name="connsiteX27" fmla="*/ 9276 w 46015"/>
                <a:gd name="connsiteY27" fmla="*/ 17705 h 32832"/>
                <a:gd name="connsiteX28" fmla="*/ 7859 w 46015"/>
                <a:gd name="connsiteY28" fmla="*/ 32620 h 32832"/>
                <a:gd name="connsiteX29" fmla="*/ -129 w 46015"/>
                <a:gd name="connsiteY29" fmla="*/ 32729 h 3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6015" h="32832">
                  <a:moveTo>
                    <a:pt x="2909" y="1378"/>
                  </a:moveTo>
                  <a:lnTo>
                    <a:pt x="10880" y="1269"/>
                  </a:lnTo>
                  <a:lnTo>
                    <a:pt x="10539" y="4816"/>
                  </a:lnTo>
                  <a:cubicBezTo>
                    <a:pt x="11460" y="3567"/>
                    <a:pt x="12604" y="2496"/>
                    <a:pt x="13901" y="1661"/>
                  </a:cubicBezTo>
                  <a:cubicBezTo>
                    <a:pt x="15420" y="683"/>
                    <a:pt x="17178" y="158"/>
                    <a:pt x="18988" y="146"/>
                  </a:cubicBezTo>
                  <a:cubicBezTo>
                    <a:pt x="20882" y="90"/>
                    <a:pt x="22743" y="648"/>
                    <a:pt x="24296" y="1736"/>
                  </a:cubicBezTo>
                  <a:cubicBezTo>
                    <a:pt x="25695" y="2735"/>
                    <a:pt x="26771" y="4130"/>
                    <a:pt x="27368" y="5745"/>
                  </a:cubicBezTo>
                  <a:cubicBezTo>
                    <a:pt x="28085" y="4137"/>
                    <a:pt x="29211" y="2750"/>
                    <a:pt x="30645" y="1723"/>
                  </a:cubicBezTo>
                  <a:cubicBezTo>
                    <a:pt x="32250" y="508"/>
                    <a:pt x="34212" y="-130"/>
                    <a:pt x="36244" y="-90"/>
                  </a:cubicBezTo>
                  <a:cubicBezTo>
                    <a:pt x="38872" y="-226"/>
                    <a:pt x="41466" y="671"/>
                    <a:pt x="43464" y="2415"/>
                  </a:cubicBezTo>
                  <a:cubicBezTo>
                    <a:pt x="45205" y="4419"/>
                    <a:pt x="46075" y="7040"/>
                    <a:pt x="45853" y="9686"/>
                  </a:cubicBezTo>
                  <a:cubicBezTo>
                    <a:pt x="45887" y="11403"/>
                    <a:pt x="45802" y="13120"/>
                    <a:pt x="45597" y="14824"/>
                  </a:cubicBezTo>
                  <a:lnTo>
                    <a:pt x="43942" y="32129"/>
                  </a:lnTo>
                  <a:lnTo>
                    <a:pt x="35953" y="32238"/>
                  </a:lnTo>
                  <a:lnTo>
                    <a:pt x="37387" y="17322"/>
                  </a:lnTo>
                  <a:cubicBezTo>
                    <a:pt x="37592" y="15809"/>
                    <a:pt x="37694" y="14287"/>
                    <a:pt x="37711" y="12761"/>
                  </a:cubicBezTo>
                  <a:cubicBezTo>
                    <a:pt x="37831" y="11256"/>
                    <a:pt x="37370" y="9763"/>
                    <a:pt x="36414" y="8586"/>
                  </a:cubicBezTo>
                  <a:cubicBezTo>
                    <a:pt x="35578" y="7855"/>
                    <a:pt x="34503" y="7458"/>
                    <a:pt x="33393" y="7470"/>
                  </a:cubicBezTo>
                  <a:cubicBezTo>
                    <a:pt x="32045" y="7473"/>
                    <a:pt x="30765" y="8072"/>
                    <a:pt x="29894" y="9108"/>
                  </a:cubicBezTo>
                  <a:cubicBezTo>
                    <a:pt x="28597" y="10572"/>
                    <a:pt x="27727" y="12898"/>
                    <a:pt x="27317" y="17097"/>
                  </a:cubicBezTo>
                  <a:lnTo>
                    <a:pt x="25900" y="32374"/>
                  </a:lnTo>
                  <a:lnTo>
                    <a:pt x="17912" y="32484"/>
                  </a:lnTo>
                  <a:lnTo>
                    <a:pt x="19346" y="17930"/>
                  </a:lnTo>
                  <a:cubicBezTo>
                    <a:pt x="19414" y="17061"/>
                    <a:pt x="19687" y="14237"/>
                    <a:pt x="19687" y="13007"/>
                  </a:cubicBezTo>
                  <a:cubicBezTo>
                    <a:pt x="19773" y="11546"/>
                    <a:pt x="19346" y="10099"/>
                    <a:pt x="18510" y="8901"/>
                  </a:cubicBezTo>
                  <a:cubicBezTo>
                    <a:pt x="17725" y="8094"/>
                    <a:pt x="16615" y="7663"/>
                    <a:pt x="15489" y="7714"/>
                  </a:cubicBezTo>
                  <a:cubicBezTo>
                    <a:pt x="13987" y="7714"/>
                    <a:pt x="12587" y="8400"/>
                    <a:pt x="11648" y="9574"/>
                  </a:cubicBezTo>
                  <a:cubicBezTo>
                    <a:pt x="10163" y="12029"/>
                    <a:pt x="9344" y="14833"/>
                    <a:pt x="9276" y="17705"/>
                  </a:cubicBezTo>
                  <a:lnTo>
                    <a:pt x="7859" y="32620"/>
                  </a:lnTo>
                  <a:lnTo>
                    <a:pt x="-129" y="32729"/>
                  </a:ln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8" name="Freeform: Shape 1987">
              <a:extLst>
                <a:ext uri="{FF2B5EF4-FFF2-40B4-BE49-F238E27FC236}">
                  <a16:creationId xmlns:a16="http://schemas.microsoft.com/office/drawing/2014/main" id="{4F1ECC20-9E9A-6EC9-5D30-1EBDC4E91711}"/>
                </a:ext>
              </a:extLst>
            </p:cNvPr>
            <p:cNvSpPr/>
            <p:nvPr/>
          </p:nvSpPr>
          <p:spPr>
            <a:xfrm>
              <a:off x="8526992" y="2696079"/>
              <a:ext cx="28913" cy="48544"/>
            </a:xfrm>
            <a:custGeom>
              <a:avLst/>
              <a:gdLst>
                <a:gd name="connsiteX0" fmla="*/ 18185 w 28913"/>
                <a:gd name="connsiteY0" fmla="*/ 8140 h 48544"/>
                <a:gd name="connsiteX1" fmla="*/ 14277 w 28913"/>
                <a:gd name="connsiteY1" fmla="*/ 48326 h 48544"/>
                <a:gd name="connsiteX2" fmla="*/ 5794 w 28913"/>
                <a:gd name="connsiteY2" fmla="*/ 48442 h 48544"/>
                <a:gd name="connsiteX3" fmla="*/ 9686 w 28913"/>
                <a:gd name="connsiteY3" fmla="*/ 8256 h 48544"/>
                <a:gd name="connsiteX4" fmla="*/ -129 w 28913"/>
                <a:gd name="connsiteY4" fmla="*/ 8390 h 48544"/>
                <a:gd name="connsiteX5" fmla="*/ 691 w 28913"/>
                <a:gd name="connsiteY5" fmla="*/ 279 h 48544"/>
                <a:gd name="connsiteX6" fmla="*/ 28785 w 28913"/>
                <a:gd name="connsiteY6" fmla="*/ -103 h 48544"/>
                <a:gd name="connsiteX7" fmla="*/ 27983 w 28913"/>
                <a:gd name="connsiteY7" fmla="*/ 8006 h 4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13" h="48544">
                  <a:moveTo>
                    <a:pt x="18185" y="8140"/>
                  </a:moveTo>
                  <a:lnTo>
                    <a:pt x="14277" y="48326"/>
                  </a:lnTo>
                  <a:lnTo>
                    <a:pt x="5794" y="48442"/>
                  </a:lnTo>
                  <a:lnTo>
                    <a:pt x="9686" y="8256"/>
                  </a:lnTo>
                  <a:lnTo>
                    <a:pt x="-129" y="8390"/>
                  </a:lnTo>
                  <a:lnTo>
                    <a:pt x="691" y="279"/>
                  </a:lnTo>
                  <a:lnTo>
                    <a:pt x="28785" y="-103"/>
                  </a:lnTo>
                  <a:lnTo>
                    <a:pt x="27983" y="8006"/>
                  </a:ln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9" name="Freeform: Shape 1988">
              <a:extLst>
                <a:ext uri="{FF2B5EF4-FFF2-40B4-BE49-F238E27FC236}">
                  <a16:creationId xmlns:a16="http://schemas.microsoft.com/office/drawing/2014/main" id="{B8398C97-DC9D-1DF1-AF14-4ABEB12E3C1F}"/>
                </a:ext>
              </a:extLst>
            </p:cNvPr>
            <p:cNvSpPr/>
            <p:nvPr/>
          </p:nvSpPr>
          <p:spPr>
            <a:xfrm>
              <a:off x="8553293" y="2711757"/>
              <a:ext cx="22717" cy="32587"/>
            </a:xfrm>
            <a:custGeom>
              <a:avLst/>
              <a:gdLst>
                <a:gd name="connsiteX0" fmla="*/ 2910 w 22717"/>
                <a:gd name="connsiteY0" fmla="*/ 1132 h 32587"/>
                <a:gd name="connsiteX1" fmla="*/ 10898 w 22717"/>
                <a:gd name="connsiteY1" fmla="*/ 1024 h 32587"/>
                <a:gd name="connsiteX2" fmla="*/ 10420 w 22717"/>
                <a:gd name="connsiteY2" fmla="*/ 5514 h 32587"/>
                <a:gd name="connsiteX3" fmla="*/ 13902 w 22717"/>
                <a:gd name="connsiteY3" fmla="*/ 1343 h 32587"/>
                <a:gd name="connsiteX4" fmla="*/ 18851 w 22717"/>
                <a:gd name="connsiteY4" fmla="*/ -97 h 32587"/>
                <a:gd name="connsiteX5" fmla="*/ 22589 w 22717"/>
                <a:gd name="connsiteY5" fmla="*/ 575 h 32587"/>
                <a:gd name="connsiteX6" fmla="*/ 20336 w 22717"/>
                <a:gd name="connsiteY6" fmla="*/ 8488 h 32587"/>
                <a:gd name="connsiteX7" fmla="*/ 17264 w 22717"/>
                <a:gd name="connsiteY7" fmla="*/ 7734 h 32587"/>
                <a:gd name="connsiteX8" fmla="*/ 12314 w 22717"/>
                <a:gd name="connsiteY8" fmla="*/ 9971 h 32587"/>
                <a:gd name="connsiteX9" fmla="*/ 9174 w 22717"/>
                <a:gd name="connsiteY9" fmla="*/ 19052 h 32587"/>
                <a:gd name="connsiteX10" fmla="*/ 7860 w 22717"/>
                <a:gd name="connsiteY10" fmla="*/ 32375 h 32587"/>
                <a:gd name="connsiteX11" fmla="*/ -129 w 22717"/>
                <a:gd name="connsiteY11" fmla="*/ 32485 h 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717" h="32587">
                  <a:moveTo>
                    <a:pt x="2910" y="1132"/>
                  </a:moveTo>
                  <a:lnTo>
                    <a:pt x="10898" y="1024"/>
                  </a:lnTo>
                  <a:lnTo>
                    <a:pt x="10420" y="5514"/>
                  </a:lnTo>
                  <a:cubicBezTo>
                    <a:pt x="11239" y="3864"/>
                    <a:pt x="12417" y="2434"/>
                    <a:pt x="13902" y="1343"/>
                  </a:cubicBezTo>
                  <a:cubicBezTo>
                    <a:pt x="15352" y="340"/>
                    <a:pt x="17093" y="-165"/>
                    <a:pt x="18851" y="-97"/>
                  </a:cubicBezTo>
                  <a:cubicBezTo>
                    <a:pt x="20131" y="-140"/>
                    <a:pt x="21394" y="91"/>
                    <a:pt x="22589" y="575"/>
                  </a:cubicBezTo>
                  <a:lnTo>
                    <a:pt x="20336" y="8488"/>
                  </a:lnTo>
                  <a:cubicBezTo>
                    <a:pt x="19398" y="7971"/>
                    <a:pt x="18339" y="7711"/>
                    <a:pt x="17264" y="7734"/>
                  </a:cubicBezTo>
                  <a:cubicBezTo>
                    <a:pt x="15369" y="7734"/>
                    <a:pt x="13560" y="8549"/>
                    <a:pt x="12314" y="9971"/>
                  </a:cubicBezTo>
                  <a:cubicBezTo>
                    <a:pt x="10454" y="12650"/>
                    <a:pt x="9361" y="15793"/>
                    <a:pt x="9174" y="19052"/>
                  </a:cubicBezTo>
                  <a:lnTo>
                    <a:pt x="7860" y="32375"/>
                  </a:lnTo>
                  <a:lnTo>
                    <a:pt x="-129" y="32485"/>
                  </a:ln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0" name="Freeform: Shape 1989">
              <a:extLst>
                <a:ext uri="{FF2B5EF4-FFF2-40B4-BE49-F238E27FC236}">
                  <a16:creationId xmlns:a16="http://schemas.microsoft.com/office/drawing/2014/main" id="{73F83E20-DBC0-CE1A-87FF-C6A43347FC99}"/>
                </a:ext>
              </a:extLst>
            </p:cNvPr>
            <p:cNvSpPr/>
            <p:nvPr/>
          </p:nvSpPr>
          <p:spPr>
            <a:xfrm>
              <a:off x="8575573" y="2711504"/>
              <a:ext cx="32731" cy="33382"/>
            </a:xfrm>
            <a:custGeom>
              <a:avLst/>
              <a:gdLst>
                <a:gd name="connsiteX0" fmla="*/ 24631 w 32731"/>
                <a:gd name="connsiteY0" fmla="*/ 786 h 33382"/>
                <a:gd name="connsiteX1" fmla="*/ 32603 w 32731"/>
                <a:gd name="connsiteY1" fmla="*/ 677 h 33382"/>
                <a:gd name="connsiteX2" fmla="*/ 29564 w 32731"/>
                <a:gd name="connsiteY2" fmla="*/ 32030 h 33382"/>
                <a:gd name="connsiteX3" fmla="*/ 21593 w 32731"/>
                <a:gd name="connsiteY3" fmla="*/ 32139 h 33382"/>
                <a:gd name="connsiteX4" fmla="*/ 21986 w 32731"/>
                <a:gd name="connsiteY4" fmla="*/ 28083 h 33382"/>
                <a:gd name="connsiteX5" fmla="*/ 18436 w 32731"/>
                <a:gd name="connsiteY5" fmla="*/ 31675 h 33382"/>
                <a:gd name="connsiteX6" fmla="*/ 13162 w 32731"/>
                <a:gd name="connsiteY6" fmla="*/ 33265 h 33382"/>
                <a:gd name="connsiteX7" fmla="*/ 3825 w 32731"/>
                <a:gd name="connsiteY7" fmla="*/ 29416 h 33382"/>
                <a:gd name="connsiteX8" fmla="*/ -100 w 32731"/>
                <a:gd name="connsiteY8" fmla="*/ 18406 h 33382"/>
                <a:gd name="connsiteX9" fmla="*/ 4081 w 32731"/>
                <a:gd name="connsiteY9" fmla="*/ 4970 h 33382"/>
                <a:gd name="connsiteX10" fmla="*/ 15193 w 32731"/>
                <a:gd name="connsiteY10" fmla="*/ -98 h 33382"/>
                <a:gd name="connsiteX11" fmla="*/ 20842 w 32731"/>
                <a:gd name="connsiteY11" fmla="*/ 1344 h 33382"/>
                <a:gd name="connsiteX12" fmla="*/ 24222 w 32731"/>
                <a:gd name="connsiteY12" fmla="*/ 4840 h 33382"/>
                <a:gd name="connsiteX13" fmla="*/ 10891 w 32731"/>
                <a:gd name="connsiteY13" fmla="*/ 10012 h 33382"/>
                <a:gd name="connsiteX14" fmla="*/ 8178 w 32731"/>
                <a:gd name="connsiteY14" fmla="*/ 17280 h 33382"/>
                <a:gd name="connsiteX15" fmla="*/ 10414 w 32731"/>
                <a:gd name="connsiteY15" fmla="*/ 23469 h 33382"/>
                <a:gd name="connsiteX16" fmla="*/ 15671 w 32731"/>
                <a:gd name="connsiteY16" fmla="*/ 25421 h 33382"/>
                <a:gd name="connsiteX17" fmla="*/ 21269 w 32731"/>
                <a:gd name="connsiteY17" fmla="*/ 23104 h 33382"/>
                <a:gd name="connsiteX18" fmla="*/ 23983 w 32731"/>
                <a:gd name="connsiteY18" fmla="*/ 15546 h 33382"/>
                <a:gd name="connsiteX19" fmla="*/ 21935 w 32731"/>
                <a:gd name="connsiteY19" fmla="*/ 10005 h 33382"/>
                <a:gd name="connsiteX20" fmla="*/ 16422 w 32731"/>
                <a:gd name="connsiteY20" fmla="*/ 7695 h 33382"/>
                <a:gd name="connsiteX21" fmla="*/ 10891 w 32731"/>
                <a:gd name="connsiteY21" fmla="*/ 10012 h 33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731" h="33382">
                  <a:moveTo>
                    <a:pt x="24631" y="786"/>
                  </a:moveTo>
                  <a:lnTo>
                    <a:pt x="32603" y="677"/>
                  </a:lnTo>
                  <a:lnTo>
                    <a:pt x="29564" y="32030"/>
                  </a:lnTo>
                  <a:lnTo>
                    <a:pt x="21593" y="32139"/>
                  </a:lnTo>
                  <a:lnTo>
                    <a:pt x="21986" y="28083"/>
                  </a:lnTo>
                  <a:cubicBezTo>
                    <a:pt x="21047" y="29496"/>
                    <a:pt x="19852" y="30714"/>
                    <a:pt x="18436" y="31675"/>
                  </a:cubicBezTo>
                  <a:cubicBezTo>
                    <a:pt x="16882" y="32726"/>
                    <a:pt x="15056" y="33281"/>
                    <a:pt x="13162" y="33265"/>
                  </a:cubicBezTo>
                  <a:cubicBezTo>
                    <a:pt x="9646" y="33439"/>
                    <a:pt x="6215" y="32026"/>
                    <a:pt x="3825" y="29416"/>
                  </a:cubicBezTo>
                  <a:cubicBezTo>
                    <a:pt x="1163" y="26380"/>
                    <a:pt x="-237" y="22443"/>
                    <a:pt x="-100" y="18406"/>
                  </a:cubicBezTo>
                  <a:cubicBezTo>
                    <a:pt x="-356" y="13570"/>
                    <a:pt x="1128" y="8806"/>
                    <a:pt x="4081" y="4970"/>
                  </a:cubicBezTo>
                  <a:cubicBezTo>
                    <a:pt x="6864" y="1724"/>
                    <a:pt x="10926" y="-130"/>
                    <a:pt x="15193" y="-98"/>
                  </a:cubicBezTo>
                  <a:cubicBezTo>
                    <a:pt x="17173" y="-160"/>
                    <a:pt x="19136" y="341"/>
                    <a:pt x="20842" y="1344"/>
                  </a:cubicBezTo>
                  <a:cubicBezTo>
                    <a:pt x="22276" y="2166"/>
                    <a:pt x="23454" y="3380"/>
                    <a:pt x="24222" y="4840"/>
                  </a:cubicBezTo>
                  <a:close/>
                  <a:moveTo>
                    <a:pt x="10891" y="10012"/>
                  </a:moveTo>
                  <a:cubicBezTo>
                    <a:pt x="9100" y="12004"/>
                    <a:pt x="8127" y="14601"/>
                    <a:pt x="8178" y="17280"/>
                  </a:cubicBezTo>
                  <a:cubicBezTo>
                    <a:pt x="8110" y="19553"/>
                    <a:pt x="8912" y="21764"/>
                    <a:pt x="10414" y="23469"/>
                  </a:cubicBezTo>
                  <a:cubicBezTo>
                    <a:pt x="11813" y="24832"/>
                    <a:pt x="13725" y="25542"/>
                    <a:pt x="15671" y="25421"/>
                  </a:cubicBezTo>
                  <a:cubicBezTo>
                    <a:pt x="17787" y="25443"/>
                    <a:pt x="19801" y="24605"/>
                    <a:pt x="21269" y="23104"/>
                  </a:cubicBezTo>
                  <a:cubicBezTo>
                    <a:pt x="23113" y="21024"/>
                    <a:pt x="24068" y="18319"/>
                    <a:pt x="23983" y="15546"/>
                  </a:cubicBezTo>
                  <a:cubicBezTo>
                    <a:pt x="23983" y="13515"/>
                    <a:pt x="23249" y="11551"/>
                    <a:pt x="21935" y="10005"/>
                  </a:cubicBezTo>
                  <a:cubicBezTo>
                    <a:pt x="20552" y="8432"/>
                    <a:pt x="18521" y="7582"/>
                    <a:pt x="16422" y="7695"/>
                  </a:cubicBezTo>
                  <a:cubicBezTo>
                    <a:pt x="14339" y="7686"/>
                    <a:pt x="12342" y="8523"/>
                    <a:pt x="10891" y="10012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1" name="Freeform: Shape 1990">
              <a:extLst>
                <a:ext uri="{FF2B5EF4-FFF2-40B4-BE49-F238E27FC236}">
                  <a16:creationId xmlns:a16="http://schemas.microsoft.com/office/drawing/2014/main" id="{EA28C1B0-707A-F240-8F6D-2B6F0D38F4B8}"/>
                </a:ext>
              </a:extLst>
            </p:cNvPr>
            <p:cNvSpPr/>
            <p:nvPr/>
          </p:nvSpPr>
          <p:spPr>
            <a:xfrm>
              <a:off x="8612895" y="2710974"/>
              <a:ext cx="24374" cy="33385"/>
            </a:xfrm>
            <a:custGeom>
              <a:avLst/>
              <a:gdLst>
                <a:gd name="connsiteX0" fmla="*/ 23392 w 24374"/>
                <a:gd name="connsiteY0" fmla="*/ 10369 h 33385"/>
                <a:gd name="connsiteX1" fmla="*/ 16616 w 24374"/>
                <a:gd name="connsiteY1" fmla="*/ 7714 h 33385"/>
                <a:gd name="connsiteX2" fmla="*/ 10761 w 24374"/>
                <a:gd name="connsiteY2" fmla="*/ 10253 h 33385"/>
                <a:gd name="connsiteX3" fmla="*/ 8252 w 24374"/>
                <a:gd name="connsiteY3" fmla="*/ 17445 h 33385"/>
                <a:gd name="connsiteX4" fmla="*/ 10283 w 24374"/>
                <a:gd name="connsiteY4" fmla="*/ 23131 h 33385"/>
                <a:gd name="connsiteX5" fmla="*/ 15677 w 24374"/>
                <a:gd name="connsiteY5" fmla="*/ 25443 h 33385"/>
                <a:gd name="connsiteX6" fmla="*/ 22180 w 24374"/>
                <a:gd name="connsiteY6" fmla="*/ 22607 h 33385"/>
                <a:gd name="connsiteX7" fmla="*/ 21378 w 24374"/>
                <a:gd name="connsiteY7" fmla="*/ 31222 h 33385"/>
                <a:gd name="connsiteX8" fmla="*/ 13953 w 24374"/>
                <a:gd name="connsiteY8" fmla="*/ 33275 h 33385"/>
                <a:gd name="connsiteX9" fmla="*/ 3576 w 24374"/>
                <a:gd name="connsiteY9" fmla="*/ 29006 h 33385"/>
                <a:gd name="connsiteX10" fmla="*/ -111 w 24374"/>
                <a:gd name="connsiteY10" fmla="*/ 18500 h 33385"/>
                <a:gd name="connsiteX11" fmla="*/ 4292 w 24374"/>
                <a:gd name="connsiteY11" fmla="*/ 5279 h 33385"/>
                <a:gd name="connsiteX12" fmla="*/ 16377 w 24374"/>
                <a:gd name="connsiteY12" fmla="*/ -93 h 33385"/>
                <a:gd name="connsiteX13" fmla="*/ 24245 w 24374"/>
                <a:gd name="connsiteY13" fmla="*/ 1680 h 3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74" h="33385">
                  <a:moveTo>
                    <a:pt x="23392" y="10369"/>
                  </a:moveTo>
                  <a:cubicBezTo>
                    <a:pt x="21600" y="8565"/>
                    <a:pt x="19142" y="7599"/>
                    <a:pt x="16616" y="7714"/>
                  </a:cubicBezTo>
                  <a:cubicBezTo>
                    <a:pt x="14380" y="7654"/>
                    <a:pt x="12246" y="8584"/>
                    <a:pt x="10761" y="10253"/>
                  </a:cubicBezTo>
                  <a:cubicBezTo>
                    <a:pt x="9089" y="12270"/>
                    <a:pt x="8201" y="14822"/>
                    <a:pt x="8252" y="17445"/>
                  </a:cubicBezTo>
                  <a:cubicBezTo>
                    <a:pt x="8218" y="19525"/>
                    <a:pt x="8935" y="21544"/>
                    <a:pt x="10283" y="23131"/>
                  </a:cubicBezTo>
                  <a:cubicBezTo>
                    <a:pt x="11666" y="24644"/>
                    <a:pt x="13629" y="25487"/>
                    <a:pt x="15677" y="25443"/>
                  </a:cubicBezTo>
                  <a:cubicBezTo>
                    <a:pt x="18135" y="25383"/>
                    <a:pt x="20473" y="24366"/>
                    <a:pt x="22180" y="22607"/>
                  </a:cubicBezTo>
                  <a:lnTo>
                    <a:pt x="21378" y="31222"/>
                  </a:lnTo>
                  <a:cubicBezTo>
                    <a:pt x="19142" y="32589"/>
                    <a:pt x="16582" y="33301"/>
                    <a:pt x="13953" y="33275"/>
                  </a:cubicBezTo>
                  <a:cubicBezTo>
                    <a:pt x="10045" y="33403"/>
                    <a:pt x="6256" y="31849"/>
                    <a:pt x="3576" y="29006"/>
                  </a:cubicBezTo>
                  <a:cubicBezTo>
                    <a:pt x="1084" y="26081"/>
                    <a:pt x="-230" y="22336"/>
                    <a:pt x="-111" y="18500"/>
                  </a:cubicBezTo>
                  <a:cubicBezTo>
                    <a:pt x="-316" y="13701"/>
                    <a:pt x="1255" y="8995"/>
                    <a:pt x="4292" y="5279"/>
                  </a:cubicBezTo>
                  <a:cubicBezTo>
                    <a:pt x="7279" y="1726"/>
                    <a:pt x="11734" y="-255"/>
                    <a:pt x="16377" y="-93"/>
                  </a:cubicBezTo>
                  <a:cubicBezTo>
                    <a:pt x="19108" y="-190"/>
                    <a:pt x="21822" y="421"/>
                    <a:pt x="24245" y="1680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2" name="Freeform: Shape 1991">
              <a:extLst>
                <a:ext uri="{FF2B5EF4-FFF2-40B4-BE49-F238E27FC236}">
                  <a16:creationId xmlns:a16="http://schemas.microsoft.com/office/drawing/2014/main" id="{97DFCF0E-ADD1-A501-C665-D87FE004928D}"/>
                </a:ext>
              </a:extLst>
            </p:cNvPr>
            <p:cNvSpPr/>
            <p:nvPr/>
          </p:nvSpPr>
          <p:spPr>
            <a:xfrm>
              <a:off x="8640427" y="2710578"/>
              <a:ext cx="29537" cy="33445"/>
            </a:xfrm>
            <a:custGeom>
              <a:avLst/>
              <a:gdLst>
                <a:gd name="connsiteX0" fmla="*/ 28392 w 29537"/>
                <a:gd name="connsiteY0" fmla="*/ 23699 h 33445"/>
                <a:gd name="connsiteX1" fmla="*/ 22486 w 29537"/>
                <a:gd name="connsiteY1" fmla="*/ 31082 h 33445"/>
                <a:gd name="connsiteX2" fmla="*/ 14004 w 29537"/>
                <a:gd name="connsiteY2" fmla="*/ 33295 h 33445"/>
                <a:gd name="connsiteX3" fmla="*/ 3421 w 29537"/>
                <a:gd name="connsiteY3" fmla="*/ 29101 h 33445"/>
                <a:gd name="connsiteX4" fmla="*/ -112 w 29537"/>
                <a:gd name="connsiteY4" fmla="*/ 19025 h 33445"/>
                <a:gd name="connsiteX5" fmla="*/ 4599 w 29537"/>
                <a:gd name="connsiteY5" fmla="*/ 4715 h 33445"/>
                <a:gd name="connsiteX6" fmla="*/ 15847 w 29537"/>
                <a:gd name="connsiteY6" fmla="*/ -66 h 33445"/>
                <a:gd name="connsiteX7" fmla="*/ 25559 w 29537"/>
                <a:gd name="connsiteY7" fmla="*/ 3418 h 33445"/>
                <a:gd name="connsiteX8" fmla="*/ 29382 w 29537"/>
                <a:gd name="connsiteY8" fmla="*/ 14718 h 33445"/>
                <a:gd name="connsiteX9" fmla="*/ 29297 w 29537"/>
                <a:gd name="connsiteY9" fmla="*/ 17902 h 33445"/>
                <a:gd name="connsiteX10" fmla="*/ 8115 w 29537"/>
                <a:gd name="connsiteY10" fmla="*/ 18190 h 33445"/>
                <a:gd name="connsiteX11" fmla="*/ 9839 w 29537"/>
                <a:gd name="connsiteY11" fmla="*/ 24458 h 33445"/>
                <a:gd name="connsiteX12" fmla="*/ 14499 w 29537"/>
                <a:gd name="connsiteY12" fmla="*/ 26347 h 33445"/>
                <a:gd name="connsiteX13" fmla="*/ 18800 w 29537"/>
                <a:gd name="connsiteY13" fmla="*/ 25275 h 33445"/>
                <a:gd name="connsiteX14" fmla="*/ 21514 w 29537"/>
                <a:gd name="connsiteY14" fmla="*/ 21985 h 33445"/>
                <a:gd name="connsiteX15" fmla="*/ 22350 w 29537"/>
                <a:gd name="connsiteY15" fmla="*/ 12356 h 33445"/>
                <a:gd name="connsiteX16" fmla="*/ 20524 w 29537"/>
                <a:gd name="connsiteY16" fmla="*/ 7826 h 33445"/>
                <a:gd name="connsiteX17" fmla="*/ 16052 w 29537"/>
                <a:gd name="connsiteY17" fmla="*/ 6150 h 33445"/>
                <a:gd name="connsiteX18" fmla="*/ 11256 w 29537"/>
                <a:gd name="connsiteY18" fmla="*/ 8240 h 33445"/>
                <a:gd name="connsiteX19" fmla="*/ 8951 w 29537"/>
                <a:gd name="connsiteY19" fmla="*/ 12539 h 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537" h="33445">
                  <a:moveTo>
                    <a:pt x="28392" y="23699"/>
                  </a:moveTo>
                  <a:cubicBezTo>
                    <a:pt x="27163" y="26676"/>
                    <a:pt x="25115" y="29239"/>
                    <a:pt x="22486" y="31082"/>
                  </a:cubicBezTo>
                  <a:cubicBezTo>
                    <a:pt x="19909" y="32594"/>
                    <a:pt x="16990" y="33360"/>
                    <a:pt x="14004" y="33295"/>
                  </a:cubicBezTo>
                  <a:cubicBezTo>
                    <a:pt x="10027" y="33638"/>
                    <a:pt x="6101" y="32085"/>
                    <a:pt x="3421" y="29101"/>
                  </a:cubicBezTo>
                  <a:cubicBezTo>
                    <a:pt x="1049" y="26294"/>
                    <a:pt x="-214" y="22705"/>
                    <a:pt x="-112" y="19025"/>
                  </a:cubicBezTo>
                  <a:cubicBezTo>
                    <a:pt x="-317" y="13844"/>
                    <a:pt x="1356" y="8763"/>
                    <a:pt x="4599" y="4715"/>
                  </a:cubicBezTo>
                  <a:cubicBezTo>
                    <a:pt x="7433" y="1516"/>
                    <a:pt x="11563" y="-239"/>
                    <a:pt x="15847" y="-66"/>
                  </a:cubicBezTo>
                  <a:cubicBezTo>
                    <a:pt x="19431" y="-341"/>
                    <a:pt x="22964" y="925"/>
                    <a:pt x="25559" y="3418"/>
                  </a:cubicBezTo>
                  <a:cubicBezTo>
                    <a:pt x="28256" y="6544"/>
                    <a:pt x="29621" y="10599"/>
                    <a:pt x="29382" y="14718"/>
                  </a:cubicBezTo>
                  <a:cubicBezTo>
                    <a:pt x="29433" y="15781"/>
                    <a:pt x="29399" y="16844"/>
                    <a:pt x="29297" y="17902"/>
                  </a:cubicBezTo>
                  <a:lnTo>
                    <a:pt x="8115" y="18190"/>
                  </a:lnTo>
                  <a:cubicBezTo>
                    <a:pt x="7757" y="20431"/>
                    <a:pt x="8371" y="22717"/>
                    <a:pt x="9839" y="24458"/>
                  </a:cubicBezTo>
                  <a:cubicBezTo>
                    <a:pt x="11017" y="25770"/>
                    <a:pt x="12740" y="26466"/>
                    <a:pt x="14499" y="26347"/>
                  </a:cubicBezTo>
                  <a:cubicBezTo>
                    <a:pt x="16000" y="26388"/>
                    <a:pt x="17503" y="26018"/>
                    <a:pt x="18800" y="25275"/>
                  </a:cubicBezTo>
                  <a:cubicBezTo>
                    <a:pt x="19960" y="24412"/>
                    <a:pt x="20882" y="23282"/>
                    <a:pt x="21514" y="21985"/>
                  </a:cubicBezTo>
                  <a:close/>
                  <a:moveTo>
                    <a:pt x="22350" y="12356"/>
                  </a:moveTo>
                  <a:cubicBezTo>
                    <a:pt x="22299" y="10679"/>
                    <a:pt x="21650" y="9075"/>
                    <a:pt x="20524" y="7826"/>
                  </a:cubicBezTo>
                  <a:cubicBezTo>
                    <a:pt x="19312" y="6694"/>
                    <a:pt x="17707" y="6092"/>
                    <a:pt x="16052" y="6150"/>
                  </a:cubicBezTo>
                  <a:cubicBezTo>
                    <a:pt x="14243" y="6171"/>
                    <a:pt x="12502" y="6925"/>
                    <a:pt x="11256" y="8240"/>
                  </a:cubicBezTo>
                  <a:cubicBezTo>
                    <a:pt x="10146" y="9461"/>
                    <a:pt x="9344" y="10937"/>
                    <a:pt x="8951" y="12539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3" name="Freeform: Shape 1992">
              <a:extLst>
                <a:ext uri="{FF2B5EF4-FFF2-40B4-BE49-F238E27FC236}">
                  <a16:creationId xmlns:a16="http://schemas.microsoft.com/office/drawing/2014/main" id="{D4BF78E1-953D-0D9A-3C48-FB1699C5CBE3}"/>
                </a:ext>
              </a:extLst>
            </p:cNvPr>
            <p:cNvSpPr/>
            <p:nvPr/>
          </p:nvSpPr>
          <p:spPr>
            <a:xfrm>
              <a:off x="8328411" y="2690777"/>
              <a:ext cx="59549" cy="59534"/>
            </a:xfrm>
            <a:custGeom>
              <a:avLst/>
              <a:gdLst>
                <a:gd name="connsiteX0" fmla="*/ 29238 w 59549"/>
                <a:gd name="connsiteY0" fmla="*/ -100 h 59534"/>
                <a:gd name="connsiteX1" fmla="*/ 18741 w 59549"/>
                <a:gd name="connsiteY1" fmla="*/ 1958 h 59534"/>
                <a:gd name="connsiteX2" fmla="*/ 27514 w 59549"/>
                <a:gd name="connsiteY2" fmla="*/ 31596 h 59534"/>
                <a:gd name="connsiteX3" fmla="*/ 6111 w 59549"/>
                <a:gd name="connsiteY3" fmla="*/ 11425 h 59534"/>
                <a:gd name="connsiteX4" fmla="*/ 11402 w 59549"/>
                <a:gd name="connsiteY4" fmla="*/ 53187 h 59534"/>
                <a:gd name="connsiteX5" fmla="*/ 53168 w 59549"/>
                <a:gd name="connsiteY5" fmla="*/ 47904 h 59534"/>
                <a:gd name="connsiteX6" fmla="*/ 47894 w 59549"/>
                <a:gd name="connsiteY6" fmla="*/ 6140 h 59534"/>
                <a:gd name="connsiteX7" fmla="*/ 29238 w 59549"/>
                <a:gd name="connsiteY7" fmla="*/ -100 h 5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49" h="59534">
                  <a:moveTo>
                    <a:pt x="29238" y="-100"/>
                  </a:moveTo>
                  <a:cubicBezTo>
                    <a:pt x="25637" y="-54"/>
                    <a:pt x="22086" y="644"/>
                    <a:pt x="18741" y="1958"/>
                  </a:cubicBezTo>
                  <a:cubicBezTo>
                    <a:pt x="18280" y="9459"/>
                    <a:pt x="19014" y="22243"/>
                    <a:pt x="27514" y="31596"/>
                  </a:cubicBezTo>
                  <a:cubicBezTo>
                    <a:pt x="27514" y="31596"/>
                    <a:pt x="13501" y="29292"/>
                    <a:pt x="6111" y="11425"/>
                  </a:cubicBezTo>
                  <a:cubicBezTo>
                    <a:pt x="-3960" y="24415"/>
                    <a:pt x="-1587" y="43114"/>
                    <a:pt x="11402" y="53187"/>
                  </a:cubicBezTo>
                  <a:cubicBezTo>
                    <a:pt x="24391" y="63261"/>
                    <a:pt x="43097" y="60894"/>
                    <a:pt x="53168" y="47904"/>
                  </a:cubicBezTo>
                  <a:cubicBezTo>
                    <a:pt x="63255" y="34911"/>
                    <a:pt x="60882" y="16213"/>
                    <a:pt x="47894" y="6140"/>
                  </a:cubicBezTo>
                  <a:cubicBezTo>
                    <a:pt x="42551" y="2007"/>
                    <a:pt x="35980" y="-194"/>
                    <a:pt x="29238" y="-100"/>
                  </a:cubicBezTo>
                  <a:close/>
                </a:path>
              </a:pathLst>
            </a:custGeom>
            <a:solidFill>
              <a:srgbClr val="60796E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4" name="Freeform: Shape 1993">
              <a:extLst>
                <a:ext uri="{FF2B5EF4-FFF2-40B4-BE49-F238E27FC236}">
                  <a16:creationId xmlns:a16="http://schemas.microsoft.com/office/drawing/2014/main" id="{FA8DBF7A-BBB1-4188-93D1-5EDE1258FE94}"/>
                </a:ext>
              </a:extLst>
            </p:cNvPr>
            <p:cNvSpPr/>
            <p:nvPr/>
          </p:nvSpPr>
          <p:spPr>
            <a:xfrm>
              <a:off x="8348253" y="2715010"/>
              <a:ext cx="23649" cy="21191"/>
            </a:xfrm>
            <a:custGeom>
              <a:avLst/>
              <a:gdLst>
                <a:gd name="connsiteX0" fmla="*/ 22505 w 23649"/>
                <a:gd name="connsiteY0" fmla="*/ 4600 h 21191"/>
                <a:gd name="connsiteX1" fmla="*/ 6887 w 23649"/>
                <a:gd name="connsiteY1" fmla="*/ 1688 h 21191"/>
                <a:gd name="connsiteX2" fmla="*/ 4549 w 23649"/>
                <a:gd name="connsiteY2" fmla="*/ 3266 h 21191"/>
                <a:gd name="connsiteX3" fmla="*/ 7672 w 23649"/>
                <a:gd name="connsiteY3" fmla="*/ 7363 h 21191"/>
                <a:gd name="connsiteX4" fmla="*/ 2381 w 23649"/>
                <a:gd name="connsiteY4" fmla="*/ 5466 h 21191"/>
                <a:gd name="connsiteX5" fmla="*/ 845 w 23649"/>
                <a:gd name="connsiteY5" fmla="*/ 16385 h 21191"/>
                <a:gd name="connsiteX6" fmla="*/ 16462 w 23649"/>
                <a:gd name="connsiteY6" fmla="*/ 19298 h 21191"/>
                <a:gd name="connsiteX7" fmla="*/ 22505 w 23649"/>
                <a:gd name="connsiteY7" fmla="*/ 4600 h 2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49" h="21191">
                  <a:moveTo>
                    <a:pt x="22505" y="4600"/>
                  </a:moveTo>
                  <a:cubicBezTo>
                    <a:pt x="19859" y="-263"/>
                    <a:pt x="12861" y="-1566"/>
                    <a:pt x="6887" y="1688"/>
                  </a:cubicBezTo>
                  <a:cubicBezTo>
                    <a:pt x="6051" y="2140"/>
                    <a:pt x="5266" y="2667"/>
                    <a:pt x="4549" y="3266"/>
                  </a:cubicBezTo>
                  <a:cubicBezTo>
                    <a:pt x="5471" y="4718"/>
                    <a:pt x="6512" y="6088"/>
                    <a:pt x="7672" y="7363"/>
                  </a:cubicBezTo>
                  <a:cubicBezTo>
                    <a:pt x="5829" y="6971"/>
                    <a:pt x="4054" y="6332"/>
                    <a:pt x="2381" y="5466"/>
                  </a:cubicBezTo>
                  <a:cubicBezTo>
                    <a:pt x="-281" y="8469"/>
                    <a:pt x="-879" y="12769"/>
                    <a:pt x="845" y="16385"/>
                  </a:cubicBezTo>
                  <a:cubicBezTo>
                    <a:pt x="3491" y="21248"/>
                    <a:pt x="10488" y="22552"/>
                    <a:pt x="16462" y="19298"/>
                  </a:cubicBezTo>
                  <a:cubicBezTo>
                    <a:pt x="22453" y="16045"/>
                    <a:pt x="25150" y="9464"/>
                    <a:pt x="22505" y="4600"/>
                  </a:cubicBezTo>
                  <a:close/>
                </a:path>
              </a:pathLst>
            </a:custGeom>
            <a:solidFill>
              <a:srgbClr val="1D1D1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5" name="Freeform: Shape 1994">
              <a:extLst>
                <a:ext uri="{FF2B5EF4-FFF2-40B4-BE49-F238E27FC236}">
                  <a16:creationId xmlns:a16="http://schemas.microsoft.com/office/drawing/2014/main" id="{C84D8E98-E3A4-639D-1D6E-4DF3F92BC4B8}"/>
                </a:ext>
              </a:extLst>
            </p:cNvPr>
            <p:cNvSpPr/>
            <p:nvPr/>
          </p:nvSpPr>
          <p:spPr>
            <a:xfrm>
              <a:off x="7084883" y="3865989"/>
              <a:ext cx="61001" cy="85557"/>
            </a:xfrm>
            <a:custGeom>
              <a:avLst/>
              <a:gdLst>
                <a:gd name="connsiteX0" fmla="*/ -129 w 61001"/>
                <a:gd name="connsiteY0" fmla="*/ 73766 h 85557"/>
                <a:gd name="connsiteX1" fmla="*/ 28921 w 61001"/>
                <a:gd name="connsiteY1" fmla="*/ 49058 h 85557"/>
                <a:gd name="connsiteX2" fmla="*/ 44726 w 61001"/>
                <a:gd name="connsiteY2" fmla="*/ 26278 h 85557"/>
                <a:gd name="connsiteX3" fmla="*/ 31106 w 61001"/>
                <a:gd name="connsiteY3" fmla="*/ 13155 h 85557"/>
                <a:gd name="connsiteX4" fmla="*/ 11682 w 61001"/>
                <a:gd name="connsiteY4" fmla="*/ 25800 h 85557"/>
                <a:gd name="connsiteX5" fmla="*/ 1083 w 61001"/>
                <a:gd name="connsiteY5" fmla="*/ 17473 h 85557"/>
                <a:gd name="connsiteX6" fmla="*/ 32181 w 61001"/>
                <a:gd name="connsiteY6" fmla="*/ -103 h 85557"/>
                <a:gd name="connsiteX7" fmla="*/ 60037 w 61001"/>
                <a:gd name="connsiteY7" fmla="*/ 25083 h 85557"/>
                <a:gd name="connsiteX8" fmla="*/ 60037 w 61001"/>
                <a:gd name="connsiteY8" fmla="*/ 25305 h 85557"/>
                <a:gd name="connsiteX9" fmla="*/ 38087 w 61001"/>
                <a:gd name="connsiteY9" fmla="*/ 57965 h 85557"/>
                <a:gd name="connsiteX10" fmla="*/ 20729 w 61001"/>
                <a:gd name="connsiteY10" fmla="*/ 72435 h 85557"/>
                <a:gd name="connsiteX11" fmla="*/ 60873 w 61001"/>
                <a:gd name="connsiteY11" fmla="*/ 72435 h 85557"/>
                <a:gd name="connsiteX12" fmla="*/ 60873 w 61001"/>
                <a:gd name="connsiteY12" fmla="*/ 85455 h 85557"/>
                <a:gd name="connsiteX13" fmla="*/ -129 w 61001"/>
                <a:gd name="connsiteY13" fmla="*/ 85455 h 8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01" h="85557">
                  <a:moveTo>
                    <a:pt x="-129" y="73766"/>
                  </a:moveTo>
                  <a:lnTo>
                    <a:pt x="28921" y="49058"/>
                  </a:lnTo>
                  <a:cubicBezTo>
                    <a:pt x="40494" y="39178"/>
                    <a:pt x="44726" y="33871"/>
                    <a:pt x="44726" y="26278"/>
                  </a:cubicBezTo>
                  <a:cubicBezTo>
                    <a:pt x="44726" y="17968"/>
                    <a:pt x="38821" y="13155"/>
                    <a:pt x="31106" y="13155"/>
                  </a:cubicBezTo>
                  <a:cubicBezTo>
                    <a:pt x="23391" y="13155"/>
                    <a:pt x="18083" y="17370"/>
                    <a:pt x="11682" y="25800"/>
                  </a:cubicBezTo>
                  <a:lnTo>
                    <a:pt x="1083" y="17473"/>
                  </a:lnTo>
                  <a:cubicBezTo>
                    <a:pt x="9156" y="6279"/>
                    <a:pt x="17110" y="-103"/>
                    <a:pt x="32181" y="-103"/>
                  </a:cubicBezTo>
                  <a:cubicBezTo>
                    <a:pt x="48686" y="-103"/>
                    <a:pt x="60037" y="10016"/>
                    <a:pt x="60037" y="25083"/>
                  </a:cubicBezTo>
                  <a:lnTo>
                    <a:pt x="60037" y="25305"/>
                  </a:lnTo>
                  <a:cubicBezTo>
                    <a:pt x="60037" y="38581"/>
                    <a:pt x="53039" y="45799"/>
                    <a:pt x="38087" y="57965"/>
                  </a:cubicBezTo>
                  <a:lnTo>
                    <a:pt x="20729" y="72435"/>
                  </a:lnTo>
                  <a:lnTo>
                    <a:pt x="60873" y="72435"/>
                  </a:lnTo>
                  <a:lnTo>
                    <a:pt x="60873" y="85455"/>
                  </a:lnTo>
                  <a:lnTo>
                    <a:pt x="-129" y="85455"/>
                  </a:lnTo>
                  <a:close/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6" name="Freeform: Shape 1995">
              <a:extLst>
                <a:ext uri="{FF2B5EF4-FFF2-40B4-BE49-F238E27FC236}">
                  <a16:creationId xmlns:a16="http://schemas.microsoft.com/office/drawing/2014/main" id="{209CCB3A-EDF2-80C7-1DFD-F7400B739214}"/>
                </a:ext>
              </a:extLst>
            </p:cNvPr>
            <p:cNvSpPr/>
            <p:nvPr/>
          </p:nvSpPr>
          <p:spPr>
            <a:xfrm>
              <a:off x="7163291" y="3867187"/>
              <a:ext cx="73512" cy="84346"/>
            </a:xfrm>
            <a:custGeom>
              <a:avLst/>
              <a:gdLst>
                <a:gd name="connsiteX0" fmla="*/ 0 w 73512"/>
                <a:gd name="connsiteY0" fmla="*/ 0 h 84346"/>
                <a:gd name="connsiteX1" fmla="*/ 13723 w 73512"/>
                <a:gd name="connsiteY1" fmla="*/ 0 h 84346"/>
                <a:gd name="connsiteX2" fmla="*/ 58937 w 73512"/>
                <a:gd name="connsiteY2" fmla="*/ 58324 h 84346"/>
                <a:gd name="connsiteX3" fmla="*/ 58937 w 73512"/>
                <a:gd name="connsiteY3" fmla="*/ 0 h 84346"/>
                <a:gd name="connsiteX4" fmla="*/ 73513 w 73512"/>
                <a:gd name="connsiteY4" fmla="*/ 0 h 84346"/>
                <a:gd name="connsiteX5" fmla="*/ 73513 w 73512"/>
                <a:gd name="connsiteY5" fmla="*/ 84346 h 84346"/>
                <a:gd name="connsiteX6" fmla="*/ 61104 w 73512"/>
                <a:gd name="connsiteY6" fmla="*/ 84346 h 84346"/>
                <a:gd name="connsiteX7" fmla="*/ 14576 w 73512"/>
                <a:gd name="connsiteY7" fmla="*/ 24350 h 84346"/>
                <a:gd name="connsiteX8" fmla="*/ 14576 w 73512"/>
                <a:gd name="connsiteY8" fmla="*/ 84346 h 84346"/>
                <a:gd name="connsiteX9" fmla="*/ 0 w 73512"/>
                <a:gd name="connsiteY9" fmla="*/ 84346 h 84346"/>
                <a:gd name="connsiteX10" fmla="*/ 0 w 73512"/>
                <a:gd name="connsiteY10" fmla="*/ 0 h 8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512" h="84346">
                  <a:moveTo>
                    <a:pt x="0" y="0"/>
                  </a:moveTo>
                  <a:lnTo>
                    <a:pt x="13723" y="0"/>
                  </a:lnTo>
                  <a:lnTo>
                    <a:pt x="58937" y="58324"/>
                  </a:lnTo>
                  <a:lnTo>
                    <a:pt x="58937" y="0"/>
                  </a:lnTo>
                  <a:lnTo>
                    <a:pt x="73513" y="0"/>
                  </a:lnTo>
                  <a:lnTo>
                    <a:pt x="73513" y="84346"/>
                  </a:lnTo>
                  <a:lnTo>
                    <a:pt x="61104" y="84346"/>
                  </a:lnTo>
                  <a:lnTo>
                    <a:pt x="14576" y="24350"/>
                  </a:lnTo>
                  <a:lnTo>
                    <a:pt x="14576" y="84346"/>
                  </a:lnTo>
                  <a:lnTo>
                    <a:pt x="0" y="84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7" name="Freeform: Shape 1996">
              <a:extLst>
                <a:ext uri="{FF2B5EF4-FFF2-40B4-BE49-F238E27FC236}">
                  <a16:creationId xmlns:a16="http://schemas.microsoft.com/office/drawing/2014/main" id="{B1CC5B2E-8869-268D-539D-DD3C1D92859E}"/>
                </a:ext>
              </a:extLst>
            </p:cNvPr>
            <p:cNvSpPr/>
            <p:nvPr/>
          </p:nvSpPr>
          <p:spPr>
            <a:xfrm>
              <a:off x="7294613" y="3867187"/>
              <a:ext cx="14832" cy="84354"/>
            </a:xfrm>
            <a:custGeom>
              <a:avLst/>
              <a:gdLst>
                <a:gd name="connsiteX0" fmla="*/ 0 w 14832"/>
                <a:gd name="connsiteY0" fmla="*/ 0 h 84354"/>
                <a:gd name="connsiteX1" fmla="*/ 14833 w 14832"/>
                <a:gd name="connsiteY1" fmla="*/ 0 h 84354"/>
                <a:gd name="connsiteX2" fmla="*/ 14833 w 14832"/>
                <a:gd name="connsiteY2" fmla="*/ 84354 h 84354"/>
                <a:gd name="connsiteX3" fmla="*/ 0 w 14832"/>
                <a:gd name="connsiteY3" fmla="*/ 84354 h 8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32" h="84354">
                  <a:moveTo>
                    <a:pt x="0" y="0"/>
                  </a:moveTo>
                  <a:lnTo>
                    <a:pt x="14833" y="0"/>
                  </a:lnTo>
                  <a:lnTo>
                    <a:pt x="14833" y="84354"/>
                  </a:lnTo>
                  <a:lnTo>
                    <a:pt x="0" y="84354"/>
                  </a:lnTo>
                  <a:close/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8" name="Freeform: Shape 1997">
              <a:extLst>
                <a:ext uri="{FF2B5EF4-FFF2-40B4-BE49-F238E27FC236}">
                  <a16:creationId xmlns:a16="http://schemas.microsoft.com/office/drawing/2014/main" id="{D9E86841-743B-75F6-4DDC-0B3AC3866B52}"/>
                </a:ext>
              </a:extLst>
            </p:cNvPr>
            <p:cNvSpPr/>
            <p:nvPr/>
          </p:nvSpPr>
          <p:spPr>
            <a:xfrm>
              <a:off x="7329845" y="3886585"/>
              <a:ext cx="57127" cy="64961"/>
            </a:xfrm>
            <a:custGeom>
              <a:avLst/>
              <a:gdLst>
                <a:gd name="connsiteX0" fmla="*/ -129 w 57127"/>
                <a:gd name="connsiteY0" fmla="*/ 1228 h 64961"/>
                <a:gd name="connsiteX1" fmla="*/ 14448 w 57127"/>
                <a:gd name="connsiteY1" fmla="*/ 1228 h 64961"/>
                <a:gd name="connsiteX2" fmla="*/ 14448 w 57127"/>
                <a:gd name="connsiteY2" fmla="*/ 10988 h 64961"/>
                <a:gd name="connsiteX3" fmla="*/ 34332 w 57127"/>
                <a:gd name="connsiteY3" fmla="*/ -103 h 64961"/>
                <a:gd name="connsiteX4" fmla="*/ 56999 w 57127"/>
                <a:gd name="connsiteY4" fmla="*/ 24247 h 64961"/>
                <a:gd name="connsiteX5" fmla="*/ 56999 w 57127"/>
                <a:gd name="connsiteY5" fmla="*/ 64859 h 64961"/>
                <a:gd name="connsiteX6" fmla="*/ 42422 w 57127"/>
                <a:gd name="connsiteY6" fmla="*/ 64859 h 64961"/>
                <a:gd name="connsiteX7" fmla="*/ 42422 w 57127"/>
                <a:gd name="connsiteY7" fmla="*/ 28701 h 64961"/>
                <a:gd name="connsiteX8" fmla="*/ 28802 w 57127"/>
                <a:gd name="connsiteY8" fmla="*/ 13155 h 64961"/>
                <a:gd name="connsiteX9" fmla="*/ 14448 w 57127"/>
                <a:gd name="connsiteY9" fmla="*/ 28940 h 64961"/>
                <a:gd name="connsiteX10" fmla="*/ 14448 w 57127"/>
                <a:gd name="connsiteY10" fmla="*/ 64859 h 64961"/>
                <a:gd name="connsiteX11" fmla="*/ -129 w 57127"/>
                <a:gd name="connsiteY11" fmla="*/ 64859 h 6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7" h="64961">
                  <a:moveTo>
                    <a:pt x="-129" y="1228"/>
                  </a:moveTo>
                  <a:lnTo>
                    <a:pt x="14448" y="1228"/>
                  </a:lnTo>
                  <a:lnTo>
                    <a:pt x="14448" y="10988"/>
                  </a:lnTo>
                  <a:cubicBezTo>
                    <a:pt x="18544" y="5084"/>
                    <a:pt x="24450" y="-103"/>
                    <a:pt x="34332" y="-103"/>
                  </a:cubicBezTo>
                  <a:cubicBezTo>
                    <a:pt x="48687" y="-103"/>
                    <a:pt x="56999" y="9538"/>
                    <a:pt x="56999" y="24247"/>
                  </a:cubicBezTo>
                  <a:lnTo>
                    <a:pt x="56999" y="64859"/>
                  </a:lnTo>
                  <a:lnTo>
                    <a:pt x="42422" y="64859"/>
                  </a:lnTo>
                  <a:lnTo>
                    <a:pt x="42422" y="28701"/>
                  </a:lnTo>
                  <a:cubicBezTo>
                    <a:pt x="42422" y="18821"/>
                    <a:pt x="37473" y="13155"/>
                    <a:pt x="28802" y="13155"/>
                  </a:cubicBezTo>
                  <a:cubicBezTo>
                    <a:pt x="20353" y="13155"/>
                    <a:pt x="14448" y="19060"/>
                    <a:pt x="14448" y="28940"/>
                  </a:cubicBezTo>
                  <a:lnTo>
                    <a:pt x="14448" y="64859"/>
                  </a:lnTo>
                  <a:lnTo>
                    <a:pt x="-129" y="64859"/>
                  </a:lnTo>
                  <a:close/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9" name="Freeform: Shape 1998">
              <a:extLst>
                <a:ext uri="{FF2B5EF4-FFF2-40B4-BE49-F238E27FC236}">
                  <a16:creationId xmlns:a16="http://schemas.microsoft.com/office/drawing/2014/main" id="{51F3C3F6-3190-1716-5079-2519847077B2}"/>
                </a:ext>
              </a:extLst>
            </p:cNvPr>
            <p:cNvSpPr/>
            <p:nvPr/>
          </p:nvSpPr>
          <p:spPr>
            <a:xfrm>
              <a:off x="7399074" y="3870442"/>
              <a:ext cx="39785" cy="82205"/>
            </a:xfrm>
            <a:custGeom>
              <a:avLst/>
              <a:gdLst>
                <a:gd name="connsiteX0" fmla="*/ 7945 w 39785"/>
                <a:gd name="connsiteY0" fmla="*/ 63409 h 82205"/>
                <a:gd name="connsiteX1" fmla="*/ 7945 w 39785"/>
                <a:gd name="connsiteY1" fmla="*/ 29895 h 82205"/>
                <a:gd name="connsiteX2" fmla="*/ -129 w 39785"/>
                <a:gd name="connsiteY2" fmla="*/ 29895 h 82205"/>
                <a:gd name="connsiteX3" fmla="*/ -129 w 39785"/>
                <a:gd name="connsiteY3" fmla="*/ 17370 h 82205"/>
                <a:gd name="connsiteX4" fmla="*/ 7945 w 39785"/>
                <a:gd name="connsiteY4" fmla="*/ 17370 h 82205"/>
                <a:gd name="connsiteX5" fmla="*/ 7945 w 39785"/>
                <a:gd name="connsiteY5" fmla="*/ -103 h 82205"/>
                <a:gd name="connsiteX6" fmla="*/ 22538 w 39785"/>
                <a:gd name="connsiteY6" fmla="*/ -103 h 82205"/>
                <a:gd name="connsiteX7" fmla="*/ 22538 w 39785"/>
                <a:gd name="connsiteY7" fmla="*/ 17370 h 82205"/>
                <a:gd name="connsiteX8" fmla="*/ 39657 w 39785"/>
                <a:gd name="connsiteY8" fmla="*/ 17370 h 82205"/>
                <a:gd name="connsiteX9" fmla="*/ 39657 w 39785"/>
                <a:gd name="connsiteY9" fmla="*/ 29895 h 82205"/>
                <a:gd name="connsiteX10" fmla="*/ 22538 w 39785"/>
                <a:gd name="connsiteY10" fmla="*/ 29895 h 82205"/>
                <a:gd name="connsiteX11" fmla="*/ 22538 w 39785"/>
                <a:gd name="connsiteY11" fmla="*/ 61122 h 82205"/>
                <a:gd name="connsiteX12" fmla="*/ 30355 w 39785"/>
                <a:gd name="connsiteY12" fmla="*/ 69057 h 82205"/>
                <a:gd name="connsiteX13" fmla="*/ 39401 w 39785"/>
                <a:gd name="connsiteY13" fmla="*/ 66889 h 82205"/>
                <a:gd name="connsiteX14" fmla="*/ 39401 w 39785"/>
                <a:gd name="connsiteY14" fmla="*/ 78834 h 82205"/>
                <a:gd name="connsiteX15" fmla="*/ 26276 w 39785"/>
                <a:gd name="connsiteY15" fmla="*/ 82093 h 82205"/>
                <a:gd name="connsiteX16" fmla="*/ 7945 w 39785"/>
                <a:gd name="connsiteY16" fmla="*/ 63409 h 8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785" h="82205">
                  <a:moveTo>
                    <a:pt x="7945" y="63409"/>
                  </a:moveTo>
                  <a:lnTo>
                    <a:pt x="7945" y="29895"/>
                  </a:lnTo>
                  <a:lnTo>
                    <a:pt x="-129" y="29895"/>
                  </a:lnTo>
                  <a:lnTo>
                    <a:pt x="-129" y="17370"/>
                  </a:lnTo>
                  <a:lnTo>
                    <a:pt x="7945" y="17370"/>
                  </a:lnTo>
                  <a:lnTo>
                    <a:pt x="7945" y="-103"/>
                  </a:lnTo>
                  <a:lnTo>
                    <a:pt x="22538" y="-103"/>
                  </a:lnTo>
                  <a:lnTo>
                    <a:pt x="22538" y="17370"/>
                  </a:lnTo>
                  <a:lnTo>
                    <a:pt x="39657" y="17370"/>
                  </a:lnTo>
                  <a:lnTo>
                    <a:pt x="39657" y="29895"/>
                  </a:lnTo>
                  <a:lnTo>
                    <a:pt x="22538" y="29895"/>
                  </a:lnTo>
                  <a:lnTo>
                    <a:pt x="22538" y="61122"/>
                  </a:lnTo>
                  <a:cubicBezTo>
                    <a:pt x="22538" y="66787"/>
                    <a:pt x="25422" y="69057"/>
                    <a:pt x="30355" y="69057"/>
                  </a:cubicBezTo>
                  <a:cubicBezTo>
                    <a:pt x="33513" y="69074"/>
                    <a:pt x="36602" y="68340"/>
                    <a:pt x="39401" y="66889"/>
                  </a:cubicBezTo>
                  <a:lnTo>
                    <a:pt x="39401" y="78834"/>
                  </a:lnTo>
                  <a:cubicBezTo>
                    <a:pt x="35407" y="81087"/>
                    <a:pt x="30867" y="82213"/>
                    <a:pt x="26276" y="82093"/>
                  </a:cubicBezTo>
                  <a:cubicBezTo>
                    <a:pt x="15540" y="82093"/>
                    <a:pt x="7945" y="77384"/>
                    <a:pt x="7945" y="63409"/>
                  </a:cubicBezTo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0" name="Freeform: Shape 1999">
              <a:extLst>
                <a:ext uri="{FF2B5EF4-FFF2-40B4-BE49-F238E27FC236}">
                  <a16:creationId xmlns:a16="http://schemas.microsoft.com/office/drawing/2014/main" id="{83975B30-F9E8-3821-FF26-B55E28FEEE9A}"/>
                </a:ext>
              </a:extLst>
            </p:cNvPr>
            <p:cNvSpPr/>
            <p:nvPr/>
          </p:nvSpPr>
          <p:spPr>
            <a:xfrm>
              <a:off x="7447923" y="3886585"/>
              <a:ext cx="61581" cy="66411"/>
            </a:xfrm>
            <a:custGeom>
              <a:avLst/>
              <a:gdLst>
                <a:gd name="connsiteX0" fmla="*/ -129 w 61581"/>
                <a:gd name="connsiteY0" fmla="*/ 33291 h 66411"/>
                <a:gd name="connsiteX1" fmla="*/ -129 w 61581"/>
                <a:gd name="connsiteY1" fmla="*/ 33035 h 66411"/>
                <a:gd name="connsiteX2" fmla="*/ 30970 w 61581"/>
                <a:gd name="connsiteY2" fmla="*/ -103 h 66411"/>
                <a:gd name="connsiteX3" fmla="*/ 61453 w 61581"/>
                <a:gd name="connsiteY3" fmla="*/ 34127 h 66411"/>
                <a:gd name="connsiteX4" fmla="*/ 61214 w 61581"/>
                <a:gd name="connsiteY4" fmla="*/ 38222 h 66411"/>
                <a:gd name="connsiteX5" fmla="*/ 14448 w 61581"/>
                <a:gd name="connsiteY5" fmla="*/ 38222 h 66411"/>
                <a:gd name="connsiteX6" fmla="*/ 32779 w 61581"/>
                <a:gd name="connsiteY6" fmla="*/ 54382 h 66411"/>
                <a:gd name="connsiteX7" fmla="*/ 50018 w 61581"/>
                <a:gd name="connsiteY7" fmla="*/ 46788 h 66411"/>
                <a:gd name="connsiteX8" fmla="*/ 58569 w 61581"/>
                <a:gd name="connsiteY8" fmla="*/ 54382 h 66411"/>
                <a:gd name="connsiteX9" fmla="*/ 32523 w 61581"/>
                <a:gd name="connsiteY9" fmla="*/ 66292 h 66411"/>
                <a:gd name="connsiteX10" fmla="*/ -129 w 61581"/>
                <a:gd name="connsiteY10" fmla="*/ 33291 h 66411"/>
                <a:gd name="connsiteX11" fmla="*/ 46997 w 61581"/>
                <a:gd name="connsiteY11" fmla="*/ 28581 h 66411"/>
                <a:gd name="connsiteX12" fmla="*/ 30850 w 61581"/>
                <a:gd name="connsiteY12" fmla="*/ 11842 h 66411"/>
                <a:gd name="connsiteX13" fmla="*/ 14328 w 61581"/>
                <a:gd name="connsiteY13" fmla="*/ 28581 h 66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581" h="66411">
                  <a:moveTo>
                    <a:pt x="-129" y="33291"/>
                  </a:moveTo>
                  <a:lnTo>
                    <a:pt x="-129" y="33035"/>
                  </a:lnTo>
                  <a:cubicBezTo>
                    <a:pt x="-129" y="14845"/>
                    <a:pt x="12775" y="-103"/>
                    <a:pt x="30970" y="-103"/>
                  </a:cubicBezTo>
                  <a:cubicBezTo>
                    <a:pt x="51212" y="-103"/>
                    <a:pt x="61453" y="15817"/>
                    <a:pt x="61453" y="34127"/>
                  </a:cubicBezTo>
                  <a:cubicBezTo>
                    <a:pt x="61453" y="35441"/>
                    <a:pt x="61334" y="36772"/>
                    <a:pt x="61214" y="38222"/>
                  </a:cubicBezTo>
                  <a:lnTo>
                    <a:pt x="14448" y="38222"/>
                  </a:lnTo>
                  <a:cubicBezTo>
                    <a:pt x="16018" y="48597"/>
                    <a:pt x="23374" y="54382"/>
                    <a:pt x="32779" y="54382"/>
                  </a:cubicBezTo>
                  <a:cubicBezTo>
                    <a:pt x="39896" y="54382"/>
                    <a:pt x="44948" y="51720"/>
                    <a:pt x="50018" y="46788"/>
                  </a:cubicBezTo>
                  <a:lnTo>
                    <a:pt x="58569" y="54382"/>
                  </a:lnTo>
                  <a:cubicBezTo>
                    <a:pt x="52236" y="62197"/>
                    <a:pt x="42593" y="66616"/>
                    <a:pt x="32523" y="66292"/>
                  </a:cubicBezTo>
                  <a:cubicBezTo>
                    <a:pt x="14089" y="66292"/>
                    <a:pt x="-129" y="52914"/>
                    <a:pt x="-129" y="33291"/>
                  </a:cubicBezTo>
                  <a:moveTo>
                    <a:pt x="46997" y="28581"/>
                  </a:moveTo>
                  <a:cubicBezTo>
                    <a:pt x="46024" y="19179"/>
                    <a:pt x="40494" y="11842"/>
                    <a:pt x="30850" y="11842"/>
                  </a:cubicBezTo>
                  <a:cubicBezTo>
                    <a:pt x="21924" y="11842"/>
                    <a:pt x="15659" y="18701"/>
                    <a:pt x="14328" y="28581"/>
                  </a:cubicBezTo>
                  <a:close/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1" name="Freeform: Shape 2000">
              <a:extLst>
                <a:ext uri="{FF2B5EF4-FFF2-40B4-BE49-F238E27FC236}">
                  <a16:creationId xmlns:a16="http://schemas.microsoft.com/office/drawing/2014/main" id="{F7AC078A-C232-18B8-C3B1-2033F49FC2FD}"/>
                </a:ext>
              </a:extLst>
            </p:cNvPr>
            <p:cNvSpPr/>
            <p:nvPr/>
          </p:nvSpPr>
          <p:spPr>
            <a:xfrm>
              <a:off x="7520514" y="3886585"/>
              <a:ext cx="65814" cy="84485"/>
            </a:xfrm>
            <a:custGeom>
              <a:avLst/>
              <a:gdLst>
                <a:gd name="connsiteX0" fmla="*/ 3012 w 65814"/>
                <a:gd name="connsiteY0" fmla="*/ 76786 h 84485"/>
                <a:gd name="connsiteX1" fmla="*/ 8440 w 65814"/>
                <a:gd name="connsiteY1" fmla="*/ 65831 h 84485"/>
                <a:gd name="connsiteX2" fmla="*/ 31106 w 65814"/>
                <a:gd name="connsiteY2" fmla="*/ 72572 h 84485"/>
                <a:gd name="connsiteX3" fmla="*/ 51229 w 65814"/>
                <a:gd name="connsiteY3" fmla="*/ 53051 h 84485"/>
                <a:gd name="connsiteX4" fmla="*/ 51229 w 65814"/>
                <a:gd name="connsiteY4" fmla="*/ 48102 h 84485"/>
                <a:gd name="connsiteX5" fmla="*/ 28802 w 65814"/>
                <a:gd name="connsiteY5" fmla="*/ 59791 h 84485"/>
                <a:gd name="connsiteX6" fmla="*/ -129 w 65814"/>
                <a:gd name="connsiteY6" fmla="*/ 30031 h 84485"/>
                <a:gd name="connsiteX7" fmla="*/ -129 w 65814"/>
                <a:gd name="connsiteY7" fmla="*/ 29776 h 84485"/>
                <a:gd name="connsiteX8" fmla="*/ 28802 w 65814"/>
                <a:gd name="connsiteY8" fmla="*/ -103 h 84485"/>
                <a:gd name="connsiteX9" fmla="*/ 51110 w 65814"/>
                <a:gd name="connsiteY9" fmla="*/ 10749 h 84485"/>
                <a:gd name="connsiteX10" fmla="*/ 51110 w 65814"/>
                <a:gd name="connsiteY10" fmla="*/ 1228 h 84485"/>
                <a:gd name="connsiteX11" fmla="*/ 65686 w 65814"/>
                <a:gd name="connsiteY11" fmla="*/ 1228 h 84485"/>
                <a:gd name="connsiteX12" fmla="*/ 65686 w 65814"/>
                <a:gd name="connsiteY12" fmla="*/ 51839 h 84485"/>
                <a:gd name="connsiteX13" fmla="*/ 57630 w 65814"/>
                <a:gd name="connsiteY13" fmla="*/ 75814 h 84485"/>
                <a:gd name="connsiteX14" fmla="*/ 31465 w 65814"/>
                <a:gd name="connsiteY14" fmla="*/ 84380 h 84485"/>
                <a:gd name="connsiteX15" fmla="*/ 3012 w 65814"/>
                <a:gd name="connsiteY15" fmla="*/ 76786 h 84485"/>
                <a:gd name="connsiteX16" fmla="*/ 51349 w 65814"/>
                <a:gd name="connsiteY16" fmla="*/ 29912 h 84485"/>
                <a:gd name="connsiteX17" fmla="*/ 51349 w 65814"/>
                <a:gd name="connsiteY17" fmla="*/ 29656 h 84485"/>
                <a:gd name="connsiteX18" fmla="*/ 32676 w 65814"/>
                <a:gd name="connsiteY18" fmla="*/ 12183 h 84485"/>
                <a:gd name="connsiteX19" fmla="*/ 14584 w 65814"/>
                <a:gd name="connsiteY19" fmla="*/ 29656 h 84485"/>
                <a:gd name="connsiteX20" fmla="*/ 14584 w 65814"/>
                <a:gd name="connsiteY20" fmla="*/ 29912 h 84485"/>
                <a:gd name="connsiteX21" fmla="*/ 32676 w 65814"/>
                <a:gd name="connsiteY21" fmla="*/ 47385 h 84485"/>
                <a:gd name="connsiteX22" fmla="*/ 51349 w 65814"/>
                <a:gd name="connsiteY22" fmla="*/ 29912 h 8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814" h="84485">
                  <a:moveTo>
                    <a:pt x="3012" y="76786"/>
                  </a:moveTo>
                  <a:lnTo>
                    <a:pt x="8440" y="65831"/>
                  </a:lnTo>
                  <a:cubicBezTo>
                    <a:pt x="15181" y="70217"/>
                    <a:pt x="23050" y="72555"/>
                    <a:pt x="31106" y="72572"/>
                  </a:cubicBezTo>
                  <a:cubicBezTo>
                    <a:pt x="44129" y="72572"/>
                    <a:pt x="51229" y="65831"/>
                    <a:pt x="51229" y="53051"/>
                  </a:cubicBezTo>
                  <a:lnTo>
                    <a:pt x="51229" y="48102"/>
                  </a:lnTo>
                  <a:cubicBezTo>
                    <a:pt x="45938" y="54979"/>
                    <a:pt x="39299" y="59791"/>
                    <a:pt x="28802" y="59791"/>
                  </a:cubicBezTo>
                  <a:cubicBezTo>
                    <a:pt x="13867" y="59791"/>
                    <a:pt x="-129" y="48716"/>
                    <a:pt x="-129" y="30031"/>
                  </a:cubicBezTo>
                  <a:lnTo>
                    <a:pt x="-129" y="29776"/>
                  </a:lnTo>
                  <a:cubicBezTo>
                    <a:pt x="-129" y="10988"/>
                    <a:pt x="13987" y="-103"/>
                    <a:pt x="28802" y="-103"/>
                  </a:cubicBezTo>
                  <a:cubicBezTo>
                    <a:pt x="39538" y="-103"/>
                    <a:pt x="46160" y="4845"/>
                    <a:pt x="51110" y="10749"/>
                  </a:cubicBezTo>
                  <a:lnTo>
                    <a:pt x="51110" y="1228"/>
                  </a:lnTo>
                  <a:lnTo>
                    <a:pt x="65686" y="1228"/>
                  </a:lnTo>
                  <a:lnTo>
                    <a:pt x="65686" y="51839"/>
                  </a:lnTo>
                  <a:cubicBezTo>
                    <a:pt x="65686" y="62555"/>
                    <a:pt x="62921" y="70524"/>
                    <a:pt x="57630" y="75814"/>
                  </a:cubicBezTo>
                  <a:cubicBezTo>
                    <a:pt x="51844" y="81598"/>
                    <a:pt x="42917" y="84380"/>
                    <a:pt x="31465" y="84380"/>
                  </a:cubicBezTo>
                  <a:cubicBezTo>
                    <a:pt x="21462" y="84482"/>
                    <a:pt x="11631" y="81854"/>
                    <a:pt x="3012" y="76786"/>
                  </a:cubicBezTo>
                  <a:moveTo>
                    <a:pt x="51349" y="29912"/>
                  </a:moveTo>
                  <a:lnTo>
                    <a:pt x="51349" y="29656"/>
                  </a:lnTo>
                  <a:cubicBezTo>
                    <a:pt x="51349" y="19298"/>
                    <a:pt x="42798" y="12183"/>
                    <a:pt x="32676" y="12183"/>
                  </a:cubicBezTo>
                  <a:cubicBezTo>
                    <a:pt x="22538" y="12183"/>
                    <a:pt x="14584" y="19179"/>
                    <a:pt x="14584" y="29656"/>
                  </a:cubicBezTo>
                  <a:lnTo>
                    <a:pt x="14584" y="29912"/>
                  </a:lnTo>
                  <a:cubicBezTo>
                    <a:pt x="14584" y="40270"/>
                    <a:pt x="22657" y="47385"/>
                    <a:pt x="32676" y="47385"/>
                  </a:cubicBezTo>
                  <a:cubicBezTo>
                    <a:pt x="42798" y="47385"/>
                    <a:pt x="51349" y="40270"/>
                    <a:pt x="51349" y="29912"/>
                  </a:cubicBezTo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2" name="Freeform: Shape 2001">
              <a:extLst>
                <a:ext uri="{FF2B5EF4-FFF2-40B4-BE49-F238E27FC236}">
                  <a16:creationId xmlns:a16="http://schemas.microsoft.com/office/drawing/2014/main" id="{F60EF1FC-1571-46DB-A540-56BB2AEA57AC}"/>
                </a:ext>
              </a:extLst>
            </p:cNvPr>
            <p:cNvSpPr/>
            <p:nvPr/>
          </p:nvSpPr>
          <p:spPr>
            <a:xfrm>
              <a:off x="7604217" y="3886680"/>
              <a:ext cx="37140" cy="64867"/>
            </a:xfrm>
            <a:custGeom>
              <a:avLst/>
              <a:gdLst>
                <a:gd name="connsiteX0" fmla="*/ -129 w 37140"/>
                <a:gd name="connsiteY0" fmla="*/ 1133 h 64867"/>
                <a:gd name="connsiteX1" fmla="*/ 14465 w 37140"/>
                <a:gd name="connsiteY1" fmla="*/ 1133 h 64867"/>
                <a:gd name="connsiteX2" fmla="*/ 14465 w 37140"/>
                <a:gd name="connsiteY2" fmla="*/ 15467 h 64867"/>
                <a:gd name="connsiteX3" fmla="*/ 37012 w 37140"/>
                <a:gd name="connsiteY3" fmla="*/ -78 h 64867"/>
                <a:gd name="connsiteX4" fmla="*/ 37012 w 37140"/>
                <a:gd name="connsiteY4" fmla="*/ 15347 h 64867"/>
                <a:gd name="connsiteX5" fmla="*/ 36158 w 37140"/>
                <a:gd name="connsiteY5" fmla="*/ 15347 h 64867"/>
                <a:gd name="connsiteX6" fmla="*/ 14465 w 37140"/>
                <a:gd name="connsiteY6" fmla="*/ 40534 h 64867"/>
                <a:gd name="connsiteX7" fmla="*/ 14465 w 37140"/>
                <a:gd name="connsiteY7" fmla="*/ 64764 h 64867"/>
                <a:gd name="connsiteX8" fmla="*/ -129 w 37140"/>
                <a:gd name="connsiteY8" fmla="*/ 64764 h 6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0" h="64867">
                  <a:moveTo>
                    <a:pt x="-129" y="1133"/>
                  </a:moveTo>
                  <a:lnTo>
                    <a:pt x="14465" y="1133"/>
                  </a:lnTo>
                  <a:lnTo>
                    <a:pt x="14465" y="15467"/>
                  </a:lnTo>
                  <a:cubicBezTo>
                    <a:pt x="18442" y="5945"/>
                    <a:pt x="25781" y="-556"/>
                    <a:pt x="37012" y="-78"/>
                  </a:cubicBezTo>
                  <a:lnTo>
                    <a:pt x="37012" y="15347"/>
                  </a:lnTo>
                  <a:lnTo>
                    <a:pt x="36158" y="15347"/>
                  </a:lnTo>
                  <a:cubicBezTo>
                    <a:pt x="23391" y="15347"/>
                    <a:pt x="14465" y="23657"/>
                    <a:pt x="14465" y="40534"/>
                  </a:cubicBezTo>
                  <a:lnTo>
                    <a:pt x="14465" y="64764"/>
                  </a:lnTo>
                  <a:lnTo>
                    <a:pt x="-129" y="64764"/>
                  </a:lnTo>
                  <a:close/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3" name="Freeform: Shape 2002">
              <a:extLst>
                <a:ext uri="{FF2B5EF4-FFF2-40B4-BE49-F238E27FC236}">
                  <a16:creationId xmlns:a16="http://schemas.microsoft.com/office/drawing/2014/main" id="{73562F07-9A6B-EA49-958F-8B9FA1CAA04F}"/>
                </a:ext>
              </a:extLst>
            </p:cNvPr>
            <p:cNvSpPr/>
            <p:nvPr/>
          </p:nvSpPr>
          <p:spPr>
            <a:xfrm>
              <a:off x="7646307" y="3887072"/>
              <a:ext cx="57502" cy="65803"/>
            </a:xfrm>
            <a:custGeom>
              <a:avLst/>
              <a:gdLst>
                <a:gd name="connsiteX0" fmla="*/ -129 w 57502"/>
                <a:gd name="connsiteY0" fmla="*/ 46062 h 65803"/>
                <a:gd name="connsiteX1" fmla="*/ -129 w 57502"/>
                <a:gd name="connsiteY1" fmla="*/ 45806 h 65803"/>
                <a:gd name="connsiteX2" fmla="*/ 26156 w 57502"/>
                <a:gd name="connsiteY2" fmla="*/ 25312 h 65803"/>
                <a:gd name="connsiteX3" fmla="*/ 43259 w 57502"/>
                <a:gd name="connsiteY3" fmla="*/ 27974 h 65803"/>
                <a:gd name="connsiteX4" fmla="*/ 43259 w 57502"/>
                <a:gd name="connsiteY4" fmla="*/ 26404 h 65803"/>
                <a:gd name="connsiteX5" fmla="*/ 27488 w 57502"/>
                <a:gd name="connsiteY5" fmla="*/ 12549 h 65803"/>
                <a:gd name="connsiteX6" fmla="*/ 9293 w 57502"/>
                <a:gd name="connsiteY6" fmla="*/ 16524 h 65803"/>
                <a:gd name="connsiteX7" fmla="*/ 5436 w 57502"/>
                <a:gd name="connsiteY7" fmla="*/ 5075 h 65803"/>
                <a:gd name="connsiteX8" fmla="*/ 29416 w 57502"/>
                <a:gd name="connsiteY8" fmla="*/ -96 h 65803"/>
                <a:gd name="connsiteX9" fmla="*/ 50513 w 57502"/>
                <a:gd name="connsiteY9" fmla="*/ 7003 h 65803"/>
                <a:gd name="connsiteX10" fmla="*/ 57374 w 57502"/>
                <a:gd name="connsiteY10" fmla="*/ 26643 h 65803"/>
                <a:gd name="connsiteX11" fmla="*/ 57374 w 57502"/>
                <a:gd name="connsiteY11" fmla="*/ 64371 h 65803"/>
                <a:gd name="connsiteX12" fmla="*/ 43156 w 57502"/>
                <a:gd name="connsiteY12" fmla="*/ 64371 h 65803"/>
                <a:gd name="connsiteX13" fmla="*/ 43156 w 57502"/>
                <a:gd name="connsiteY13" fmla="*/ 56420 h 65803"/>
                <a:gd name="connsiteX14" fmla="*/ 22418 w 57502"/>
                <a:gd name="connsiteY14" fmla="*/ 65685 h 65803"/>
                <a:gd name="connsiteX15" fmla="*/ -129 w 57502"/>
                <a:gd name="connsiteY15" fmla="*/ 46062 h 65803"/>
                <a:gd name="connsiteX16" fmla="*/ 43515 w 57502"/>
                <a:gd name="connsiteY16" fmla="*/ 41472 h 65803"/>
                <a:gd name="connsiteX17" fmla="*/ 43515 w 57502"/>
                <a:gd name="connsiteY17" fmla="*/ 37138 h 65803"/>
                <a:gd name="connsiteX18" fmla="*/ 29041 w 57502"/>
                <a:gd name="connsiteY18" fmla="*/ 34612 h 65803"/>
                <a:gd name="connsiteX19" fmla="*/ 14106 w 57502"/>
                <a:gd name="connsiteY19" fmla="*/ 45209 h 65803"/>
                <a:gd name="connsiteX20" fmla="*/ 14106 w 57502"/>
                <a:gd name="connsiteY20" fmla="*/ 45448 h 65803"/>
                <a:gd name="connsiteX21" fmla="*/ 26515 w 57502"/>
                <a:gd name="connsiteY21" fmla="*/ 55089 h 65803"/>
                <a:gd name="connsiteX22" fmla="*/ 43515 w 57502"/>
                <a:gd name="connsiteY22" fmla="*/ 41472 h 6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502" h="65803">
                  <a:moveTo>
                    <a:pt x="-129" y="46062"/>
                  </a:moveTo>
                  <a:lnTo>
                    <a:pt x="-129" y="45806"/>
                  </a:lnTo>
                  <a:cubicBezTo>
                    <a:pt x="-129" y="32070"/>
                    <a:pt x="10607" y="25312"/>
                    <a:pt x="26156" y="25312"/>
                  </a:cubicBezTo>
                  <a:cubicBezTo>
                    <a:pt x="31977" y="25261"/>
                    <a:pt x="37746" y="26165"/>
                    <a:pt x="43259" y="27974"/>
                  </a:cubicBezTo>
                  <a:lnTo>
                    <a:pt x="43259" y="26404"/>
                  </a:lnTo>
                  <a:cubicBezTo>
                    <a:pt x="43259" y="17378"/>
                    <a:pt x="37729" y="12549"/>
                    <a:pt x="27488" y="12549"/>
                  </a:cubicBezTo>
                  <a:cubicBezTo>
                    <a:pt x="21207" y="12566"/>
                    <a:pt x="14994" y="13931"/>
                    <a:pt x="9293" y="16524"/>
                  </a:cubicBezTo>
                  <a:lnTo>
                    <a:pt x="5436" y="5075"/>
                  </a:lnTo>
                  <a:cubicBezTo>
                    <a:pt x="12929" y="1542"/>
                    <a:pt x="21121" y="-232"/>
                    <a:pt x="29416" y="-96"/>
                  </a:cubicBezTo>
                  <a:cubicBezTo>
                    <a:pt x="38940" y="-96"/>
                    <a:pt x="46041" y="2430"/>
                    <a:pt x="50513" y="7003"/>
                  </a:cubicBezTo>
                  <a:cubicBezTo>
                    <a:pt x="55206" y="11593"/>
                    <a:pt x="57374" y="18333"/>
                    <a:pt x="57374" y="26643"/>
                  </a:cubicBezTo>
                  <a:lnTo>
                    <a:pt x="57374" y="64371"/>
                  </a:lnTo>
                  <a:lnTo>
                    <a:pt x="43156" y="64371"/>
                  </a:lnTo>
                  <a:lnTo>
                    <a:pt x="43156" y="56420"/>
                  </a:lnTo>
                  <a:cubicBezTo>
                    <a:pt x="38036" y="62546"/>
                    <a:pt x="30389" y="65958"/>
                    <a:pt x="22418" y="65685"/>
                  </a:cubicBezTo>
                  <a:cubicBezTo>
                    <a:pt x="10488" y="65685"/>
                    <a:pt x="-129" y="58826"/>
                    <a:pt x="-129" y="46062"/>
                  </a:cubicBezTo>
                  <a:moveTo>
                    <a:pt x="43515" y="41472"/>
                  </a:moveTo>
                  <a:lnTo>
                    <a:pt x="43515" y="37138"/>
                  </a:lnTo>
                  <a:cubicBezTo>
                    <a:pt x="38889" y="35414"/>
                    <a:pt x="33991" y="34561"/>
                    <a:pt x="29041" y="34612"/>
                  </a:cubicBezTo>
                  <a:cubicBezTo>
                    <a:pt x="19653" y="34612"/>
                    <a:pt x="14106" y="38588"/>
                    <a:pt x="14106" y="45209"/>
                  </a:cubicBezTo>
                  <a:lnTo>
                    <a:pt x="14106" y="45448"/>
                  </a:lnTo>
                  <a:cubicBezTo>
                    <a:pt x="14106" y="51591"/>
                    <a:pt x="19534" y="55089"/>
                    <a:pt x="26515" y="55089"/>
                  </a:cubicBezTo>
                  <a:cubicBezTo>
                    <a:pt x="36158" y="55089"/>
                    <a:pt x="43515" y="49543"/>
                    <a:pt x="43515" y="41472"/>
                  </a:cubicBezTo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4" name="Freeform: Shape 2003">
              <a:extLst>
                <a:ext uri="{FF2B5EF4-FFF2-40B4-BE49-F238E27FC236}">
                  <a16:creationId xmlns:a16="http://schemas.microsoft.com/office/drawing/2014/main" id="{24C8635B-7188-EB7B-F4E2-D897E51F5BF4}"/>
                </a:ext>
              </a:extLst>
            </p:cNvPr>
            <p:cNvSpPr/>
            <p:nvPr/>
          </p:nvSpPr>
          <p:spPr>
            <a:xfrm>
              <a:off x="7715194" y="3870442"/>
              <a:ext cx="39768" cy="82205"/>
            </a:xfrm>
            <a:custGeom>
              <a:avLst/>
              <a:gdLst>
                <a:gd name="connsiteX0" fmla="*/ 7927 w 39768"/>
                <a:gd name="connsiteY0" fmla="*/ 63409 h 82205"/>
                <a:gd name="connsiteX1" fmla="*/ 7927 w 39768"/>
                <a:gd name="connsiteY1" fmla="*/ 29895 h 82205"/>
                <a:gd name="connsiteX2" fmla="*/ -129 w 39768"/>
                <a:gd name="connsiteY2" fmla="*/ 29895 h 82205"/>
                <a:gd name="connsiteX3" fmla="*/ -129 w 39768"/>
                <a:gd name="connsiteY3" fmla="*/ 17370 h 82205"/>
                <a:gd name="connsiteX4" fmla="*/ 7927 w 39768"/>
                <a:gd name="connsiteY4" fmla="*/ 17370 h 82205"/>
                <a:gd name="connsiteX5" fmla="*/ 7927 w 39768"/>
                <a:gd name="connsiteY5" fmla="*/ -103 h 82205"/>
                <a:gd name="connsiteX6" fmla="*/ 22521 w 39768"/>
                <a:gd name="connsiteY6" fmla="*/ -103 h 82205"/>
                <a:gd name="connsiteX7" fmla="*/ 22521 w 39768"/>
                <a:gd name="connsiteY7" fmla="*/ 17370 h 82205"/>
                <a:gd name="connsiteX8" fmla="*/ 39640 w 39768"/>
                <a:gd name="connsiteY8" fmla="*/ 17370 h 82205"/>
                <a:gd name="connsiteX9" fmla="*/ 39640 w 39768"/>
                <a:gd name="connsiteY9" fmla="*/ 29895 h 82205"/>
                <a:gd name="connsiteX10" fmla="*/ 22521 w 39768"/>
                <a:gd name="connsiteY10" fmla="*/ 29895 h 82205"/>
                <a:gd name="connsiteX11" fmla="*/ 22521 w 39768"/>
                <a:gd name="connsiteY11" fmla="*/ 61122 h 82205"/>
                <a:gd name="connsiteX12" fmla="*/ 30355 w 39768"/>
                <a:gd name="connsiteY12" fmla="*/ 69057 h 82205"/>
                <a:gd name="connsiteX13" fmla="*/ 39401 w 39768"/>
                <a:gd name="connsiteY13" fmla="*/ 66889 h 82205"/>
                <a:gd name="connsiteX14" fmla="*/ 39401 w 39768"/>
                <a:gd name="connsiteY14" fmla="*/ 78834 h 82205"/>
                <a:gd name="connsiteX15" fmla="*/ 26259 w 39768"/>
                <a:gd name="connsiteY15" fmla="*/ 82093 h 82205"/>
                <a:gd name="connsiteX16" fmla="*/ 7927 w 39768"/>
                <a:gd name="connsiteY16" fmla="*/ 63409 h 8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768" h="82205">
                  <a:moveTo>
                    <a:pt x="7927" y="63409"/>
                  </a:moveTo>
                  <a:lnTo>
                    <a:pt x="7927" y="29895"/>
                  </a:lnTo>
                  <a:lnTo>
                    <a:pt x="-129" y="29895"/>
                  </a:lnTo>
                  <a:lnTo>
                    <a:pt x="-129" y="17370"/>
                  </a:lnTo>
                  <a:lnTo>
                    <a:pt x="7927" y="17370"/>
                  </a:lnTo>
                  <a:lnTo>
                    <a:pt x="7927" y="-103"/>
                  </a:lnTo>
                  <a:lnTo>
                    <a:pt x="22521" y="-103"/>
                  </a:lnTo>
                  <a:lnTo>
                    <a:pt x="22521" y="17370"/>
                  </a:lnTo>
                  <a:lnTo>
                    <a:pt x="39640" y="17370"/>
                  </a:lnTo>
                  <a:lnTo>
                    <a:pt x="39640" y="29895"/>
                  </a:lnTo>
                  <a:lnTo>
                    <a:pt x="22521" y="29895"/>
                  </a:lnTo>
                  <a:lnTo>
                    <a:pt x="22521" y="61122"/>
                  </a:lnTo>
                  <a:cubicBezTo>
                    <a:pt x="22521" y="66787"/>
                    <a:pt x="25405" y="69057"/>
                    <a:pt x="30355" y="69057"/>
                  </a:cubicBezTo>
                  <a:cubicBezTo>
                    <a:pt x="33496" y="69074"/>
                    <a:pt x="36602" y="68340"/>
                    <a:pt x="39401" y="66889"/>
                  </a:cubicBezTo>
                  <a:lnTo>
                    <a:pt x="39401" y="78834"/>
                  </a:lnTo>
                  <a:cubicBezTo>
                    <a:pt x="35390" y="81087"/>
                    <a:pt x="30850" y="82213"/>
                    <a:pt x="26259" y="82093"/>
                  </a:cubicBezTo>
                  <a:cubicBezTo>
                    <a:pt x="15523" y="82093"/>
                    <a:pt x="7927" y="77384"/>
                    <a:pt x="7927" y="63409"/>
                  </a:cubicBezTo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5" name="Freeform: Shape 2004">
              <a:extLst>
                <a:ext uri="{FF2B5EF4-FFF2-40B4-BE49-F238E27FC236}">
                  <a16:creationId xmlns:a16="http://schemas.microsoft.com/office/drawing/2014/main" id="{4D71847A-32E8-8DD2-9CC0-C9BD46E8B200}"/>
                </a:ext>
              </a:extLst>
            </p:cNvPr>
            <p:cNvSpPr/>
            <p:nvPr/>
          </p:nvSpPr>
          <p:spPr>
            <a:xfrm>
              <a:off x="7769573" y="3864282"/>
              <a:ext cx="15685" cy="87264"/>
            </a:xfrm>
            <a:custGeom>
              <a:avLst/>
              <a:gdLst>
                <a:gd name="connsiteX0" fmla="*/ -129 w 15685"/>
                <a:gd name="connsiteY0" fmla="*/ -103 h 87264"/>
                <a:gd name="connsiteX1" fmla="*/ 15557 w 15685"/>
                <a:gd name="connsiteY1" fmla="*/ -103 h 87264"/>
                <a:gd name="connsiteX2" fmla="*/ 15557 w 15685"/>
                <a:gd name="connsiteY2" fmla="*/ 13770 h 87264"/>
                <a:gd name="connsiteX3" fmla="*/ -129 w 15685"/>
                <a:gd name="connsiteY3" fmla="*/ 13770 h 87264"/>
                <a:gd name="connsiteX4" fmla="*/ 469 w 15685"/>
                <a:gd name="connsiteY4" fmla="*/ 23530 h 87264"/>
                <a:gd name="connsiteX5" fmla="*/ 15062 w 15685"/>
                <a:gd name="connsiteY5" fmla="*/ 23530 h 87264"/>
                <a:gd name="connsiteX6" fmla="*/ 15062 w 15685"/>
                <a:gd name="connsiteY6" fmla="*/ 87161 h 87264"/>
                <a:gd name="connsiteX7" fmla="*/ 469 w 15685"/>
                <a:gd name="connsiteY7" fmla="*/ 87161 h 8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85" h="87264">
                  <a:moveTo>
                    <a:pt x="-129" y="-103"/>
                  </a:moveTo>
                  <a:lnTo>
                    <a:pt x="15557" y="-103"/>
                  </a:lnTo>
                  <a:lnTo>
                    <a:pt x="15557" y="13770"/>
                  </a:lnTo>
                  <a:lnTo>
                    <a:pt x="-129" y="13770"/>
                  </a:lnTo>
                  <a:close/>
                  <a:moveTo>
                    <a:pt x="469" y="23530"/>
                  </a:moveTo>
                  <a:lnTo>
                    <a:pt x="15062" y="23530"/>
                  </a:lnTo>
                  <a:lnTo>
                    <a:pt x="15062" y="87161"/>
                  </a:lnTo>
                  <a:lnTo>
                    <a:pt x="469" y="87161"/>
                  </a:lnTo>
                  <a:close/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6" name="Freeform: Shape 2005">
              <a:extLst>
                <a:ext uri="{FF2B5EF4-FFF2-40B4-BE49-F238E27FC236}">
                  <a16:creationId xmlns:a16="http://schemas.microsoft.com/office/drawing/2014/main" id="{2E6C48FB-B325-0282-DF77-EE94DFB0D8F5}"/>
                </a:ext>
              </a:extLst>
            </p:cNvPr>
            <p:cNvSpPr/>
            <p:nvPr/>
          </p:nvSpPr>
          <p:spPr>
            <a:xfrm>
              <a:off x="7799852" y="3886585"/>
              <a:ext cx="67863" cy="66395"/>
            </a:xfrm>
            <a:custGeom>
              <a:avLst/>
              <a:gdLst>
                <a:gd name="connsiteX0" fmla="*/ -129 w 67863"/>
                <a:gd name="connsiteY0" fmla="*/ 33393 h 66395"/>
                <a:gd name="connsiteX1" fmla="*/ -129 w 67863"/>
                <a:gd name="connsiteY1" fmla="*/ 33171 h 66395"/>
                <a:gd name="connsiteX2" fmla="*/ 33120 w 67863"/>
                <a:gd name="connsiteY2" fmla="*/ -103 h 66395"/>
                <a:gd name="connsiteX3" fmla="*/ 33854 w 67863"/>
                <a:gd name="connsiteY3" fmla="*/ -103 h 66395"/>
                <a:gd name="connsiteX4" fmla="*/ 67734 w 67863"/>
                <a:gd name="connsiteY4" fmla="*/ 32915 h 66395"/>
                <a:gd name="connsiteX5" fmla="*/ 67734 w 67863"/>
                <a:gd name="connsiteY5" fmla="*/ 33171 h 66395"/>
                <a:gd name="connsiteX6" fmla="*/ 33615 w 67863"/>
                <a:gd name="connsiteY6" fmla="*/ 66292 h 66395"/>
                <a:gd name="connsiteX7" fmla="*/ -129 w 67863"/>
                <a:gd name="connsiteY7" fmla="*/ 33393 h 66395"/>
                <a:gd name="connsiteX8" fmla="*/ 53141 w 67863"/>
                <a:gd name="connsiteY8" fmla="*/ 33393 h 66395"/>
                <a:gd name="connsiteX9" fmla="*/ 53141 w 67863"/>
                <a:gd name="connsiteY9" fmla="*/ 33171 h 66395"/>
                <a:gd name="connsiteX10" fmla="*/ 33615 w 67863"/>
                <a:gd name="connsiteY10" fmla="*/ 12678 h 66395"/>
                <a:gd name="connsiteX11" fmla="*/ 14448 w 67863"/>
                <a:gd name="connsiteY11" fmla="*/ 32915 h 66395"/>
                <a:gd name="connsiteX12" fmla="*/ 14448 w 67863"/>
                <a:gd name="connsiteY12" fmla="*/ 33171 h 66395"/>
                <a:gd name="connsiteX13" fmla="*/ 33854 w 67863"/>
                <a:gd name="connsiteY13" fmla="*/ 53528 h 66395"/>
                <a:gd name="connsiteX14" fmla="*/ 53141 w 67863"/>
                <a:gd name="connsiteY14" fmla="*/ 33393 h 6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863" h="66395">
                  <a:moveTo>
                    <a:pt x="-129" y="33393"/>
                  </a:moveTo>
                  <a:lnTo>
                    <a:pt x="-129" y="33171"/>
                  </a:lnTo>
                  <a:cubicBezTo>
                    <a:pt x="-129" y="14794"/>
                    <a:pt x="14755" y="-103"/>
                    <a:pt x="33120" y="-103"/>
                  </a:cubicBezTo>
                  <a:cubicBezTo>
                    <a:pt x="33359" y="-103"/>
                    <a:pt x="33615" y="-103"/>
                    <a:pt x="33854" y="-103"/>
                  </a:cubicBezTo>
                  <a:cubicBezTo>
                    <a:pt x="53397" y="-103"/>
                    <a:pt x="67734" y="14725"/>
                    <a:pt x="67734" y="32915"/>
                  </a:cubicBezTo>
                  <a:lnTo>
                    <a:pt x="67734" y="33171"/>
                  </a:lnTo>
                  <a:cubicBezTo>
                    <a:pt x="67734" y="51242"/>
                    <a:pt x="53278" y="66292"/>
                    <a:pt x="33615" y="66292"/>
                  </a:cubicBezTo>
                  <a:cubicBezTo>
                    <a:pt x="14209" y="66292"/>
                    <a:pt x="-129" y="51481"/>
                    <a:pt x="-129" y="33393"/>
                  </a:cubicBezTo>
                  <a:moveTo>
                    <a:pt x="53141" y="33393"/>
                  </a:moveTo>
                  <a:lnTo>
                    <a:pt x="53141" y="33171"/>
                  </a:lnTo>
                  <a:cubicBezTo>
                    <a:pt x="53141" y="21943"/>
                    <a:pt x="45068" y="12678"/>
                    <a:pt x="33615" y="12678"/>
                  </a:cubicBezTo>
                  <a:cubicBezTo>
                    <a:pt x="21924" y="12678"/>
                    <a:pt x="14448" y="21841"/>
                    <a:pt x="14448" y="32915"/>
                  </a:cubicBezTo>
                  <a:lnTo>
                    <a:pt x="14448" y="33171"/>
                  </a:lnTo>
                  <a:cubicBezTo>
                    <a:pt x="14448" y="44246"/>
                    <a:pt x="22538" y="53528"/>
                    <a:pt x="33854" y="53528"/>
                  </a:cubicBezTo>
                  <a:cubicBezTo>
                    <a:pt x="45683" y="53528"/>
                    <a:pt x="53141" y="44365"/>
                    <a:pt x="53141" y="33393"/>
                  </a:cubicBezTo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7" name="Freeform: Shape 2006">
              <a:extLst>
                <a:ext uri="{FF2B5EF4-FFF2-40B4-BE49-F238E27FC236}">
                  <a16:creationId xmlns:a16="http://schemas.microsoft.com/office/drawing/2014/main" id="{879AF930-C0E9-849B-A6D6-FF777CFB1D6A}"/>
                </a:ext>
              </a:extLst>
            </p:cNvPr>
            <p:cNvSpPr/>
            <p:nvPr/>
          </p:nvSpPr>
          <p:spPr>
            <a:xfrm>
              <a:off x="7882104" y="3886585"/>
              <a:ext cx="57127" cy="64961"/>
            </a:xfrm>
            <a:custGeom>
              <a:avLst/>
              <a:gdLst>
                <a:gd name="connsiteX0" fmla="*/ -129 w 57127"/>
                <a:gd name="connsiteY0" fmla="*/ 1228 h 64961"/>
                <a:gd name="connsiteX1" fmla="*/ 14448 w 57127"/>
                <a:gd name="connsiteY1" fmla="*/ 1228 h 64961"/>
                <a:gd name="connsiteX2" fmla="*/ 14448 w 57127"/>
                <a:gd name="connsiteY2" fmla="*/ 10988 h 64961"/>
                <a:gd name="connsiteX3" fmla="*/ 34349 w 57127"/>
                <a:gd name="connsiteY3" fmla="*/ -103 h 64961"/>
                <a:gd name="connsiteX4" fmla="*/ 56999 w 57127"/>
                <a:gd name="connsiteY4" fmla="*/ 24247 h 64961"/>
                <a:gd name="connsiteX5" fmla="*/ 56999 w 57127"/>
                <a:gd name="connsiteY5" fmla="*/ 64859 h 64961"/>
                <a:gd name="connsiteX6" fmla="*/ 42422 w 57127"/>
                <a:gd name="connsiteY6" fmla="*/ 64859 h 64961"/>
                <a:gd name="connsiteX7" fmla="*/ 42422 w 57127"/>
                <a:gd name="connsiteY7" fmla="*/ 28701 h 64961"/>
                <a:gd name="connsiteX8" fmla="*/ 28819 w 57127"/>
                <a:gd name="connsiteY8" fmla="*/ 13155 h 64961"/>
                <a:gd name="connsiteX9" fmla="*/ 14448 w 57127"/>
                <a:gd name="connsiteY9" fmla="*/ 28940 h 64961"/>
                <a:gd name="connsiteX10" fmla="*/ 14448 w 57127"/>
                <a:gd name="connsiteY10" fmla="*/ 64859 h 64961"/>
                <a:gd name="connsiteX11" fmla="*/ -129 w 57127"/>
                <a:gd name="connsiteY11" fmla="*/ 64859 h 6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7" h="64961">
                  <a:moveTo>
                    <a:pt x="-129" y="1228"/>
                  </a:moveTo>
                  <a:lnTo>
                    <a:pt x="14448" y="1228"/>
                  </a:lnTo>
                  <a:lnTo>
                    <a:pt x="14448" y="10988"/>
                  </a:lnTo>
                  <a:cubicBezTo>
                    <a:pt x="18561" y="5084"/>
                    <a:pt x="24467" y="-103"/>
                    <a:pt x="34349" y="-103"/>
                  </a:cubicBezTo>
                  <a:cubicBezTo>
                    <a:pt x="48686" y="-103"/>
                    <a:pt x="56999" y="9538"/>
                    <a:pt x="56999" y="24247"/>
                  </a:cubicBezTo>
                  <a:lnTo>
                    <a:pt x="56999" y="64859"/>
                  </a:lnTo>
                  <a:lnTo>
                    <a:pt x="42422" y="64859"/>
                  </a:lnTo>
                  <a:lnTo>
                    <a:pt x="42422" y="28701"/>
                  </a:lnTo>
                  <a:cubicBezTo>
                    <a:pt x="42422" y="18821"/>
                    <a:pt x="37490" y="13155"/>
                    <a:pt x="28819" y="13155"/>
                  </a:cubicBezTo>
                  <a:cubicBezTo>
                    <a:pt x="20353" y="13155"/>
                    <a:pt x="14448" y="19060"/>
                    <a:pt x="14448" y="28940"/>
                  </a:cubicBezTo>
                  <a:lnTo>
                    <a:pt x="14448" y="64859"/>
                  </a:lnTo>
                  <a:lnTo>
                    <a:pt x="-129" y="64859"/>
                  </a:lnTo>
                  <a:close/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8" name="Freeform: Shape 2007">
              <a:extLst>
                <a:ext uri="{FF2B5EF4-FFF2-40B4-BE49-F238E27FC236}">
                  <a16:creationId xmlns:a16="http://schemas.microsoft.com/office/drawing/2014/main" id="{92DAD764-2A59-43DC-2A01-13D840D2582F}"/>
                </a:ext>
              </a:extLst>
            </p:cNvPr>
            <p:cNvSpPr/>
            <p:nvPr/>
          </p:nvSpPr>
          <p:spPr>
            <a:xfrm>
              <a:off x="7993778" y="3867187"/>
              <a:ext cx="69911" cy="84346"/>
            </a:xfrm>
            <a:custGeom>
              <a:avLst/>
              <a:gdLst>
                <a:gd name="connsiteX0" fmla="*/ 0 w 69911"/>
                <a:gd name="connsiteY0" fmla="*/ 0 h 84346"/>
                <a:gd name="connsiteX1" fmla="*/ 14832 w 69911"/>
                <a:gd name="connsiteY1" fmla="*/ 0 h 84346"/>
                <a:gd name="connsiteX2" fmla="*/ 14832 w 69911"/>
                <a:gd name="connsiteY2" fmla="*/ 35066 h 84346"/>
                <a:gd name="connsiteX3" fmla="*/ 55079 w 69911"/>
                <a:gd name="connsiteY3" fmla="*/ 35066 h 84346"/>
                <a:gd name="connsiteX4" fmla="*/ 55079 w 69911"/>
                <a:gd name="connsiteY4" fmla="*/ 0 h 84346"/>
                <a:gd name="connsiteX5" fmla="*/ 69911 w 69911"/>
                <a:gd name="connsiteY5" fmla="*/ 0 h 84346"/>
                <a:gd name="connsiteX6" fmla="*/ 69911 w 69911"/>
                <a:gd name="connsiteY6" fmla="*/ 84346 h 84346"/>
                <a:gd name="connsiteX7" fmla="*/ 55079 w 69911"/>
                <a:gd name="connsiteY7" fmla="*/ 84346 h 84346"/>
                <a:gd name="connsiteX8" fmla="*/ 55079 w 69911"/>
                <a:gd name="connsiteY8" fmla="*/ 48820 h 84346"/>
                <a:gd name="connsiteX9" fmla="*/ 14832 w 69911"/>
                <a:gd name="connsiteY9" fmla="*/ 48820 h 84346"/>
                <a:gd name="connsiteX10" fmla="*/ 14832 w 69911"/>
                <a:gd name="connsiteY10" fmla="*/ 84346 h 84346"/>
                <a:gd name="connsiteX11" fmla="*/ 0 w 69911"/>
                <a:gd name="connsiteY11" fmla="*/ 84346 h 84346"/>
                <a:gd name="connsiteX12" fmla="*/ 0 w 69911"/>
                <a:gd name="connsiteY12" fmla="*/ 0 h 8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911" h="84346">
                  <a:moveTo>
                    <a:pt x="0" y="0"/>
                  </a:moveTo>
                  <a:lnTo>
                    <a:pt x="14832" y="0"/>
                  </a:lnTo>
                  <a:lnTo>
                    <a:pt x="14832" y="35066"/>
                  </a:lnTo>
                  <a:lnTo>
                    <a:pt x="55079" y="35066"/>
                  </a:lnTo>
                  <a:lnTo>
                    <a:pt x="55079" y="0"/>
                  </a:lnTo>
                  <a:lnTo>
                    <a:pt x="69911" y="0"/>
                  </a:lnTo>
                  <a:lnTo>
                    <a:pt x="69911" y="84346"/>
                  </a:lnTo>
                  <a:lnTo>
                    <a:pt x="55079" y="84346"/>
                  </a:lnTo>
                  <a:lnTo>
                    <a:pt x="55079" y="48820"/>
                  </a:lnTo>
                  <a:lnTo>
                    <a:pt x="14832" y="48820"/>
                  </a:lnTo>
                  <a:lnTo>
                    <a:pt x="14832" y="84346"/>
                  </a:lnTo>
                  <a:lnTo>
                    <a:pt x="0" y="84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9" name="Freeform: Shape 2008">
              <a:extLst>
                <a:ext uri="{FF2B5EF4-FFF2-40B4-BE49-F238E27FC236}">
                  <a16:creationId xmlns:a16="http://schemas.microsoft.com/office/drawing/2014/main" id="{936603EA-E518-F185-4616-24E5904823E1}"/>
                </a:ext>
              </a:extLst>
            </p:cNvPr>
            <p:cNvSpPr/>
            <p:nvPr/>
          </p:nvSpPr>
          <p:spPr>
            <a:xfrm>
              <a:off x="8083645" y="3867183"/>
              <a:ext cx="72198" cy="85694"/>
            </a:xfrm>
            <a:custGeom>
              <a:avLst/>
              <a:gdLst>
                <a:gd name="connsiteX0" fmla="*/ -129 w 72198"/>
                <a:gd name="connsiteY0" fmla="*/ 48460 h 85694"/>
                <a:gd name="connsiteX1" fmla="*/ -129 w 72198"/>
                <a:gd name="connsiteY1" fmla="*/ -103 h 85694"/>
                <a:gd name="connsiteX2" fmla="*/ 14687 w 72198"/>
                <a:gd name="connsiteY2" fmla="*/ -103 h 85694"/>
                <a:gd name="connsiteX3" fmla="*/ 14687 w 72198"/>
                <a:gd name="connsiteY3" fmla="*/ 47863 h 85694"/>
                <a:gd name="connsiteX4" fmla="*/ 36022 w 72198"/>
                <a:gd name="connsiteY4" fmla="*/ 71855 h 85694"/>
                <a:gd name="connsiteX5" fmla="*/ 57238 w 72198"/>
                <a:gd name="connsiteY5" fmla="*/ 48460 h 85694"/>
                <a:gd name="connsiteX6" fmla="*/ 57238 w 72198"/>
                <a:gd name="connsiteY6" fmla="*/ -103 h 85694"/>
                <a:gd name="connsiteX7" fmla="*/ 72070 w 72198"/>
                <a:gd name="connsiteY7" fmla="*/ -103 h 85694"/>
                <a:gd name="connsiteX8" fmla="*/ 72070 w 72198"/>
                <a:gd name="connsiteY8" fmla="*/ 47744 h 85694"/>
                <a:gd name="connsiteX9" fmla="*/ 35783 w 72198"/>
                <a:gd name="connsiteY9" fmla="*/ 85591 h 85694"/>
                <a:gd name="connsiteX10" fmla="*/ -129 w 72198"/>
                <a:gd name="connsiteY10" fmla="*/ 48460 h 85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198" h="85694">
                  <a:moveTo>
                    <a:pt x="-129" y="48460"/>
                  </a:moveTo>
                  <a:lnTo>
                    <a:pt x="-129" y="-103"/>
                  </a:lnTo>
                  <a:lnTo>
                    <a:pt x="14687" y="-103"/>
                  </a:lnTo>
                  <a:lnTo>
                    <a:pt x="14687" y="47863"/>
                  </a:lnTo>
                  <a:cubicBezTo>
                    <a:pt x="14687" y="63528"/>
                    <a:pt x="22777" y="71855"/>
                    <a:pt x="36022" y="71855"/>
                  </a:cubicBezTo>
                  <a:cubicBezTo>
                    <a:pt x="49164" y="71855"/>
                    <a:pt x="57238" y="64006"/>
                    <a:pt x="57238" y="48460"/>
                  </a:cubicBezTo>
                  <a:lnTo>
                    <a:pt x="57238" y="-103"/>
                  </a:lnTo>
                  <a:lnTo>
                    <a:pt x="72070" y="-103"/>
                  </a:lnTo>
                  <a:lnTo>
                    <a:pt x="72070" y="47744"/>
                  </a:lnTo>
                  <a:cubicBezTo>
                    <a:pt x="72070" y="72930"/>
                    <a:pt x="57852" y="85591"/>
                    <a:pt x="35783" y="85591"/>
                  </a:cubicBezTo>
                  <a:cubicBezTo>
                    <a:pt x="13850" y="85591"/>
                    <a:pt x="-129" y="72930"/>
                    <a:pt x="-129" y="48460"/>
                  </a:cubicBezTo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0" name="Freeform: Shape 2009">
              <a:extLst>
                <a:ext uri="{FF2B5EF4-FFF2-40B4-BE49-F238E27FC236}">
                  <a16:creationId xmlns:a16="http://schemas.microsoft.com/office/drawing/2014/main" id="{FE273A54-B392-4B68-B256-60CE9ABDB0F5}"/>
                </a:ext>
              </a:extLst>
            </p:cNvPr>
            <p:cNvSpPr/>
            <p:nvPr/>
          </p:nvSpPr>
          <p:spPr>
            <a:xfrm>
              <a:off x="8175779" y="3867183"/>
              <a:ext cx="70286" cy="84363"/>
            </a:xfrm>
            <a:custGeom>
              <a:avLst/>
              <a:gdLst>
                <a:gd name="connsiteX0" fmla="*/ -129 w 70286"/>
                <a:gd name="connsiteY0" fmla="*/ -103 h 84363"/>
                <a:gd name="connsiteX1" fmla="*/ 37729 w 70286"/>
                <a:gd name="connsiteY1" fmla="*/ -103 h 84363"/>
                <a:gd name="connsiteX2" fmla="*/ 59781 w 70286"/>
                <a:gd name="connsiteY2" fmla="*/ 7371 h 84363"/>
                <a:gd name="connsiteX3" fmla="*/ 65447 w 70286"/>
                <a:gd name="connsiteY3" fmla="*/ 21346 h 84363"/>
                <a:gd name="connsiteX4" fmla="*/ 65447 w 70286"/>
                <a:gd name="connsiteY4" fmla="*/ 21585 h 84363"/>
                <a:gd name="connsiteX5" fmla="*/ 53397 w 70286"/>
                <a:gd name="connsiteY5" fmla="*/ 40389 h 84363"/>
                <a:gd name="connsiteX6" fmla="*/ 70158 w 70286"/>
                <a:gd name="connsiteY6" fmla="*/ 60883 h 84363"/>
                <a:gd name="connsiteX7" fmla="*/ 70158 w 70286"/>
                <a:gd name="connsiteY7" fmla="*/ 61122 h 84363"/>
                <a:gd name="connsiteX8" fmla="*/ 38923 w 70286"/>
                <a:gd name="connsiteY8" fmla="*/ 84260 h 84363"/>
                <a:gd name="connsiteX9" fmla="*/ -129 w 70286"/>
                <a:gd name="connsiteY9" fmla="*/ 84260 h 84363"/>
                <a:gd name="connsiteX10" fmla="*/ 50632 w 70286"/>
                <a:gd name="connsiteY10" fmla="*/ 23769 h 84363"/>
                <a:gd name="connsiteX11" fmla="*/ 35800 w 70286"/>
                <a:gd name="connsiteY11" fmla="*/ 13036 h 84363"/>
                <a:gd name="connsiteX12" fmla="*/ 14448 w 70286"/>
                <a:gd name="connsiteY12" fmla="*/ 13036 h 84363"/>
                <a:gd name="connsiteX13" fmla="*/ 14448 w 70286"/>
                <a:gd name="connsiteY13" fmla="*/ 35441 h 84363"/>
                <a:gd name="connsiteX14" fmla="*/ 34708 w 70286"/>
                <a:gd name="connsiteY14" fmla="*/ 35441 h 84363"/>
                <a:gd name="connsiteX15" fmla="*/ 50632 w 70286"/>
                <a:gd name="connsiteY15" fmla="*/ 23991 h 84363"/>
                <a:gd name="connsiteX16" fmla="*/ 37968 w 70286"/>
                <a:gd name="connsiteY16" fmla="*/ 47983 h 84363"/>
                <a:gd name="connsiteX17" fmla="*/ 14448 w 70286"/>
                <a:gd name="connsiteY17" fmla="*/ 47983 h 84363"/>
                <a:gd name="connsiteX18" fmla="*/ 14448 w 70286"/>
                <a:gd name="connsiteY18" fmla="*/ 71121 h 84363"/>
                <a:gd name="connsiteX19" fmla="*/ 39060 w 70286"/>
                <a:gd name="connsiteY19" fmla="*/ 71121 h 84363"/>
                <a:gd name="connsiteX20" fmla="*/ 55326 w 70286"/>
                <a:gd name="connsiteY20" fmla="*/ 59552 h 84363"/>
                <a:gd name="connsiteX21" fmla="*/ 55326 w 70286"/>
                <a:gd name="connsiteY21" fmla="*/ 59313 h 84363"/>
                <a:gd name="connsiteX22" fmla="*/ 37968 w 70286"/>
                <a:gd name="connsiteY22" fmla="*/ 47983 h 8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0286" h="84363">
                  <a:moveTo>
                    <a:pt x="-129" y="-103"/>
                  </a:moveTo>
                  <a:lnTo>
                    <a:pt x="37729" y="-103"/>
                  </a:lnTo>
                  <a:cubicBezTo>
                    <a:pt x="47372" y="-103"/>
                    <a:pt x="54950" y="2559"/>
                    <a:pt x="59781" y="7371"/>
                  </a:cubicBezTo>
                  <a:cubicBezTo>
                    <a:pt x="63536" y="11039"/>
                    <a:pt x="65584" y="16108"/>
                    <a:pt x="65447" y="21346"/>
                  </a:cubicBezTo>
                  <a:lnTo>
                    <a:pt x="65447" y="21585"/>
                  </a:lnTo>
                  <a:cubicBezTo>
                    <a:pt x="65447" y="31704"/>
                    <a:pt x="59661" y="37147"/>
                    <a:pt x="53397" y="40389"/>
                  </a:cubicBezTo>
                  <a:cubicBezTo>
                    <a:pt x="63280" y="43768"/>
                    <a:pt x="70158" y="49433"/>
                    <a:pt x="70158" y="60883"/>
                  </a:cubicBezTo>
                  <a:lnTo>
                    <a:pt x="70158" y="61122"/>
                  </a:lnTo>
                  <a:cubicBezTo>
                    <a:pt x="70158" y="76172"/>
                    <a:pt x="57733" y="84260"/>
                    <a:pt x="38923" y="84260"/>
                  </a:cubicBezTo>
                  <a:lnTo>
                    <a:pt x="-129" y="84260"/>
                  </a:lnTo>
                  <a:close/>
                  <a:moveTo>
                    <a:pt x="50632" y="23769"/>
                  </a:moveTo>
                  <a:cubicBezTo>
                    <a:pt x="50632" y="17131"/>
                    <a:pt x="45307" y="13036"/>
                    <a:pt x="35800" y="13036"/>
                  </a:cubicBezTo>
                  <a:lnTo>
                    <a:pt x="14448" y="13036"/>
                  </a:lnTo>
                  <a:lnTo>
                    <a:pt x="14448" y="35441"/>
                  </a:lnTo>
                  <a:lnTo>
                    <a:pt x="34708" y="35441"/>
                  </a:lnTo>
                  <a:cubicBezTo>
                    <a:pt x="44232" y="35441"/>
                    <a:pt x="50632" y="31704"/>
                    <a:pt x="50632" y="23991"/>
                  </a:cubicBezTo>
                  <a:close/>
                  <a:moveTo>
                    <a:pt x="37968" y="47983"/>
                  </a:moveTo>
                  <a:lnTo>
                    <a:pt x="14448" y="47983"/>
                  </a:lnTo>
                  <a:lnTo>
                    <a:pt x="14448" y="71121"/>
                  </a:lnTo>
                  <a:lnTo>
                    <a:pt x="39060" y="71121"/>
                  </a:lnTo>
                  <a:cubicBezTo>
                    <a:pt x="49164" y="71121"/>
                    <a:pt x="55326" y="67145"/>
                    <a:pt x="55326" y="59552"/>
                  </a:cubicBezTo>
                  <a:lnTo>
                    <a:pt x="55326" y="59313"/>
                  </a:lnTo>
                  <a:cubicBezTo>
                    <a:pt x="55326" y="52197"/>
                    <a:pt x="49659" y="47983"/>
                    <a:pt x="37968" y="47983"/>
                  </a:cubicBezTo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1" name="Freeform: Shape 2010">
              <a:extLst>
                <a:ext uri="{FF2B5EF4-FFF2-40B4-BE49-F238E27FC236}">
                  <a16:creationId xmlns:a16="http://schemas.microsoft.com/office/drawing/2014/main" id="{DB817D8B-1D9C-9E3F-10FB-0A2526E2A0A3}"/>
                </a:ext>
              </a:extLst>
            </p:cNvPr>
            <p:cNvSpPr/>
            <p:nvPr/>
          </p:nvSpPr>
          <p:spPr>
            <a:xfrm>
              <a:off x="7530021" y="3575068"/>
              <a:ext cx="243768" cy="175469"/>
            </a:xfrm>
            <a:custGeom>
              <a:avLst/>
              <a:gdLst>
                <a:gd name="connsiteX0" fmla="*/ 135307 w 243768"/>
                <a:gd name="connsiteY0" fmla="*/ 175364 h 175469"/>
                <a:gd name="connsiteX1" fmla="*/ 155448 w 243768"/>
                <a:gd name="connsiteY1" fmla="*/ 155792 h 175469"/>
                <a:gd name="connsiteX2" fmla="*/ 149560 w 243768"/>
                <a:gd name="connsiteY2" fmla="*/ 141953 h 175469"/>
                <a:gd name="connsiteX3" fmla="*/ 243639 w 243768"/>
                <a:gd name="connsiteY3" fmla="*/ 4180 h 175469"/>
                <a:gd name="connsiteX4" fmla="*/ 237000 w 243768"/>
                <a:gd name="connsiteY4" fmla="*/ -103 h 175469"/>
                <a:gd name="connsiteX5" fmla="*/ 142903 w 243768"/>
                <a:gd name="connsiteY5" fmla="*/ 137670 h 175469"/>
                <a:gd name="connsiteX6" fmla="*/ 130170 w 243768"/>
                <a:gd name="connsiteY6" fmla="*/ 136868 h 175469"/>
                <a:gd name="connsiteX7" fmla="*/ 99430 w 243768"/>
                <a:gd name="connsiteY7" fmla="*/ 76155 h 175469"/>
                <a:gd name="connsiteX8" fmla="*/ 92279 w 243768"/>
                <a:gd name="connsiteY8" fmla="*/ 79585 h 175469"/>
                <a:gd name="connsiteX9" fmla="*/ 123018 w 243768"/>
                <a:gd name="connsiteY9" fmla="*/ 140298 h 175469"/>
                <a:gd name="connsiteX10" fmla="*/ 118598 w 243768"/>
                <a:gd name="connsiteY10" fmla="*/ 144871 h 175469"/>
                <a:gd name="connsiteX11" fmla="*/ 2927 w 243768"/>
                <a:gd name="connsiteY11" fmla="*/ 98304 h 175469"/>
                <a:gd name="connsiteX12" fmla="*/ -129 w 243768"/>
                <a:gd name="connsiteY12" fmla="*/ 105471 h 175469"/>
                <a:gd name="connsiteX13" fmla="*/ 115543 w 243768"/>
                <a:gd name="connsiteY13" fmla="*/ 152021 h 175469"/>
                <a:gd name="connsiteX14" fmla="*/ 131382 w 243768"/>
                <a:gd name="connsiteY14" fmla="*/ 175040 h 175469"/>
                <a:gd name="connsiteX15" fmla="*/ 135307 w 243768"/>
                <a:gd name="connsiteY15" fmla="*/ 175364 h 17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3768" h="175469">
                  <a:moveTo>
                    <a:pt x="135307" y="175364"/>
                  </a:moveTo>
                  <a:cubicBezTo>
                    <a:pt x="146282" y="175518"/>
                    <a:pt x="155294" y="166747"/>
                    <a:pt x="155448" y="155792"/>
                  </a:cubicBezTo>
                  <a:cubicBezTo>
                    <a:pt x="155448" y="150570"/>
                    <a:pt x="153314" y="145571"/>
                    <a:pt x="149560" y="141953"/>
                  </a:cubicBezTo>
                  <a:lnTo>
                    <a:pt x="243639" y="4180"/>
                  </a:lnTo>
                  <a:cubicBezTo>
                    <a:pt x="241250" y="3054"/>
                    <a:pt x="239014" y="1603"/>
                    <a:pt x="237000" y="-103"/>
                  </a:cubicBezTo>
                  <a:lnTo>
                    <a:pt x="142903" y="137670"/>
                  </a:lnTo>
                  <a:cubicBezTo>
                    <a:pt x="138858" y="136066"/>
                    <a:pt x="134403" y="135793"/>
                    <a:pt x="130170" y="136868"/>
                  </a:cubicBezTo>
                  <a:lnTo>
                    <a:pt x="99430" y="76155"/>
                  </a:lnTo>
                  <a:cubicBezTo>
                    <a:pt x="97177" y="77554"/>
                    <a:pt x="94788" y="78698"/>
                    <a:pt x="92279" y="79585"/>
                  </a:cubicBezTo>
                  <a:lnTo>
                    <a:pt x="123018" y="140298"/>
                  </a:lnTo>
                  <a:cubicBezTo>
                    <a:pt x="121312" y="141578"/>
                    <a:pt x="119810" y="143114"/>
                    <a:pt x="118598" y="144871"/>
                  </a:cubicBezTo>
                  <a:lnTo>
                    <a:pt x="2927" y="98304"/>
                  </a:lnTo>
                  <a:cubicBezTo>
                    <a:pt x="2312" y="100846"/>
                    <a:pt x="1271" y="103253"/>
                    <a:pt x="-129" y="105471"/>
                  </a:cubicBezTo>
                  <a:lnTo>
                    <a:pt x="115543" y="152021"/>
                  </a:lnTo>
                  <a:cubicBezTo>
                    <a:pt x="113563" y="162754"/>
                    <a:pt x="120646" y="173043"/>
                    <a:pt x="131382" y="175040"/>
                  </a:cubicBezTo>
                  <a:cubicBezTo>
                    <a:pt x="132679" y="175279"/>
                    <a:pt x="133993" y="175381"/>
                    <a:pt x="135307" y="175364"/>
                  </a:cubicBezTo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2" name="Freeform: Shape 2011">
              <a:extLst>
                <a:ext uri="{FF2B5EF4-FFF2-40B4-BE49-F238E27FC236}">
                  <a16:creationId xmlns:a16="http://schemas.microsoft.com/office/drawing/2014/main" id="{59DA2AA1-EB67-351A-550D-A315D0CDC4FD}"/>
                </a:ext>
              </a:extLst>
            </p:cNvPr>
            <p:cNvSpPr/>
            <p:nvPr/>
          </p:nvSpPr>
          <p:spPr>
            <a:xfrm>
              <a:off x="7643115" y="3501352"/>
              <a:ext cx="232946" cy="220822"/>
            </a:xfrm>
            <a:custGeom>
              <a:avLst/>
              <a:gdLst>
                <a:gd name="connsiteX0" fmla="*/ 192776 w 232946"/>
                <a:gd name="connsiteY0" fmla="*/ 144530 h 220822"/>
                <a:gd name="connsiteX1" fmla="*/ 232818 w 232946"/>
                <a:gd name="connsiteY1" fmla="*/ 50593 h 220822"/>
                <a:gd name="connsiteX2" fmla="*/ 225462 w 232946"/>
                <a:gd name="connsiteY2" fmla="*/ 47624 h 220822"/>
                <a:gd name="connsiteX3" fmla="*/ 185420 w 232946"/>
                <a:gd name="connsiteY3" fmla="*/ 141578 h 220822"/>
                <a:gd name="connsiteX4" fmla="*/ 175588 w 232946"/>
                <a:gd name="connsiteY4" fmla="*/ 141083 h 220822"/>
                <a:gd name="connsiteX5" fmla="*/ 152393 w 232946"/>
                <a:gd name="connsiteY5" fmla="*/ 65678 h 220822"/>
                <a:gd name="connsiteX6" fmla="*/ 160278 w 232946"/>
                <a:gd name="connsiteY6" fmla="*/ 55576 h 220822"/>
                <a:gd name="connsiteX7" fmla="*/ 150754 w 232946"/>
                <a:gd name="connsiteY7" fmla="*/ 36362 h 220822"/>
                <a:gd name="connsiteX8" fmla="*/ 139182 w 232946"/>
                <a:gd name="connsiteY8" fmla="*/ 35560 h 220822"/>
                <a:gd name="connsiteX9" fmla="*/ 118410 w 232946"/>
                <a:gd name="connsiteY9" fmla="*/ -103 h 220822"/>
                <a:gd name="connsiteX10" fmla="*/ 111480 w 232946"/>
                <a:gd name="connsiteY10" fmla="*/ 3719 h 220822"/>
                <a:gd name="connsiteX11" fmla="*/ 132252 w 232946"/>
                <a:gd name="connsiteY11" fmla="*/ 39383 h 220822"/>
                <a:gd name="connsiteX12" fmla="*/ 127012 w 232946"/>
                <a:gd name="connsiteY12" fmla="*/ 53631 h 220822"/>
                <a:gd name="connsiteX13" fmla="*/ -129 w 232946"/>
                <a:gd name="connsiteY13" fmla="*/ 101683 h 220822"/>
                <a:gd name="connsiteX14" fmla="*/ 2756 w 232946"/>
                <a:gd name="connsiteY14" fmla="*/ 108901 h 220822"/>
                <a:gd name="connsiteX15" fmla="*/ 129914 w 232946"/>
                <a:gd name="connsiteY15" fmla="*/ 60849 h 220822"/>
                <a:gd name="connsiteX16" fmla="*/ 144746 w 232946"/>
                <a:gd name="connsiteY16" fmla="*/ 67896 h 220822"/>
                <a:gd name="connsiteX17" fmla="*/ 167942 w 232946"/>
                <a:gd name="connsiteY17" fmla="*/ 143301 h 220822"/>
                <a:gd name="connsiteX18" fmla="*/ 153724 w 232946"/>
                <a:gd name="connsiteY18" fmla="*/ 172378 h 220822"/>
                <a:gd name="connsiteX19" fmla="*/ 51400 w 232946"/>
                <a:gd name="connsiteY19" fmla="*/ 213570 h 220822"/>
                <a:gd name="connsiteX20" fmla="*/ 54455 w 232946"/>
                <a:gd name="connsiteY20" fmla="*/ 220720 h 220822"/>
                <a:gd name="connsiteX21" fmla="*/ 156762 w 232946"/>
                <a:gd name="connsiteY21" fmla="*/ 179545 h 220822"/>
                <a:gd name="connsiteX22" fmla="*/ 179190 w 232946"/>
                <a:gd name="connsiteY22" fmla="*/ 191796 h 220822"/>
                <a:gd name="connsiteX23" fmla="*/ 205390 w 232946"/>
                <a:gd name="connsiteY23" fmla="*/ 166320 h 220822"/>
                <a:gd name="connsiteX24" fmla="*/ 192776 w 232946"/>
                <a:gd name="connsiteY24" fmla="*/ 144530 h 220822"/>
                <a:gd name="connsiteX25" fmla="*/ 179190 w 232946"/>
                <a:gd name="connsiteY25" fmla="*/ 175978 h 220822"/>
                <a:gd name="connsiteX26" fmla="*/ 169802 w 232946"/>
                <a:gd name="connsiteY26" fmla="*/ 166047 h 220822"/>
                <a:gd name="connsiteX27" fmla="*/ 179736 w 232946"/>
                <a:gd name="connsiteY27" fmla="*/ 156662 h 220822"/>
                <a:gd name="connsiteX28" fmla="*/ 189123 w 232946"/>
                <a:gd name="connsiteY28" fmla="*/ 166320 h 220822"/>
                <a:gd name="connsiteX29" fmla="*/ 179190 w 232946"/>
                <a:gd name="connsiteY29" fmla="*/ 175978 h 22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2946" h="220822">
                  <a:moveTo>
                    <a:pt x="192776" y="144530"/>
                  </a:moveTo>
                  <a:lnTo>
                    <a:pt x="232818" y="50593"/>
                  </a:lnTo>
                  <a:cubicBezTo>
                    <a:pt x="230275" y="49860"/>
                    <a:pt x="227800" y="48853"/>
                    <a:pt x="225462" y="47624"/>
                  </a:cubicBezTo>
                  <a:lnTo>
                    <a:pt x="185420" y="141578"/>
                  </a:lnTo>
                  <a:cubicBezTo>
                    <a:pt x="182194" y="140827"/>
                    <a:pt x="178865" y="140656"/>
                    <a:pt x="175588" y="141083"/>
                  </a:cubicBezTo>
                  <a:lnTo>
                    <a:pt x="152393" y="65678"/>
                  </a:lnTo>
                  <a:cubicBezTo>
                    <a:pt x="156267" y="63494"/>
                    <a:pt x="159101" y="59859"/>
                    <a:pt x="160278" y="55576"/>
                  </a:cubicBezTo>
                  <a:cubicBezTo>
                    <a:pt x="162309" y="47693"/>
                    <a:pt x="158264" y="39519"/>
                    <a:pt x="150754" y="36362"/>
                  </a:cubicBezTo>
                  <a:cubicBezTo>
                    <a:pt x="147102" y="34792"/>
                    <a:pt x="143022" y="34502"/>
                    <a:pt x="139182" y="35560"/>
                  </a:cubicBezTo>
                  <a:lnTo>
                    <a:pt x="118410" y="-103"/>
                  </a:lnTo>
                  <a:cubicBezTo>
                    <a:pt x="116293" y="1501"/>
                    <a:pt x="113955" y="2798"/>
                    <a:pt x="111480" y="3719"/>
                  </a:cubicBezTo>
                  <a:lnTo>
                    <a:pt x="132252" y="39383"/>
                  </a:lnTo>
                  <a:cubicBezTo>
                    <a:pt x="128258" y="42983"/>
                    <a:pt x="126295" y="48307"/>
                    <a:pt x="127012" y="53631"/>
                  </a:cubicBezTo>
                  <a:lnTo>
                    <a:pt x="-129" y="101683"/>
                  </a:lnTo>
                  <a:cubicBezTo>
                    <a:pt x="1100" y="103969"/>
                    <a:pt x="2056" y="106392"/>
                    <a:pt x="2756" y="108901"/>
                  </a:cubicBezTo>
                  <a:lnTo>
                    <a:pt x="129914" y="60849"/>
                  </a:lnTo>
                  <a:cubicBezTo>
                    <a:pt x="133328" y="65575"/>
                    <a:pt x="138926" y="68220"/>
                    <a:pt x="144746" y="67896"/>
                  </a:cubicBezTo>
                  <a:lnTo>
                    <a:pt x="167942" y="143301"/>
                  </a:lnTo>
                  <a:cubicBezTo>
                    <a:pt x="156796" y="148301"/>
                    <a:pt x="150823" y="160536"/>
                    <a:pt x="153724" y="172378"/>
                  </a:cubicBezTo>
                  <a:lnTo>
                    <a:pt x="51400" y="213570"/>
                  </a:lnTo>
                  <a:cubicBezTo>
                    <a:pt x="52697" y="215822"/>
                    <a:pt x="53739" y="218228"/>
                    <a:pt x="54455" y="220720"/>
                  </a:cubicBezTo>
                  <a:lnTo>
                    <a:pt x="156762" y="179545"/>
                  </a:lnTo>
                  <a:cubicBezTo>
                    <a:pt x="161627" y="187206"/>
                    <a:pt x="170092" y="191848"/>
                    <a:pt x="179190" y="191796"/>
                  </a:cubicBezTo>
                  <a:cubicBezTo>
                    <a:pt x="193459" y="192001"/>
                    <a:pt x="205185" y="180586"/>
                    <a:pt x="205390" y="166320"/>
                  </a:cubicBezTo>
                  <a:cubicBezTo>
                    <a:pt x="205355" y="157345"/>
                    <a:pt x="200559" y="149052"/>
                    <a:pt x="192776" y="144530"/>
                  </a:cubicBezTo>
                  <a:moveTo>
                    <a:pt x="179190" y="175978"/>
                  </a:moveTo>
                  <a:cubicBezTo>
                    <a:pt x="173848" y="175825"/>
                    <a:pt x="169649" y="171388"/>
                    <a:pt x="169802" y="166047"/>
                  </a:cubicBezTo>
                  <a:cubicBezTo>
                    <a:pt x="169956" y="160706"/>
                    <a:pt x="174394" y="156509"/>
                    <a:pt x="179736" y="156662"/>
                  </a:cubicBezTo>
                  <a:cubicBezTo>
                    <a:pt x="184959" y="156816"/>
                    <a:pt x="189123" y="161099"/>
                    <a:pt x="189123" y="166320"/>
                  </a:cubicBezTo>
                  <a:cubicBezTo>
                    <a:pt x="189055" y="171729"/>
                    <a:pt x="184600" y="176064"/>
                    <a:pt x="179190" y="175978"/>
                  </a:cubicBezTo>
                </a:path>
              </a:pathLst>
            </a:custGeom>
            <a:solidFill>
              <a:srgbClr val="A765A5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3" name="Freeform: Shape 2012">
              <a:extLst>
                <a:ext uri="{FF2B5EF4-FFF2-40B4-BE49-F238E27FC236}">
                  <a16:creationId xmlns:a16="http://schemas.microsoft.com/office/drawing/2014/main" id="{A5F6EF75-CB10-0D25-D168-2358A15DC4C0}"/>
                </a:ext>
              </a:extLst>
            </p:cNvPr>
            <p:cNvSpPr/>
            <p:nvPr/>
          </p:nvSpPr>
          <p:spPr>
            <a:xfrm>
              <a:off x="7878055" y="3505583"/>
              <a:ext cx="19325" cy="19321"/>
            </a:xfrm>
            <a:custGeom>
              <a:avLst/>
              <a:gdLst>
                <a:gd name="connsiteX0" fmla="*/ 9263 w 19325"/>
                <a:gd name="connsiteY0" fmla="*/ -102 h 19321"/>
                <a:gd name="connsiteX1" fmla="*/ -125 w 19325"/>
                <a:gd name="connsiteY1" fmla="*/ 9829 h 19321"/>
                <a:gd name="connsiteX2" fmla="*/ 9809 w 19325"/>
                <a:gd name="connsiteY2" fmla="*/ 19214 h 19321"/>
                <a:gd name="connsiteX3" fmla="*/ 19197 w 19325"/>
                <a:gd name="connsiteY3" fmla="*/ 9556 h 19321"/>
                <a:gd name="connsiteX4" fmla="*/ 9263 w 19325"/>
                <a:gd name="connsiteY4" fmla="*/ -102 h 1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25" h="19321">
                  <a:moveTo>
                    <a:pt x="9263" y="-102"/>
                  </a:moveTo>
                  <a:cubicBezTo>
                    <a:pt x="3921" y="35"/>
                    <a:pt x="-278" y="4488"/>
                    <a:pt x="-125" y="9829"/>
                  </a:cubicBezTo>
                  <a:cubicBezTo>
                    <a:pt x="12" y="15153"/>
                    <a:pt x="4467" y="19368"/>
                    <a:pt x="9809" y="19214"/>
                  </a:cubicBezTo>
                  <a:cubicBezTo>
                    <a:pt x="15032" y="19061"/>
                    <a:pt x="19197" y="14778"/>
                    <a:pt x="19197" y="9556"/>
                  </a:cubicBezTo>
                  <a:cubicBezTo>
                    <a:pt x="19128" y="4147"/>
                    <a:pt x="14673" y="-187"/>
                    <a:pt x="9263" y="-102"/>
                  </a:cubicBezTo>
                </a:path>
              </a:pathLst>
            </a:custGeom>
            <a:solidFill>
              <a:srgbClr val="FFFFFF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4" name="Freeform: Shape 2013">
              <a:extLst>
                <a:ext uri="{FF2B5EF4-FFF2-40B4-BE49-F238E27FC236}">
                  <a16:creationId xmlns:a16="http://schemas.microsoft.com/office/drawing/2014/main" id="{913D420C-468F-FBBD-7465-726152BA1905}"/>
                </a:ext>
              </a:extLst>
            </p:cNvPr>
            <p:cNvSpPr/>
            <p:nvPr/>
          </p:nvSpPr>
          <p:spPr>
            <a:xfrm>
              <a:off x="7610737" y="3285707"/>
              <a:ext cx="236364" cy="174317"/>
            </a:xfrm>
            <a:custGeom>
              <a:avLst/>
              <a:gdLst>
                <a:gd name="connsiteX0" fmla="*/ 211568 w 236364"/>
                <a:gd name="connsiteY0" fmla="*/ 52890 h 174317"/>
                <a:gd name="connsiteX1" fmla="*/ 190574 w 236364"/>
                <a:gd name="connsiteY1" fmla="*/ 64255 h 174317"/>
                <a:gd name="connsiteX2" fmla="*/ 68741 w 236364"/>
                <a:gd name="connsiteY2" fmla="*/ 15196 h 174317"/>
                <a:gd name="connsiteX3" fmla="*/ 55684 w 236364"/>
                <a:gd name="connsiteY3" fmla="*/ -59 h 174317"/>
                <a:gd name="connsiteX4" fmla="*/ 40425 w 236364"/>
                <a:gd name="connsiteY4" fmla="*/ 12978 h 174317"/>
                <a:gd name="connsiteX5" fmla="*/ 40374 w 236364"/>
                <a:gd name="connsiteY5" fmla="*/ 13712 h 174317"/>
                <a:gd name="connsiteX6" fmla="*/ 45307 w 236364"/>
                <a:gd name="connsiteY6" fmla="*/ 24172 h 174317"/>
                <a:gd name="connsiteX7" fmla="*/ -129 w 236364"/>
                <a:gd name="connsiteY7" fmla="*/ 120975 h 174317"/>
                <a:gd name="connsiteX8" fmla="*/ 7108 w 236364"/>
                <a:gd name="connsiteY8" fmla="*/ 124200 h 174317"/>
                <a:gd name="connsiteX9" fmla="*/ 52561 w 236364"/>
                <a:gd name="connsiteY9" fmla="*/ 27380 h 174317"/>
                <a:gd name="connsiteX10" fmla="*/ 65686 w 236364"/>
                <a:gd name="connsiteY10" fmla="*/ 22363 h 174317"/>
                <a:gd name="connsiteX11" fmla="*/ 187519 w 236364"/>
                <a:gd name="connsiteY11" fmla="*/ 71405 h 174317"/>
                <a:gd name="connsiteX12" fmla="*/ 195029 w 236364"/>
                <a:gd name="connsiteY12" fmla="*/ 94714 h 174317"/>
                <a:gd name="connsiteX13" fmla="*/ 145275 w 236364"/>
                <a:gd name="connsiteY13" fmla="*/ 170016 h 174317"/>
                <a:gd name="connsiteX14" fmla="*/ 151983 w 236364"/>
                <a:gd name="connsiteY14" fmla="*/ 174214 h 174317"/>
                <a:gd name="connsiteX15" fmla="*/ 201754 w 236364"/>
                <a:gd name="connsiteY15" fmla="*/ 98911 h 174317"/>
                <a:gd name="connsiteX16" fmla="*/ 229797 w 236364"/>
                <a:gd name="connsiteY16" fmla="*/ 93058 h 174317"/>
                <a:gd name="connsiteX17" fmla="*/ 211551 w 236364"/>
                <a:gd name="connsiteY17" fmla="*/ 52890 h 174317"/>
                <a:gd name="connsiteX18" fmla="*/ 211568 w 236364"/>
                <a:gd name="connsiteY18" fmla="*/ 86557 h 174317"/>
                <a:gd name="connsiteX19" fmla="*/ 202164 w 236364"/>
                <a:gd name="connsiteY19" fmla="*/ 76626 h 174317"/>
                <a:gd name="connsiteX20" fmla="*/ 212114 w 236364"/>
                <a:gd name="connsiteY20" fmla="*/ 67224 h 174317"/>
                <a:gd name="connsiteX21" fmla="*/ 221502 w 236364"/>
                <a:gd name="connsiteY21" fmla="*/ 76882 h 174317"/>
                <a:gd name="connsiteX22" fmla="*/ 211568 w 236364"/>
                <a:gd name="connsiteY22" fmla="*/ 86557 h 17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6364" h="174317">
                  <a:moveTo>
                    <a:pt x="211568" y="52890"/>
                  </a:moveTo>
                  <a:cubicBezTo>
                    <a:pt x="203085" y="52856"/>
                    <a:pt x="195165" y="57139"/>
                    <a:pt x="190574" y="64255"/>
                  </a:cubicBezTo>
                  <a:lnTo>
                    <a:pt x="68741" y="15196"/>
                  </a:lnTo>
                  <a:cubicBezTo>
                    <a:pt x="69356" y="7381"/>
                    <a:pt x="63502" y="556"/>
                    <a:pt x="55684" y="-59"/>
                  </a:cubicBezTo>
                  <a:cubicBezTo>
                    <a:pt x="47867" y="-673"/>
                    <a:pt x="41040" y="5163"/>
                    <a:pt x="40425" y="12978"/>
                  </a:cubicBezTo>
                  <a:cubicBezTo>
                    <a:pt x="40391" y="13217"/>
                    <a:pt x="40391" y="13473"/>
                    <a:pt x="40374" y="13712"/>
                  </a:cubicBezTo>
                  <a:cubicBezTo>
                    <a:pt x="40391" y="17756"/>
                    <a:pt x="42200" y="21578"/>
                    <a:pt x="45307" y="24172"/>
                  </a:cubicBezTo>
                  <a:lnTo>
                    <a:pt x="-129" y="120975"/>
                  </a:lnTo>
                  <a:cubicBezTo>
                    <a:pt x="2380" y="121811"/>
                    <a:pt x="4821" y="122886"/>
                    <a:pt x="7108" y="124200"/>
                  </a:cubicBezTo>
                  <a:lnTo>
                    <a:pt x="52561" y="27380"/>
                  </a:lnTo>
                  <a:cubicBezTo>
                    <a:pt x="57511" y="28097"/>
                    <a:pt x="62477" y="26202"/>
                    <a:pt x="65686" y="22363"/>
                  </a:cubicBezTo>
                  <a:lnTo>
                    <a:pt x="187519" y="71405"/>
                  </a:lnTo>
                  <a:cubicBezTo>
                    <a:pt x="185488" y="79970"/>
                    <a:pt x="188372" y="88946"/>
                    <a:pt x="195029" y="94714"/>
                  </a:cubicBezTo>
                  <a:lnTo>
                    <a:pt x="145275" y="170016"/>
                  </a:lnTo>
                  <a:cubicBezTo>
                    <a:pt x="147699" y="171091"/>
                    <a:pt x="149952" y="172508"/>
                    <a:pt x="151983" y="174214"/>
                  </a:cubicBezTo>
                  <a:lnTo>
                    <a:pt x="201754" y="98911"/>
                  </a:lnTo>
                  <a:cubicBezTo>
                    <a:pt x="211414" y="102973"/>
                    <a:pt x="222560" y="100652"/>
                    <a:pt x="229797" y="93058"/>
                  </a:cubicBezTo>
                  <a:cubicBezTo>
                    <a:pt x="244032" y="77923"/>
                    <a:pt x="233211" y="52890"/>
                    <a:pt x="211551" y="52890"/>
                  </a:cubicBezTo>
                  <a:moveTo>
                    <a:pt x="211568" y="86557"/>
                  </a:moveTo>
                  <a:cubicBezTo>
                    <a:pt x="206226" y="86403"/>
                    <a:pt x="202027" y="81950"/>
                    <a:pt x="202164" y="76626"/>
                  </a:cubicBezTo>
                  <a:cubicBezTo>
                    <a:pt x="202317" y="71285"/>
                    <a:pt x="206772" y="67070"/>
                    <a:pt x="212114" y="67224"/>
                  </a:cubicBezTo>
                  <a:cubicBezTo>
                    <a:pt x="217337" y="67377"/>
                    <a:pt x="221502" y="71660"/>
                    <a:pt x="221502" y="76882"/>
                  </a:cubicBezTo>
                  <a:cubicBezTo>
                    <a:pt x="221416" y="82308"/>
                    <a:pt x="216979" y="86625"/>
                    <a:pt x="211568" y="86557"/>
                  </a:cubicBezTo>
                </a:path>
              </a:pathLst>
            </a:custGeom>
            <a:solidFill>
              <a:srgbClr val="47AAD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5" name="Freeform: Shape 2014">
              <a:extLst>
                <a:ext uri="{FF2B5EF4-FFF2-40B4-BE49-F238E27FC236}">
                  <a16:creationId xmlns:a16="http://schemas.microsoft.com/office/drawing/2014/main" id="{F61639A7-8830-80C9-4D73-4D974B272939}"/>
                </a:ext>
              </a:extLst>
            </p:cNvPr>
            <p:cNvSpPr/>
            <p:nvPr/>
          </p:nvSpPr>
          <p:spPr>
            <a:xfrm>
              <a:off x="7477246" y="3322370"/>
              <a:ext cx="436399" cy="338290"/>
            </a:xfrm>
            <a:custGeom>
              <a:avLst/>
              <a:gdLst>
                <a:gd name="connsiteX0" fmla="*/ 429939 w 436399"/>
                <a:gd name="connsiteY0" fmla="*/ 176149 h 338290"/>
                <a:gd name="connsiteX1" fmla="*/ 403841 w 436399"/>
                <a:gd name="connsiteY1" fmla="*/ 168027 h 338290"/>
                <a:gd name="connsiteX2" fmla="*/ 363202 w 436399"/>
                <a:gd name="connsiteY2" fmla="*/ 72691 h 338290"/>
                <a:gd name="connsiteX3" fmla="*/ 355846 w 436399"/>
                <a:gd name="connsiteY3" fmla="*/ 75660 h 338290"/>
                <a:gd name="connsiteX4" fmla="*/ 396468 w 436399"/>
                <a:gd name="connsiteY4" fmla="*/ 170979 h 338290"/>
                <a:gd name="connsiteX5" fmla="*/ 385920 w 436399"/>
                <a:gd name="connsiteY5" fmla="*/ 182838 h 338290"/>
                <a:gd name="connsiteX6" fmla="*/ 281582 w 436399"/>
                <a:gd name="connsiteY6" fmla="*/ 157225 h 338290"/>
                <a:gd name="connsiteX7" fmla="*/ 275830 w 436399"/>
                <a:gd name="connsiteY7" fmla="*/ 146629 h 338290"/>
                <a:gd name="connsiteX8" fmla="*/ 265692 w 436399"/>
                <a:gd name="connsiteY8" fmla="*/ 144018 h 338290"/>
                <a:gd name="connsiteX9" fmla="*/ 202454 w 436399"/>
                <a:gd name="connsiteY9" fmla="*/ -103 h 338290"/>
                <a:gd name="connsiteX10" fmla="*/ 195114 w 436399"/>
                <a:gd name="connsiteY10" fmla="*/ 2934 h 338290"/>
                <a:gd name="connsiteX11" fmla="*/ 258369 w 436399"/>
                <a:gd name="connsiteY11" fmla="*/ 147055 h 338290"/>
                <a:gd name="connsiteX12" fmla="*/ 255178 w 436399"/>
                <a:gd name="connsiteY12" fmla="*/ 150656 h 338290"/>
                <a:gd name="connsiteX13" fmla="*/ 146726 w 436399"/>
                <a:gd name="connsiteY13" fmla="*/ 123302 h 338290"/>
                <a:gd name="connsiteX14" fmla="*/ 134522 w 436399"/>
                <a:gd name="connsiteY14" fmla="*/ 99106 h 338290"/>
                <a:gd name="connsiteX15" fmla="*/ 104329 w 436399"/>
                <a:gd name="connsiteY15" fmla="*/ 100778 h 338290"/>
                <a:gd name="connsiteX16" fmla="*/ 53841 w 436399"/>
                <a:gd name="connsiteY16" fmla="*/ 55371 h 338290"/>
                <a:gd name="connsiteX17" fmla="*/ 48430 w 436399"/>
                <a:gd name="connsiteY17" fmla="*/ 61054 h 338290"/>
                <a:gd name="connsiteX18" fmla="*/ 98935 w 436399"/>
                <a:gd name="connsiteY18" fmla="*/ 106460 h 338290"/>
                <a:gd name="connsiteX19" fmla="*/ 95573 w 436399"/>
                <a:gd name="connsiteY19" fmla="*/ 128114 h 338290"/>
                <a:gd name="connsiteX20" fmla="*/ -129 w 436399"/>
                <a:gd name="connsiteY20" fmla="*/ 172736 h 338290"/>
                <a:gd name="connsiteX21" fmla="*/ 3319 w 436399"/>
                <a:gd name="connsiteY21" fmla="*/ 179715 h 338290"/>
                <a:gd name="connsiteX22" fmla="*/ 99021 w 436399"/>
                <a:gd name="connsiteY22" fmla="*/ 135093 h 338290"/>
                <a:gd name="connsiteX23" fmla="*/ 118274 w 436399"/>
                <a:gd name="connsiteY23" fmla="*/ 146083 h 338290"/>
                <a:gd name="connsiteX24" fmla="*/ 125613 w 436399"/>
                <a:gd name="connsiteY24" fmla="*/ 261144 h 338290"/>
                <a:gd name="connsiteX25" fmla="*/ 133584 w 436399"/>
                <a:gd name="connsiteY25" fmla="*/ 260683 h 338290"/>
                <a:gd name="connsiteX26" fmla="*/ 126244 w 436399"/>
                <a:gd name="connsiteY26" fmla="*/ 145605 h 338290"/>
                <a:gd name="connsiteX27" fmla="*/ 144729 w 436399"/>
                <a:gd name="connsiteY27" fmla="*/ 130793 h 338290"/>
                <a:gd name="connsiteX28" fmla="*/ 253163 w 436399"/>
                <a:gd name="connsiteY28" fmla="*/ 158164 h 338290"/>
                <a:gd name="connsiteX29" fmla="*/ 255126 w 436399"/>
                <a:gd name="connsiteY29" fmla="*/ 164750 h 338290"/>
                <a:gd name="connsiteX30" fmla="*/ 145736 w 436399"/>
                <a:gd name="connsiteY30" fmla="*/ 277696 h 338290"/>
                <a:gd name="connsiteX31" fmla="*/ 128463 w 436399"/>
                <a:gd name="connsiteY31" fmla="*/ 273839 h 338290"/>
                <a:gd name="connsiteX32" fmla="*/ 113290 w 436399"/>
                <a:gd name="connsiteY32" fmla="*/ 281859 h 338290"/>
                <a:gd name="connsiteX33" fmla="*/ 51434 w 436399"/>
                <a:gd name="connsiteY33" fmla="*/ 244797 h 338290"/>
                <a:gd name="connsiteX34" fmla="*/ 48004 w 436399"/>
                <a:gd name="connsiteY34" fmla="*/ 228740 h 338290"/>
                <a:gd name="connsiteX35" fmla="*/ 101410 w 436399"/>
                <a:gd name="connsiteY35" fmla="*/ 154307 h 338290"/>
                <a:gd name="connsiteX36" fmla="*/ 94890 w 436399"/>
                <a:gd name="connsiteY36" fmla="*/ 149871 h 338290"/>
                <a:gd name="connsiteX37" fmla="*/ 41467 w 436399"/>
                <a:gd name="connsiteY37" fmla="*/ 224303 h 338290"/>
                <a:gd name="connsiteX38" fmla="*/ 23323 w 436399"/>
                <a:gd name="connsiteY38" fmla="*/ 227972 h 338290"/>
                <a:gd name="connsiteX39" fmla="*/ 22897 w 436399"/>
                <a:gd name="connsiteY39" fmla="*/ 250957 h 338290"/>
                <a:gd name="connsiteX40" fmla="*/ 26088 w 436399"/>
                <a:gd name="connsiteY40" fmla="*/ 253533 h 338290"/>
                <a:gd name="connsiteX41" fmla="*/ 47253 w 436399"/>
                <a:gd name="connsiteY41" fmla="*/ 251383 h 338290"/>
                <a:gd name="connsiteX42" fmla="*/ 109108 w 436399"/>
                <a:gd name="connsiteY42" fmla="*/ 288463 h 338290"/>
                <a:gd name="connsiteX43" fmla="*/ 108271 w 436399"/>
                <a:gd name="connsiteY43" fmla="*/ 304469 h 338290"/>
                <a:gd name="connsiteX44" fmla="*/ 51810 w 436399"/>
                <a:gd name="connsiteY44" fmla="*/ 331208 h 338290"/>
                <a:gd name="connsiteX45" fmla="*/ 55309 w 436399"/>
                <a:gd name="connsiteY45" fmla="*/ 338187 h 338290"/>
                <a:gd name="connsiteX46" fmla="*/ 111788 w 436399"/>
                <a:gd name="connsiteY46" fmla="*/ 311448 h 338290"/>
                <a:gd name="connsiteX47" fmla="*/ 131945 w 436399"/>
                <a:gd name="connsiteY47" fmla="*/ 321584 h 338290"/>
                <a:gd name="connsiteX48" fmla="*/ 156626 w 436399"/>
                <a:gd name="connsiteY48" fmla="*/ 297592 h 338290"/>
                <a:gd name="connsiteX49" fmla="*/ 151539 w 436399"/>
                <a:gd name="connsiteY49" fmla="*/ 283003 h 338290"/>
                <a:gd name="connsiteX50" fmla="*/ 260929 w 436399"/>
                <a:gd name="connsiteY50" fmla="*/ 170057 h 338290"/>
                <a:gd name="connsiteX51" fmla="*/ 279636 w 436399"/>
                <a:gd name="connsiteY51" fmla="*/ 164750 h 338290"/>
                <a:gd name="connsiteX52" fmla="*/ 383974 w 436399"/>
                <a:gd name="connsiteY52" fmla="*/ 190363 h 338290"/>
                <a:gd name="connsiteX53" fmla="*/ 384452 w 436399"/>
                <a:gd name="connsiteY53" fmla="*/ 198212 h 338290"/>
                <a:gd name="connsiteX54" fmla="*/ 336303 w 436399"/>
                <a:gd name="connsiteY54" fmla="*/ 216283 h 338290"/>
                <a:gd name="connsiteX55" fmla="*/ 339170 w 436399"/>
                <a:gd name="connsiteY55" fmla="*/ 223501 h 338290"/>
                <a:gd name="connsiteX56" fmla="*/ 387336 w 436399"/>
                <a:gd name="connsiteY56" fmla="*/ 205448 h 338290"/>
                <a:gd name="connsiteX57" fmla="*/ 410071 w 436399"/>
                <a:gd name="connsiteY57" fmla="*/ 218245 h 338290"/>
                <a:gd name="connsiteX58" fmla="*/ 429939 w 436399"/>
                <a:gd name="connsiteY58" fmla="*/ 176149 h 338290"/>
                <a:gd name="connsiteX59" fmla="*/ 120646 w 436399"/>
                <a:gd name="connsiteY59" fmla="*/ 130384 h 338290"/>
                <a:gd name="connsiteX60" fmla="*/ 111258 w 436399"/>
                <a:gd name="connsiteY60" fmla="*/ 120453 h 338290"/>
                <a:gd name="connsiteX61" fmla="*/ 121192 w 436399"/>
                <a:gd name="connsiteY61" fmla="*/ 111051 h 338290"/>
                <a:gd name="connsiteX62" fmla="*/ 130597 w 436399"/>
                <a:gd name="connsiteY62" fmla="*/ 120726 h 338290"/>
                <a:gd name="connsiteX63" fmla="*/ 120646 w 436399"/>
                <a:gd name="connsiteY63" fmla="*/ 130384 h 338290"/>
                <a:gd name="connsiteX64" fmla="*/ 120646 w 436399"/>
                <a:gd name="connsiteY64" fmla="*/ 130384 h 338290"/>
                <a:gd name="connsiteX65" fmla="*/ 131928 w 436399"/>
                <a:gd name="connsiteY65" fmla="*/ 307250 h 338290"/>
                <a:gd name="connsiteX66" fmla="*/ 122541 w 436399"/>
                <a:gd name="connsiteY66" fmla="*/ 297319 h 338290"/>
                <a:gd name="connsiteX67" fmla="*/ 132491 w 436399"/>
                <a:gd name="connsiteY67" fmla="*/ 287934 h 338290"/>
                <a:gd name="connsiteX68" fmla="*/ 141879 w 436399"/>
                <a:gd name="connsiteY68" fmla="*/ 297592 h 338290"/>
                <a:gd name="connsiteX69" fmla="*/ 131928 w 436399"/>
                <a:gd name="connsiteY69" fmla="*/ 307250 h 33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36399" h="338290">
                  <a:moveTo>
                    <a:pt x="429939" y="176149"/>
                  </a:moveTo>
                  <a:cubicBezTo>
                    <a:pt x="423384" y="168846"/>
                    <a:pt x="413365" y="165740"/>
                    <a:pt x="403841" y="168027"/>
                  </a:cubicBezTo>
                  <a:lnTo>
                    <a:pt x="363202" y="72691"/>
                  </a:lnTo>
                  <a:cubicBezTo>
                    <a:pt x="360864" y="73937"/>
                    <a:pt x="358389" y="74926"/>
                    <a:pt x="355846" y="75660"/>
                  </a:cubicBezTo>
                  <a:lnTo>
                    <a:pt x="396468" y="170979"/>
                  </a:lnTo>
                  <a:cubicBezTo>
                    <a:pt x="391791" y="173726"/>
                    <a:pt x="388105" y="177873"/>
                    <a:pt x="385920" y="182838"/>
                  </a:cubicBezTo>
                  <a:lnTo>
                    <a:pt x="281582" y="157225"/>
                  </a:lnTo>
                  <a:cubicBezTo>
                    <a:pt x="281411" y="152993"/>
                    <a:pt x="279278" y="149069"/>
                    <a:pt x="275830" y="146629"/>
                  </a:cubicBezTo>
                  <a:cubicBezTo>
                    <a:pt x="272894" y="144530"/>
                    <a:pt x="269276" y="143591"/>
                    <a:pt x="265692" y="144018"/>
                  </a:cubicBezTo>
                  <a:lnTo>
                    <a:pt x="202454" y="-103"/>
                  </a:lnTo>
                  <a:cubicBezTo>
                    <a:pt x="200167" y="1245"/>
                    <a:pt x="197692" y="2286"/>
                    <a:pt x="195114" y="2934"/>
                  </a:cubicBezTo>
                  <a:lnTo>
                    <a:pt x="258369" y="147055"/>
                  </a:lnTo>
                  <a:cubicBezTo>
                    <a:pt x="257106" y="148062"/>
                    <a:pt x="256014" y="149291"/>
                    <a:pt x="255178" y="150656"/>
                  </a:cubicBezTo>
                  <a:lnTo>
                    <a:pt x="146726" y="123302"/>
                  </a:lnTo>
                  <a:cubicBezTo>
                    <a:pt x="147716" y="113542"/>
                    <a:pt x="142954" y="104105"/>
                    <a:pt x="134522" y="99106"/>
                  </a:cubicBezTo>
                  <a:cubicBezTo>
                    <a:pt x="125067" y="93441"/>
                    <a:pt x="113102" y="94106"/>
                    <a:pt x="104329" y="100778"/>
                  </a:cubicBezTo>
                  <a:lnTo>
                    <a:pt x="53841" y="55371"/>
                  </a:lnTo>
                  <a:cubicBezTo>
                    <a:pt x="52322" y="57521"/>
                    <a:pt x="50496" y="59433"/>
                    <a:pt x="48430" y="61054"/>
                  </a:cubicBezTo>
                  <a:lnTo>
                    <a:pt x="98935" y="106460"/>
                  </a:lnTo>
                  <a:cubicBezTo>
                    <a:pt x="94532" y="112774"/>
                    <a:pt x="93286" y="120777"/>
                    <a:pt x="95573" y="128114"/>
                  </a:cubicBezTo>
                  <a:lnTo>
                    <a:pt x="-129" y="172736"/>
                  </a:lnTo>
                  <a:cubicBezTo>
                    <a:pt x="1254" y="174937"/>
                    <a:pt x="2415" y="177275"/>
                    <a:pt x="3319" y="179715"/>
                  </a:cubicBezTo>
                  <a:lnTo>
                    <a:pt x="99021" y="135093"/>
                  </a:lnTo>
                  <a:cubicBezTo>
                    <a:pt x="103510" y="141424"/>
                    <a:pt x="110542" y="145434"/>
                    <a:pt x="118274" y="146083"/>
                  </a:cubicBezTo>
                  <a:lnTo>
                    <a:pt x="125613" y="261144"/>
                  </a:lnTo>
                  <a:cubicBezTo>
                    <a:pt x="128241" y="260734"/>
                    <a:pt x="130921" y="260564"/>
                    <a:pt x="133584" y="260683"/>
                  </a:cubicBezTo>
                  <a:lnTo>
                    <a:pt x="126244" y="145605"/>
                  </a:lnTo>
                  <a:cubicBezTo>
                    <a:pt x="134420" y="143916"/>
                    <a:pt x="141299" y="138404"/>
                    <a:pt x="144729" y="130793"/>
                  </a:cubicBezTo>
                  <a:lnTo>
                    <a:pt x="253163" y="158164"/>
                  </a:lnTo>
                  <a:cubicBezTo>
                    <a:pt x="253232" y="160484"/>
                    <a:pt x="253914" y="162754"/>
                    <a:pt x="255126" y="164750"/>
                  </a:cubicBezTo>
                  <a:cubicBezTo>
                    <a:pt x="218652" y="202393"/>
                    <a:pt x="182194" y="240036"/>
                    <a:pt x="145736" y="277696"/>
                  </a:cubicBezTo>
                  <a:cubicBezTo>
                    <a:pt x="140633" y="274368"/>
                    <a:pt x="134505" y="273003"/>
                    <a:pt x="128463" y="273839"/>
                  </a:cubicBezTo>
                  <a:cubicBezTo>
                    <a:pt x="122609" y="274624"/>
                    <a:pt x="117232" y="277474"/>
                    <a:pt x="113290" y="281859"/>
                  </a:cubicBezTo>
                  <a:lnTo>
                    <a:pt x="51434" y="244797"/>
                  </a:lnTo>
                  <a:cubicBezTo>
                    <a:pt x="53295" y="239217"/>
                    <a:pt x="51981" y="233057"/>
                    <a:pt x="48004" y="228740"/>
                  </a:cubicBezTo>
                  <a:lnTo>
                    <a:pt x="101410" y="154307"/>
                  </a:lnTo>
                  <a:cubicBezTo>
                    <a:pt x="99089" y="153045"/>
                    <a:pt x="96904" y="151560"/>
                    <a:pt x="94890" y="149871"/>
                  </a:cubicBezTo>
                  <a:lnTo>
                    <a:pt x="41467" y="224303"/>
                  </a:lnTo>
                  <a:cubicBezTo>
                    <a:pt x="35220" y="221931"/>
                    <a:pt x="28171" y="223365"/>
                    <a:pt x="23323" y="227972"/>
                  </a:cubicBezTo>
                  <a:cubicBezTo>
                    <a:pt x="16854" y="234200"/>
                    <a:pt x="16667" y="244490"/>
                    <a:pt x="22897" y="250957"/>
                  </a:cubicBezTo>
                  <a:cubicBezTo>
                    <a:pt x="23852" y="251946"/>
                    <a:pt x="24928" y="252817"/>
                    <a:pt x="26088" y="253533"/>
                  </a:cubicBezTo>
                  <a:cubicBezTo>
                    <a:pt x="32813" y="257697"/>
                    <a:pt x="41501" y="256810"/>
                    <a:pt x="47253" y="251383"/>
                  </a:cubicBezTo>
                  <a:lnTo>
                    <a:pt x="109108" y="288463"/>
                  </a:lnTo>
                  <a:cubicBezTo>
                    <a:pt x="106957" y="293531"/>
                    <a:pt x="106667" y="299196"/>
                    <a:pt x="108271" y="304469"/>
                  </a:cubicBezTo>
                  <a:lnTo>
                    <a:pt x="51810" y="331208"/>
                  </a:lnTo>
                  <a:cubicBezTo>
                    <a:pt x="53346" y="333324"/>
                    <a:pt x="54524" y="335679"/>
                    <a:pt x="55309" y="338187"/>
                  </a:cubicBezTo>
                  <a:lnTo>
                    <a:pt x="111788" y="311448"/>
                  </a:lnTo>
                  <a:cubicBezTo>
                    <a:pt x="116498" y="317864"/>
                    <a:pt x="123991" y="321618"/>
                    <a:pt x="131945" y="321584"/>
                  </a:cubicBezTo>
                  <a:cubicBezTo>
                    <a:pt x="145378" y="321772"/>
                    <a:pt x="156438" y="311038"/>
                    <a:pt x="156626" y="297592"/>
                  </a:cubicBezTo>
                  <a:cubicBezTo>
                    <a:pt x="156626" y="292302"/>
                    <a:pt x="154834" y="287166"/>
                    <a:pt x="151539" y="283003"/>
                  </a:cubicBezTo>
                  <a:lnTo>
                    <a:pt x="260929" y="170057"/>
                  </a:lnTo>
                  <a:cubicBezTo>
                    <a:pt x="267603" y="173368"/>
                    <a:pt x="275694" y="171064"/>
                    <a:pt x="279636" y="164750"/>
                  </a:cubicBezTo>
                  <a:lnTo>
                    <a:pt x="383974" y="190363"/>
                  </a:lnTo>
                  <a:cubicBezTo>
                    <a:pt x="383718" y="192991"/>
                    <a:pt x="383889" y="195636"/>
                    <a:pt x="384452" y="198212"/>
                  </a:cubicBezTo>
                  <a:lnTo>
                    <a:pt x="336303" y="216283"/>
                  </a:lnTo>
                  <a:cubicBezTo>
                    <a:pt x="337583" y="218553"/>
                    <a:pt x="338556" y="220976"/>
                    <a:pt x="339170" y="223501"/>
                  </a:cubicBezTo>
                  <a:lnTo>
                    <a:pt x="387336" y="205448"/>
                  </a:lnTo>
                  <a:cubicBezTo>
                    <a:pt x="392116" y="213433"/>
                    <a:pt x="400769" y="218297"/>
                    <a:pt x="410071" y="218245"/>
                  </a:cubicBezTo>
                  <a:cubicBezTo>
                    <a:pt x="432704" y="218245"/>
                    <a:pt x="444327" y="192377"/>
                    <a:pt x="429939" y="176149"/>
                  </a:cubicBezTo>
                  <a:moveTo>
                    <a:pt x="120646" y="130384"/>
                  </a:moveTo>
                  <a:cubicBezTo>
                    <a:pt x="115321" y="130230"/>
                    <a:pt x="111105" y="125777"/>
                    <a:pt x="111258" y="120453"/>
                  </a:cubicBezTo>
                  <a:cubicBezTo>
                    <a:pt x="111412" y="115112"/>
                    <a:pt x="115867" y="110914"/>
                    <a:pt x="121192" y="111051"/>
                  </a:cubicBezTo>
                  <a:cubicBezTo>
                    <a:pt x="126432" y="111204"/>
                    <a:pt x="130597" y="115487"/>
                    <a:pt x="130597" y="120726"/>
                  </a:cubicBezTo>
                  <a:cubicBezTo>
                    <a:pt x="130511" y="126135"/>
                    <a:pt x="126074" y="130452"/>
                    <a:pt x="120646" y="130384"/>
                  </a:cubicBezTo>
                  <a:cubicBezTo>
                    <a:pt x="120646" y="130384"/>
                    <a:pt x="120646" y="130384"/>
                    <a:pt x="120646" y="130384"/>
                  </a:cubicBezTo>
                  <a:moveTo>
                    <a:pt x="131928" y="307250"/>
                  </a:moveTo>
                  <a:cubicBezTo>
                    <a:pt x="126603" y="307114"/>
                    <a:pt x="122387" y="302660"/>
                    <a:pt x="122541" y="297319"/>
                  </a:cubicBezTo>
                  <a:cubicBezTo>
                    <a:pt x="122694" y="291978"/>
                    <a:pt x="127149" y="287780"/>
                    <a:pt x="132491" y="287934"/>
                  </a:cubicBezTo>
                  <a:cubicBezTo>
                    <a:pt x="137714" y="288088"/>
                    <a:pt x="141879" y="292371"/>
                    <a:pt x="141879" y="297592"/>
                  </a:cubicBezTo>
                  <a:cubicBezTo>
                    <a:pt x="141793" y="303001"/>
                    <a:pt x="137356" y="307336"/>
                    <a:pt x="131928" y="307250"/>
                  </a:cubicBezTo>
                </a:path>
              </a:pathLst>
            </a:custGeom>
            <a:solidFill>
              <a:srgbClr val="0874BB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6" name="Freeform: Shape 2015">
              <a:extLst>
                <a:ext uri="{FF2B5EF4-FFF2-40B4-BE49-F238E27FC236}">
                  <a16:creationId xmlns:a16="http://schemas.microsoft.com/office/drawing/2014/main" id="{4155F987-754E-377B-D4F5-AF12FCD505CE}"/>
                </a:ext>
              </a:extLst>
            </p:cNvPr>
            <p:cNvSpPr/>
            <p:nvPr/>
          </p:nvSpPr>
          <p:spPr>
            <a:xfrm>
              <a:off x="7417297" y="3306074"/>
              <a:ext cx="224503" cy="373309"/>
            </a:xfrm>
            <a:custGeom>
              <a:avLst/>
              <a:gdLst>
                <a:gd name="connsiteX0" fmla="*/ 101194 w 224503"/>
                <a:gd name="connsiteY0" fmla="*/ 66241 h 373309"/>
                <a:gd name="connsiteX1" fmla="*/ 105205 w 224503"/>
                <a:gd name="connsiteY1" fmla="*/ 55030 h 373309"/>
                <a:gd name="connsiteX2" fmla="*/ 224375 w 224503"/>
                <a:gd name="connsiteY2" fmla="*/ 7064 h 373309"/>
                <a:gd name="connsiteX3" fmla="*/ 221320 w 224503"/>
                <a:gd name="connsiteY3" fmla="*/ -103 h 373309"/>
                <a:gd name="connsiteX4" fmla="*/ 102167 w 224503"/>
                <a:gd name="connsiteY4" fmla="*/ 47863 h 373309"/>
                <a:gd name="connsiteX5" fmla="*/ 91072 w 224503"/>
                <a:gd name="connsiteY5" fmla="*/ 42710 h 373309"/>
                <a:gd name="connsiteX6" fmla="*/ 76855 w 224503"/>
                <a:gd name="connsiteY6" fmla="*/ 56515 h 373309"/>
                <a:gd name="connsiteX7" fmla="*/ 82163 w 224503"/>
                <a:gd name="connsiteY7" fmla="*/ 67299 h 373309"/>
                <a:gd name="connsiteX8" fmla="*/ 32290 w 224503"/>
                <a:gd name="connsiteY8" fmla="*/ 184323 h 373309"/>
                <a:gd name="connsiteX9" fmla="*/ 12251 w 224503"/>
                <a:gd name="connsiteY9" fmla="*/ 187411 h 373309"/>
                <a:gd name="connsiteX10" fmla="*/ 3342 w 224503"/>
                <a:gd name="connsiteY10" fmla="*/ 221778 h 373309"/>
                <a:gd name="connsiteX11" fmla="*/ 8326 w 224503"/>
                <a:gd name="connsiteY11" fmla="*/ 227818 h 373309"/>
                <a:gd name="connsiteX12" fmla="*/ 32290 w 224503"/>
                <a:gd name="connsiteY12" fmla="*/ 233808 h 373309"/>
                <a:gd name="connsiteX13" fmla="*/ 83084 w 224503"/>
                <a:gd name="connsiteY13" fmla="*/ 352981 h 373309"/>
                <a:gd name="connsiteX14" fmla="*/ 79142 w 224503"/>
                <a:gd name="connsiteY14" fmla="*/ 361599 h 373309"/>
                <a:gd name="connsiteX15" fmla="*/ 91414 w 224503"/>
                <a:gd name="connsiteY15" fmla="*/ 373202 h 373309"/>
                <a:gd name="connsiteX16" fmla="*/ 103003 w 224503"/>
                <a:gd name="connsiteY16" fmla="*/ 361599 h 373309"/>
                <a:gd name="connsiteX17" fmla="*/ 95493 w 224503"/>
                <a:gd name="connsiteY17" fmla="*/ 350831 h 373309"/>
                <a:gd name="connsiteX18" fmla="*/ 98087 w 224503"/>
                <a:gd name="connsiteY18" fmla="*/ 285289 h 373309"/>
                <a:gd name="connsiteX19" fmla="*/ 90117 w 224503"/>
                <a:gd name="connsiteY19" fmla="*/ 284999 h 373309"/>
                <a:gd name="connsiteX20" fmla="*/ 87795 w 224503"/>
                <a:gd name="connsiteY20" fmla="*/ 343767 h 373309"/>
                <a:gd name="connsiteX21" fmla="*/ 39663 w 224503"/>
                <a:gd name="connsiteY21" fmla="*/ 230839 h 373309"/>
                <a:gd name="connsiteX22" fmla="*/ 45040 w 224503"/>
                <a:gd name="connsiteY22" fmla="*/ 226641 h 373309"/>
                <a:gd name="connsiteX23" fmla="*/ 68321 w 224503"/>
                <a:gd name="connsiteY23" fmla="*/ 242442 h 373309"/>
                <a:gd name="connsiteX24" fmla="*/ 72895 w 224503"/>
                <a:gd name="connsiteY24" fmla="*/ 236094 h 373309"/>
                <a:gd name="connsiteX25" fmla="*/ 49597 w 224503"/>
                <a:gd name="connsiteY25" fmla="*/ 220293 h 373309"/>
                <a:gd name="connsiteX26" fmla="*/ 49938 w 224503"/>
                <a:gd name="connsiteY26" fmla="*/ 198554 h 373309"/>
                <a:gd name="connsiteX27" fmla="*/ 39663 w 224503"/>
                <a:gd name="connsiteY27" fmla="*/ 187275 h 373309"/>
                <a:gd name="connsiteX28" fmla="*/ 89536 w 224503"/>
                <a:gd name="connsiteY28" fmla="*/ 70251 h 373309"/>
                <a:gd name="connsiteX29" fmla="*/ 101194 w 224503"/>
                <a:gd name="connsiteY29" fmla="*/ 66224 h 373309"/>
                <a:gd name="connsiteX30" fmla="*/ 26060 w 224503"/>
                <a:gd name="connsiteY30" fmla="*/ 218723 h 373309"/>
                <a:gd name="connsiteX31" fmla="*/ 16672 w 224503"/>
                <a:gd name="connsiteY31" fmla="*/ 208792 h 373309"/>
                <a:gd name="connsiteX32" fmla="*/ 26606 w 224503"/>
                <a:gd name="connsiteY32" fmla="*/ 199407 h 373309"/>
                <a:gd name="connsiteX33" fmla="*/ 35993 w 224503"/>
                <a:gd name="connsiteY33" fmla="*/ 209065 h 373309"/>
                <a:gd name="connsiteX34" fmla="*/ 26060 w 224503"/>
                <a:gd name="connsiteY34" fmla="*/ 218723 h 37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4503" h="373309">
                  <a:moveTo>
                    <a:pt x="101194" y="66241"/>
                  </a:moveTo>
                  <a:cubicBezTo>
                    <a:pt x="104181" y="63306"/>
                    <a:pt x="105666" y="59177"/>
                    <a:pt x="105205" y="55030"/>
                  </a:cubicBezTo>
                  <a:lnTo>
                    <a:pt x="224375" y="7064"/>
                  </a:lnTo>
                  <a:cubicBezTo>
                    <a:pt x="223010" y="4845"/>
                    <a:pt x="221985" y="2422"/>
                    <a:pt x="221320" y="-103"/>
                  </a:cubicBezTo>
                  <a:lnTo>
                    <a:pt x="102167" y="47863"/>
                  </a:lnTo>
                  <a:cubicBezTo>
                    <a:pt x="99419" y="44587"/>
                    <a:pt x="95357" y="42693"/>
                    <a:pt x="91072" y="42710"/>
                  </a:cubicBezTo>
                  <a:cubicBezTo>
                    <a:pt x="83341" y="42591"/>
                    <a:pt x="76974" y="48785"/>
                    <a:pt x="76855" y="56515"/>
                  </a:cubicBezTo>
                  <a:cubicBezTo>
                    <a:pt x="76872" y="60746"/>
                    <a:pt x="78834" y="64722"/>
                    <a:pt x="82163" y="67299"/>
                  </a:cubicBezTo>
                  <a:lnTo>
                    <a:pt x="32290" y="184323"/>
                  </a:lnTo>
                  <a:cubicBezTo>
                    <a:pt x="25462" y="182702"/>
                    <a:pt x="18277" y="183811"/>
                    <a:pt x="12251" y="187411"/>
                  </a:cubicBezTo>
                  <a:cubicBezTo>
                    <a:pt x="304" y="194441"/>
                    <a:pt x="-3690" y="209833"/>
                    <a:pt x="3342" y="221778"/>
                  </a:cubicBezTo>
                  <a:cubicBezTo>
                    <a:pt x="4690" y="224047"/>
                    <a:pt x="6363" y="226078"/>
                    <a:pt x="8326" y="227818"/>
                  </a:cubicBezTo>
                  <a:cubicBezTo>
                    <a:pt x="14863" y="233603"/>
                    <a:pt x="23807" y="235838"/>
                    <a:pt x="32290" y="233808"/>
                  </a:cubicBezTo>
                  <a:lnTo>
                    <a:pt x="83084" y="352981"/>
                  </a:lnTo>
                  <a:cubicBezTo>
                    <a:pt x="80593" y="355149"/>
                    <a:pt x="79159" y="358288"/>
                    <a:pt x="79142" y="361599"/>
                  </a:cubicBezTo>
                  <a:cubicBezTo>
                    <a:pt x="79330" y="368185"/>
                    <a:pt x="84825" y="373373"/>
                    <a:pt x="91414" y="373202"/>
                  </a:cubicBezTo>
                  <a:cubicBezTo>
                    <a:pt x="97746" y="373014"/>
                    <a:pt x="102832" y="367929"/>
                    <a:pt x="103003" y="361599"/>
                  </a:cubicBezTo>
                  <a:cubicBezTo>
                    <a:pt x="102969" y="356804"/>
                    <a:pt x="99982" y="352521"/>
                    <a:pt x="95493" y="350831"/>
                  </a:cubicBezTo>
                  <a:lnTo>
                    <a:pt x="98087" y="285289"/>
                  </a:lnTo>
                  <a:cubicBezTo>
                    <a:pt x="95425" y="285528"/>
                    <a:pt x="92745" y="285426"/>
                    <a:pt x="90117" y="284999"/>
                  </a:cubicBezTo>
                  <a:lnTo>
                    <a:pt x="87795" y="343767"/>
                  </a:lnTo>
                  <a:lnTo>
                    <a:pt x="39663" y="230839"/>
                  </a:lnTo>
                  <a:cubicBezTo>
                    <a:pt x="41626" y="229678"/>
                    <a:pt x="43435" y="228279"/>
                    <a:pt x="45040" y="226641"/>
                  </a:cubicBezTo>
                  <a:lnTo>
                    <a:pt x="68321" y="242442"/>
                  </a:lnTo>
                  <a:cubicBezTo>
                    <a:pt x="69567" y="240121"/>
                    <a:pt x="71086" y="237988"/>
                    <a:pt x="72895" y="236094"/>
                  </a:cubicBezTo>
                  <a:lnTo>
                    <a:pt x="49597" y="220293"/>
                  </a:lnTo>
                  <a:cubicBezTo>
                    <a:pt x="53010" y="213485"/>
                    <a:pt x="53147" y="205482"/>
                    <a:pt x="49938" y="198554"/>
                  </a:cubicBezTo>
                  <a:cubicBezTo>
                    <a:pt x="47736" y="193844"/>
                    <a:pt x="44152" y="189919"/>
                    <a:pt x="39663" y="187275"/>
                  </a:cubicBezTo>
                  <a:lnTo>
                    <a:pt x="89536" y="70251"/>
                  </a:lnTo>
                  <a:cubicBezTo>
                    <a:pt x="93820" y="70729"/>
                    <a:pt x="98105" y="69244"/>
                    <a:pt x="101194" y="66224"/>
                  </a:cubicBezTo>
                  <a:moveTo>
                    <a:pt x="26060" y="218723"/>
                  </a:moveTo>
                  <a:cubicBezTo>
                    <a:pt x="20717" y="218570"/>
                    <a:pt x="16519" y="214133"/>
                    <a:pt x="16672" y="208792"/>
                  </a:cubicBezTo>
                  <a:cubicBezTo>
                    <a:pt x="16826" y="203451"/>
                    <a:pt x="21264" y="199254"/>
                    <a:pt x="26606" y="199407"/>
                  </a:cubicBezTo>
                  <a:cubicBezTo>
                    <a:pt x="31829" y="199543"/>
                    <a:pt x="35993" y="203827"/>
                    <a:pt x="35993" y="209065"/>
                  </a:cubicBezTo>
                  <a:cubicBezTo>
                    <a:pt x="35925" y="214474"/>
                    <a:pt x="31470" y="218792"/>
                    <a:pt x="26060" y="218723"/>
                  </a:cubicBezTo>
                </a:path>
              </a:pathLst>
            </a:custGeom>
            <a:solidFill>
              <a:srgbClr val="005897"/>
            </a:solidFill>
            <a:ln w="1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Obdélník: se zakulacenými rohy 12">
            <a:extLst>
              <a:ext uri="{FF2B5EF4-FFF2-40B4-BE49-F238E27FC236}">
                <a16:creationId xmlns:a16="http://schemas.microsoft.com/office/drawing/2014/main" id="{B0533286-A55E-F788-5441-73E2FCF731A1}"/>
              </a:ext>
            </a:extLst>
          </p:cNvPr>
          <p:cNvSpPr/>
          <p:nvPr/>
        </p:nvSpPr>
        <p:spPr>
          <a:xfrm>
            <a:off x="2151803" y="1367467"/>
            <a:ext cx="1593569" cy="617074"/>
          </a:xfrm>
          <a:prstGeom prst="roundRect">
            <a:avLst>
              <a:gd name="adj" fmla="val 20581"/>
            </a:avLst>
          </a:prstGeo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SIP </a:t>
            </a:r>
          </a:p>
        </p:txBody>
      </p:sp>
      <p:sp>
        <p:nvSpPr>
          <p:cNvPr id="4" name="Obdélník: se zakulacenými rohy 17">
            <a:extLst>
              <a:ext uri="{FF2B5EF4-FFF2-40B4-BE49-F238E27FC236}">
                <a16:creationId xmlns:a16="http://schemas.microsoft.com/office/drawing/2014/main" id="{6EF8933C-37D8-72C2-693F-9E4CC22F57EA}"/>
              </a:ext>
            </a:extLst>
          </p:cNvPr>
          <p:cNvSpPr/>
          <p:nvPr/>
        </p:nvSpPr>
        <p:spPr>
          <a:xfrm>
            <a:off x="2144997" y="3542783"/>
            <a:ext cx="1607181" cy="588169"/>
          </a:xfrm>
          <a:prstGeom prst="roundRect">
            <a:avLst>
              <a:gd name="adj" fmla="val 21592"/>
            </a:avLst>
          </a:prstGeo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RTSP/RTP </a:t>
            </a:r>
          </a:p>
        </p:txBody>
      </p:sp>
      <p:sp>
        <p:nvSpPr>
          <p:cNvPr id="5" name="Obdélník: se zakulacenými rohy 18">
            <a:extLst>
              <a:ext uri="{FF2B5EF4-FFF2-40B4-BE49-F238E27FC236}">
                <a16:creationId xmlns:a16="http://schemas.microsoft.com/office/drawing/2014/main" id="{B3E86215-4505-1F2C-A54F-CAA177118F71}"/>
              </a:ext>
            </a:extLst>
          </p:cNvPr>
          <p:cNvSpPr/>
          <p:nvPr/>
        </p:nvSpPr>
        <p:spPr>
          <a:xfrm>
            <a:off x="2151803" y="2091374"/>
            <a:ext cx="1593569" cy="617074"/>
          </a:xfrm>
          <a:prstGeom prst="roundRect">
            <a:avLst>
              <a:gd name="adj" fmla="val 20581"/>
            </a:avLst>
          </a:prstGeo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HTTP API</a:t>
            </a:r>
          </a:p>
        </p:txBody>
      </p:sp>
      <p:sp>
        <p:nvSpPr>
          <p:cNvPr id="6" name="Obdélník: se zakulacenými rohy 19">
            <a:extLst>
              <a:ext uri="{FF2B5EF4-FFF2-40B4-BE49-F238E27FC236}">
                <a16:creationId xmlns:a16="http://schemas.microsoft.com/office/drawing/2014/main" id="{FF9131FE-649E-6826-BFCC-4B0FE0BFCAAF}"/>
              </a:ext>
            </a:extLst>
          </p:cNvPr>
          <p:cNvSpPr/>
          <p:nvPr/>
        </p:nvSpPr>
        <p:spPr>
          <a:xfrm>
            <a:off x="2146934" y="4241379"/>
            <a:ext cx="1603307" cy="617074"/>
          </a:xfrm>
          <a:prstGeom prst="roundRect">
            <a:avLst>
              <a:gd name="adj" fmla="val 20581"/>
            </a:avLst>
          </a:prstGeo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Plugins </a:t>
            </a:r>
          </a:p>
        </p:txBody>
      </p:sp>
      <p:sp>
        <p:nvSpPr>
          <p:cNvPr id="7" name="Obdélník: se zakulacenými rohy 20">
            <a:extLst>
              <a:ext uri="{FF2B5EF4-FFF2-40B4-BE49-F238E27FC236}">
                <a16:creationId xmlns:a16="http://schemas.microsoft.com/office/drawing/2014/main" id="{ECE5E7FF-E73D-EAF0-432C-89A772513DA5}"/>
              </a:ext>
            </a:extLst>
          </p:cNvPr>
          <p:cNvSpPr/>
          <p:nvPr/>
        </p:nvSpPr>
        <p:spPr>
          <a:xfrm>
            <a:off x="2151803" y="2815281"/>
            <a:ext cx="1593569" cy="617074"/>
          </a:xfrm>
          <a:prstGeom prst="roundRect">
            <a:avLst>
              <a:gd name="adj" fmla="val 20581"/>
            </a:avLst>
          </a:prstGeo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ONVIF  </a:t>
            </a:r>
          </a:p>
        </p:txBody>
      </p:sp>
      <p:sp>
        <p:nvSpPr>
          <p:cNvPr id="8" name="Obdélník: se zakulacenými rohy 21">
            <a:extLst>
              <a:ext uri="{FF2B5EF4-FFF2-40B4-BE49-F238E27FC236}">
                <a16:creationId xmlns:a16="http://schemas.microsoft.com/office/drawing/2014/main" id="{EF59978D-C837-3BBE-B372-258A07DB9077}"/>
              </a:ext>
            </a:extLst>
          </p:cNvPr>
          <p:cNvSpPr/>
          <p:nvPr/>
        </p:nvSpPr>
        <p:spPr>
          <a:xfrm>
            <a:off x="2151803" y="5689195"/>
            <a:ext cx="1593569" cy="617074"/>
          </a:xfrm>
          <a:prstGeom prst="roundRect">
            <a:avLst>
              <a:gd name="adj" fmla="val 20581"/>
            </a:avLst>
          </a:prstGeo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Wiegand </a:t>
            </a:r>
          </a:p>
        </p:txBody>
      </p:sp>
      <p:sp>
        <p:nvSpPr>
          <p:cNvPr id="9" name="Obdélník: se zakulacenými rohy 22">
            <a:extLst>
              <a:ext uri="{FF2B5EF4-FFF2-40B4-BE49-F238E27FC236}">
                <a16:creationId xmlns:a16="http://schemas.microsoft.com/office/drawing/2014/main" id="{5E9FADC3-6AE1-06AF-43CE-CACCB5B9CC0E}"/>
              </a:ext>
            </a:extLst>
          </p:cNvPr>
          <p:cNvSpPr/>
          <p:nvPr/>
        </p:nvSpPr>
        <p:spPr>
          <a:xfrm>
            <a:off x="2151803" y="4965286"/>
            <a:ext cx="1593569" cy="617074"/>
          </a:xfrm>
          <a:prstGeom prst="roundRect">
            <a:avLst>
              <a:gd name="adj" fmla="val 20581"/>
            </a:avLst>
          </a:prstGeom>
          <a:solidFill>
            <a:srgbClr val="EBEB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RIO</a:t>
            </a:r>
          </a:p>
        </p:txBody>
      </p:sp>
      <p:sp>
        <p:nvSpPr>
          <p:cNvPr id="2019" name="Title 2018">
            <a:extLst>
              <a:ext uri="{FF2B5EF4-FFF2-40B4-BE49-F238E27FC236}">
                <a16:creationId xmlns:a16="http://schemas.microsoft.com/office/drawing/2014/main" id="{33B82D26-7C0F-6D2A-82F8-4CFE84A34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9682225" cy="738860"/>
          </a:xfrm>
        </p:spPr>
        <p:txBody>
          <a:bodyPr/>
          <a:lstStyle/>
          <a:p>
            <a:r>
              <a:rPr lang="en-GB"/>
              <a:t>Intercoms ready for easy</a:t>
            </a:r>
            <a:r>
              <a:rPr lang="cs-CZ"/>
              <a:t> </a:t>
            </a:r>
            <a:r>
              <a:rPr lang="en-GB"/>
              <a:t>integration</a:t>
            </a:r>
            <a:endParaRPr lang="en-US"/>
          </a:p>
        </p:txBody>
      </p:sp>
      <p:grpSp>
        <p:nvGrpSpPr>
          <p:cNvPr id="2024" name="Group 2023">
            <a:extLst>
              <a:ext uri="{FF2B5EF4-FFF2-40B4-BE49-F238E27FC236}">
                <a16:creationId xmlns:a16="http://schemas.microsoft.com/office/drawing/2014/main" id="{F13F8CBF-E9B1-6B4B-D8CB-17096653EAFA}"/>
              </a:ext>
            </a:extLst>
          </p:cNvPr>
          <p:cNvGrpSpPr/>
          <p:nvPr/>
        </p:nvGrpSpPr>
        <p:grpSpPr>
          <a:xfrm>
            <a:off x="4280192" y="1367467"/>
            <a:ext cx="298843" cy="4929504"/>
            <a:chOff x="3729725" y="1367467"/>
            <a:chExt cx="298843" cy="4929504"/>
          </a:xfrm>
        </p:grpSpPr>
        <p:sp>
          <p:nvSpPr>
            <p:cNvPr id="2021" name="Right Bracket 2020">
              <a:extLst>
                <a:ext uri="{FF2B5EF4-FFF2-40B4-BE49-F238E27FC236}">
                  <a16:creationId xmlns:a16="http://schemas.microsoft.com/office/drawing/2014/main" id="{8E89C002-9433-3E95-B049-21992892E908}"/>
                </a:ext>
              </a:extLst>
            </p:cNvPr>
            <p:cNvSpPr/>
            <p:nvPr/>
          </p:nvSpPr>
          <p:spPr>
            <a:xfrm>
              <a:off x="3729725" y="1367467"/>
              <a:ext cx="116222" cy="4929504"/>
            </a:xfrm>
            <a:prstGeom prst="rightBracket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23" name="Straight Connector 2022">
              <a:extLst>
                <a:ext uri="{FF2B5EF4-FFF2-40B4-BE49-F238E27FC236}">
                  <a16:creationId xmlns:a16="http://schemas.microsoft.com/office/drawing/2014/main" id="{6862F795-E687-88B9-9DD7-C6A0E28982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2169" y="3830906"/>
              <a:ext cx="176399" cy="131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9763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outside a building&#10;&#10;AI-generated content may be incorrect.">
            <a:extLst>
              <a:ext uri="{FF2B5EF4-FFF2-40B4-BE49-F238E27FC236}">
                <a16:creationId xmlns:a16="http://schemas.microsoft.com/office/drawing/2014/main" id="{295387D5-DD22-A233-D6FA-21AD0794AF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341" t="16140" b="25589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832BDA-8DB4-8138-8645-C941C023B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00" y="5327243"/>
            <a:ext cx="7467600" cy="826313"/>
          </a:xfrm>
        </p:spPr>
        <p:txBody>
          <a:bodyPr/>
          <a:lstStyle/>
          <a:p>
            <a:pPr algn="r"/>
            <a:r>
              <a:rPr lang="en-GB" sz="6000">
                <a:solidFill>
                  <a:schemeClr val="bg1"/>
                </a:solidFill>
              </a:rPr>
              <a:t>The 2N portfolio</a:t>
            </a:r>
            <a:endParaRPr lang="en-US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8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</p:spPr>
        <p:txBody>
          <a:bodyPr anchor="t">
            <a:normAutofit/>
          </a:bodyPr>
          <a:lstStyle/>
          <a:p>
            <a:r>
              <a:rPr lang="cs-CZ" sz="6000" b="1" kern="1200">
                <a:latin typeface="+mj-lt"/>
                <a:ea typeface="+mj-ea"/>
                <a:cs typeface="+mj-cs"/>
              </a:rPr>
              <a:t>2N IP Style</a:t>
            </a:r>
            <a:endParaRPr lang="cs-CZ" sz="6000" b="1" kern="1200" noProof="0"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99033-B6FC-1C9D-32C2-A578384D0942}"/>
              </a:ext>
            </a:extLst>
          </p:cNvPr>
          <p:cNvSpPr txBox="1">
            <a:spLocks/>
          </p:cNvSpPr>
          <p:nvPr/>
        </p:nvSpPr>
        <p:spPr>
          <a:xfrm>
            <a:off x="223775" y="5671502"/>
            <a:ext cx="358244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kern="1200">
                <a:latin typeface="+mj-lt"/>
                <a:ea typeface="+mn-ea"/>
                <a:cs typeface="+mn-cs"/>
              </a:rPr>
              <a:t>Defining </a:t>
            </a:r>
            <a:r>
              <a:rPr lang="en-GB" b="1" kern="120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future standards </a:t>
            </a:r>
            <a:r>
              <a:rPr lang="en-GB"/>
              <a:t>for</a:t>
            </a:r>
            <a:r>
              <a:rPr lang="en-GB" b="1" kern="1200">
                <a:latin typeface="+mj-lt"/>
                <a:ea typeface="+mn-ea"/>
                <a:cs typeface="+mn-cs"/>
              </a:rPr>
              <a:t> video intercoms</a:t>
            </a:r>
          </a:p>
        </p:txBody>
      </p:sp>
      <p:pic>
        <p:nvPicPr>
          <p:cNvPr id="16" name="Picture 15" descr="A screenshot of a phone&#10;&#10;AI-generated content may be incorrect.">
            <a:extLst>
              <a:ext uri="{FF2B5EF4-FFF2-40B4-BE49-F238E27FC236}">
                <a16:creationId xmlns:a16="http://schemas.microsoft.com/office/drawing/2014/main" id="{4D27D4F7-753F-2AB3-F491-62F60DA45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862" y="605971"/>
            <a:ext cx="2616982" cy="5442857"/>
          </a:xfrm>
          <a:prstGeom prst="rect">
            <a:avLst/>
          </a:prstGeom>
        </p:spPr>
      </p:pic>
      <p:pic>
        <p:nvPicPr>
          <p:cNvPr id="18" name="Picture 17" descr="A screenshot of a black phone&#10;&#10;AI-generated content may be incorrect.">
            <a:extLst>
              <a:ext uri="{FF2B5EF4-FFF2-40B4-BE49-F238E27FC236}">
                <a16:creationId xmlns:a16="http://schemas.microsoft.com/office/drawing/2014/main" id="{9682BE7F-A0B9-DFE7-8D41-44A6DB2B4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5" t="10317" r="37585" b="10317"/>
          <a:stretch/>
        </p:blipFill>
        <p:spPr>
          <a:xfrm>
            <a:off x="8631589" y="605970"/>
            <a:ext cx="2616982" cy="54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8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Video Intercom of the Future: Meet the New 2N IP Style! (2021)⭐">
            <a:hlinkClick r:id="" action="ppaction://media"/>
            <a:extLst>
              <a:ext uri="{FF2B5EF4-FFF2-40B4-BE49-F238E27FC236}">
                <a16:creationId xmlns:a16="http://schemas.microsoft.com/office/drawing/2014/main" id="{E2FD54A7-7E0C-B5B2-54E4-9059062CA8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 IP Style </a:t>
            </a:r>
            <a:br>
              <a:rPr lang="en-GB"/>
            </a:br>
            <a:r>
              <a:rPr lang="en-GB">
                <a:solidFill>
                  <a:schemeClr val="accent1"/>
                </a:solidFill>
              </a:rPr>
              <a:t>features</a:t>
            </a:r>
            <a:br>
              <a:rPr lang="en-GB"/>
            </a:br>
            <a:endParaRPr lang="en-GB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9537" cy="685800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3429000"/>
            <a:ext cx="5752074" cy="2196286"/>
          </a:xfrm>
        </p:spPr>
        <p:txBody>
          <a:bodyPr/>
          <a:lstStyle/>
          <a:p>
            <a:r>
              <a:rPr lang="en-GB" sz="2400" b="1"/>
              <a:t>The camera of the future</a:t>
            </a:r>
            <a:r>
              <a:rPr lang="en-GB" sz="1800"/>
              <a:t> </a:t>
            </a:r>
          </a:p>
          <a:p>
            <a:endParaRPr lang="en-GB"/>
          </a:p>
          <a:p>
            <a:r>
              <a:rPr lang="en-GB"/>
              <a:t>Enhance your projects with an intercom that can handle multiple simultaneous Full HD streams and has a </a:t>
            </a:r>
            <a:r>
              <a:rPr lang="en-GB" b="1">
                <a:solidFill>
                  <a:schemeClr val="accent1"/>
                </a:solidFill>
              </a:rPr>
              <a:t>5 </a:t>
            </a:r>
            <a:r>
              <a:rPr lang="en-GB" b="1" err="1">
                <a:solidFill>
                  <a:schemeClr val="accent1"/>
                </a:solidFill>
              </a:rPr>
              <a:t>MPx</a:t>
            </a:r>
            <a:r>
              <a:rPr lang="en-GB" b="1">
                <a:solidFill>
                  <a:schemeClr val="accent1"/>
                </a:solidFill>
              </a:rPr>
              <a:t> chip</a:t>
            </a:r>
            <a:r>
              <a:rPr lang="en-GB"/>
              <a:t>. </a:t>
            </a:r>
          </a:p>
          <a:p>
            <a:r>
              <a:rPr lang="en-GB"/>
              <a:t>It supports WDR and provides </a:t>
            </a:r>
            <a:r>
              <a:rPr lang="en-GB" b="1">
                <a:solidFill>
                  <a:schemeClr val="accent1"/>
                </a:solidFill>
              </a:rPr>
              <a:t>clear colour images</a:t>
            </a:r>
            <a:r>
              <a:rPr lang="en-GB"/>
              <a:t>, even in low-light conditions.</a:t>
            </a:r>
          </a:p>
          <a:p>
            <a:r>
              <a:rPr lang="en-US" b="1">
                <a:solidFill>
                  <a:schemeClr val="accent1"/>
                </a:solidFill>
              </a:rPr>
              <a:t>Adaptive Face Zooming </a:t>
            </a:r>
            <a:r>
              <a:rPr lang="en-US"/>
              <a:t>enhances the wide-angle lens</a:t>
            </a:r>
            <a:r>
              <a:rPr lang="en-GB"/>
              <a:t> for crystal clear visitor verification.</a:t>
            </a:r>
          </a:p>
        </p:txBody>
      </p:sp>
    </p:spTree>
    <p:extLst>
      <p:ext uri="{BB962C8B-B14F-4D97-AF65-F5344CB8AC3E}">
        <p14:creationId xmlns:p14="http://schemas.microsoft.com/office/powerpoint/2010/main" val="25229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D0686-6FFB-C9E5-8ED7-CCB3431AA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C4A7-C39C-1D2A-5333-C5BB9C9B4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0069" y="532587"/>
            <a:ext cx="5752074" cy="1746060"/>
          </a:xfrm>
        </p:spPr>
        <p:txBody>
          <a:bodyPr/>
          <a:lstStyle/>
          <a:p>
            <a:r>
              <a:rPr lang="en-GB"/>
              <a:t>2N IP Style </a:t>
            </a:r>
            <a:br>
              <a:rPr lang="en-GB"/>
            </a:br>
            <a:r>
              <a:rPr lang="en-GB">
                <a:solidFill>
                  <a:schemeClr val="accent1"/>
                </a:solidFill>
              </a:rPr>
              <a:t>features</a:t>
            </a:r>
            <a:br>
              <a:rPr lang="en-GB"/>
            </a:b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87D143-17C5-02F0-811E-69F9A0C877C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40069" y="3973423"/>
            <a:ext cx="5752074" cy="2510972"/>
          </a:xfrm>
        </p:spPr>
        <p:txBody>
          <a:bodyPr/>
          <a:lstStyle/>
          <a:p>
            <a:r>
              <a:rPr lang="en-GB" sz="2400" b="1"/>
              <a:t>A customisable display</a:t>
            </a:r>
          </a:p>
          <a:p>
            <a:endParaRPr lang="en-GB" sz="1800"/>
          </a:p>
          <a:p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2N Flexi Layout allows you to </a:t>
            </a:r>
            <a:r>
              <a:rPr lang="en-US" sz="18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craft a completely custom intercom screen </a:t>
            </a:r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to meet the needs of any customer.</a:t>
            </a: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Create personalized homepages, display videos,</a:t>
            </a:r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 add </a:t>
            </a:r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custom buttons with useful required actions, and more. </a:t>
            </a:r>
          </a:p>
          <a:p>
            <a:endParaRPr lang="en-GB"/>
          </a:p>
        </p:txBody>
      </p:sp>
      <p:pic>
        <p:nvPicPr>
          <p:cNvPr id="7" name="Picture 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57D32CC0-995D-4808-3A7C-54EF680BD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99" y="532587"/>
            <a:ext cx="1674316" cy="2857500"/>
          </a:xfrm>
          <a:prstGeom prst="rect">
            <a:avLst/>
          </a:prstGeom>
        </p:spPr>
      </p:pic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94C1C544-7EF6-4EBC-2903-9E62CD209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98" y="3626895"/>
            <a:ext cx="1674317" cy="2857500"/>
          </a:xfrm>
          <a:prstGeom prst="rect">
            <a:avLst/>
          </a:prstGeom>
        </p:spPr>
      </p:pic>
      <p:pic>
        <p:nvPicPr>
          <p:cNvPr id="11" name="Picture 10" descr="A screenshot of a phone&#10;&#10;AI-generated content may be incorrect.">
            <a:extLst>
              <a:ext uri="{FF2B5EF4-FFF2-40B4-BE49-F238E27FC236}">
                <a16:creationId xmlns:a16="http://schemas.microsoft.com/office/drawing/2014/main" id="{47DBBB57-641C-D819-60EC-609CB301C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546" y="532587"/>
            <a:ext cx="3487387" cy="595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4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 IP Style </a:t>
            </a:r>
            <a:r>
              <a:rPr lang="en-GB">
                <a:solidFill>
                  <a:schemeClr val="accent1"/>
                </a:solidFill>
              </a:rPr>
              <a:t>features</a:t>
            </a:r>
            <a:br>
              <a:rPr lang="en-GB"/>
            </a:br>
            <a:endParaRPr lang="en-GB"/>
          </a:p>
        </p:txBody>
      </p:sp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6A8E19EA-27B0-D6E5-F12D-8A47D9E765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327" y="1254738"/>
            <a:ext cx="3577389" cy="2446833"/>
          </a:xfrm>
          <a:solidFill>
            <a:srgbClr val="EBEBEB"/>
          </a:solidFill>
          <a:ln>
            <a:noFill/>
          </a:ln>
        </p:spPr>
      </p:pic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3DD7EEBF-1EE9-EE82-0242-9B638F5AF5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46" y="1254739"/>
            <a:ext cx="3577389" cy="2446834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662918"/>
            <a:ext cx="3007255" cy="1200329"/>
          </a:xfrm>
        </p:spPr>
        <p:txBody>
          <a:bodyPr/>
          <a:lstStyle/>
          <a:p>
            <a:r>
              <a:rPr lang="en-US" b="1" noProof="0"/>
              <a:t>Premium 10“ display</a:t>
            </a:r>
          </a:p>
          <a:p>
            <a:r>
              <a:rPr lang="en-US" sz="1600" noProof="0"/>
              <a:t>The extreme brightness of the display guarantees excellent readability, even in direct sunlight.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660811"/>
            <a:ext cx="3007255" cy="1200329"/>
          </a:xfrm>
        </p:spPr>
        <p:txBody>
          <a:bodyPr/>
          <a:lstStyle/>
          <a:p>
            <a:r>
              <a:rPr lang="en-US" b="1" noProof="0"/>
              <a:t>IP65 and IK08 durability</a:t>
            </a:r>
          </a:p>
          <a:p>
            <a:r>
              <a:rPr lang="en-US" sz="1600" noProof="0"/>
              <a:t>The 2N IP Style can easily resist heavy rain, a dusty</a:t>
            </a:r>
            <a:r>
              <a:rPr lang="cs-CZ" sz="1600" noProof="0"/>
              <a:t> </a:t>
            </a:r>
            <a:r>
              <a:rPr lang="en-US" sz="1600" noProof="0"/>
              <a:t>environment, and even attacks by vandals.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3158" y="4660811"/>
            <a:ext cx="3007255" cy="1623704"/>
          </a:xfrm>
        </p:spPr>
        <p:txBody>
          <a:bodyPr/>
          <a:lstStyle/>
          <a:p>
            <a:r>
              <a:rPr lang="en-US" b="1"/>
              <a:t>Modern, versatile access</a:t>
            </a:r>
          </a:p>
          <a:p>
            <a:r>
              <a:rPr lang="en-US" sz="1600"/>
              <a:t>Offer smooth, secure, and reliable access to buildings. Choose from mobile access, QR codes, PIN, and RFID – all in one device</a:t>
            </a:r>
          </a:p>
        </p:txBody>
      </p:sp>
      <p:pic>
        <p:nvPicPr>
          <p:cNvPr id="19" name="Zástupný symbol obrázku 18" descr="Pravítko obrys">
            <a:extLst>
              <a:ext uri="{FF2B5EF4-FFF2-40B4-BE49-F238E27FC236}">
                <a16:creationId xmlns:a16="http://schemas.microsoft.com/office/drawing/2014/main" id="{A048A6E9-2CEF-EC11-9C76-3E65144CB89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70247" y="3917312"/>
            <a:ext cx="554037" cy="555625"/>
          </a:xfrm>
        </p:spPr>
      </p:pic>
      <p:pic>
        <p:nvPicPr>
          <p:cNvPr id="25" name="Zástupný symbol obrázku 24" descr="Štít – zaškrtnutí obrys">
            <a:extLst>
              <a:ext uri="{FF2B5EF4-FFF2-40B4-BE49-F238E27FC236}">
                <a16:creationId xmlns:a16="http://schemas.microsoft.com/office/drawing/2014/main" id="{3D58EC12-6326-03F2-2A06-84FCEFBAFEA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671587" y="3914481"/>
            <a:ext cx="554037" cy="555625"/>
          </a:xfrm>
        </p:spPr>
      </p:pic>
      <p:pic>
        <p:nvPicPr>
          <p:cNvPr id="29" name="Zástupný symbol obrázku 28" descr="Chytrý telefon obrys">
            <a:extLst>
              <a:ext uri="{FF2B5EF4-FFF2-40B4-BE49-F238E27FC236}">
                <a16:creationId xmlns:a16="http://schemas.microsoft.com/office/drawing/2014/main" id="{9AE5EF28-1CB1-4205-AE3A-028F1B69558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13158" y="3914481"/>
            <a:ext cx="554037" cy="555625"/>
          </a:xfrm>
        </p:spPr>
      </p:pic>
      <p:pic>
        <p:nvPicPr>
          <p:cNvPr id="14" name="Access_vizu_1.jpg">
            <a:extLst>
              <a:ext uri="{FF2B5EF4-FFF2-40B4-BE49-F238E27FC236}">
                <a16:creationId xmlns:a16="http://schemas.microsoft.com/office/drawing/2014/main" id="{6BED1D53-7660-42BC-A258-B9796AC0CE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3219" y="1254738"/>
            <a:ext cx="3577388" cy="2446834"/>
          </a:xfrm>
          <a:solidFill>
            <a:schemeClr val="bg1">
              <a:lumMod val="95000"/>
            </a:schemeClr>
          </a:solidFill>
        </p:spPr>
      </p:pic>
      <p:pic>
        <p:nvPicPr>
          <p:cNvPr id="6" name="Zástupný symbol obrázku 28" descr="Qr Code outline">
            <a:extLst>
              <a:ext uri="{FF2B5EF4-FFF2-40B4-BE49-F238E27FC236}">
                <a16:creationId xmlns:a16="http://schemas.microsoft.com/office/drawing/2014/main" id="{8E24E957-7C50-72F4-5B6D-72F549D6C6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22944" y="3916069"/>
            <a:ext cx="554037" cy="5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7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91287"/>
            <a:ext cx="4547402" cy="1746060"/>
          </a:xfrm>
        </p:spPr>
        <p:txBody>
          <a:bodyPr/>
          <a:lstStyle/>
          <a:p>
            <a:r>
              <a:rPr lang="en-GB" sz="6000"/>
              <a:t>2N IP Verso 2.0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39AD2CE-F7D5-A635-9179-DFACDAF19C19}"/>
              </a:ext>
            </a:extLst>
          </p:cNvPr>
          <p:cNvSpPr txBox="1">
            <a:spLocks/>
          </p:cNvSpPr>
          <p:nvPr/>
        </p:nvSpPr>
        <p:spPr>
          <a:xfrm>
            <a:off x="223775" y="5671502"/>
            <a:ext cx="358244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Create an intercom for </a:t>
            </a:r>
            <a:r>
              <a:rPr lang="en-GB">
                <a:solidFill>
                  <a:schemeClr val="accent1"/>
                </a:solidFill>
              </a:rPr>
              <a:t>any project </a:t>
            </a:r>
            <a:r>
              <a:rPr lang="en-GB"/>
              <a:t>imaginable</a:t>
            </a:r>
            <a:endParaRPr lang="en-US"/>
          </a:p>
        </p:txBody>
      </p:sp>
      <p:pic>
        <p:nvPicPr>
          <p:cNvPr id="11" name="Picture 10" descr="A screen shot of a phone&#10;&#10;AI-generated content may be incorrect.">
            <a:extLst>
              <a:ext uri="{FF2B5EF4-FFF2-40B4-BE49-F238E27FC236}">
                <a16:creationId xmlns:a16="http://schemas.microsoft.com/office/drawing/2014/main" id="{DD4347A5-5315-0D88-ACF3-F957D9FC6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75" y="357982"/>
            <a:ext cx="1932651" cy="6142036"/>
          </a:xfrm>
          <a:prstGeom prst="rect">
            <a:avLst/>
          </a:prstGeom>
        </p:spPr>
      </p:pic>
      <p:pic>
        <p:nvPicPr>
          <p:cNvPr id="14" name="Picture 13" descr="A close-up of a video card&#10;&#10;AI-generated content may be incorrect.">
            <a:extLst>
              <a:ext uri="{FF2B5EF4-FFF2-40B4-BE49-F238E27FC236}">
                <a16:creationId xmlns:a16="http://schemas.microsoft.com/office/drawing/2014/main" id="{5238D9D5-6EC0-41B8-FE9C-6C6712249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70" y="357982"/>
            <a:ext cx="1561989" cy="3429000"/>
          </a:xfrm>
          <a:prstGeom prst="rect">
            <a:avLst/>
          </a:prstGeom>
        </p:spPr>
      </p:pic>
      <p:pic>
        <p:nvPicPr>
          <p:cNvPr id="16" name="Picture 15" descr="A close-up of a keypad&#10;&#10;AI-generated content may be incorrect.">
            <a:extLst>
              <a:ext uri="{FF2B5EF4-FFF2-40B4-BE49-F238E27FC236}">
                <a16:creationId xmlns:a16="http://schemas.microsoft.com/office/drawing/2014/main" id="{11DCFC2F-2B28-DC50-C854-52E2EACF4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903" y="357982"/>
            <a:ext cx="1561989" cy="3429000"/>
          </a:xfrm>
          <a:prstGeom prst="rect">
            <a:avLst/>
          </a:prstGeom>
        </p:spPr>
      </p:pic>
      <p:pic>
        <p:nvPicPr>
          <p:cNvPr id="18" name="Picture 17" descr="A close-up of a black panel&#10;&#10;AI-generated content may be incorrect.">
            <a:extLst>
              <a:ext uri="{FF2B5EF4-FFF2-40B4-BE49-F238E27FC236}">
                <a16:creationId xmlns:a16="http://schemas.microsoft.com/office/drawing/2014/main" id="{87FCF669-DB12-63E9-F443-2CADE962A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70" y="4041116"/>
            <a:ext cx="2240859" cy="245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3429B-0CA3-2E6B-2AFB-886B7EB16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6B75C1-90CD-88C5-2560-A0FA43F4F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287924"/>
            <a:ext cx="4581525" cy="626476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/>
              <a:t>Why choose IP?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977DA5-A17D-EA73-6C31-37DEEAA256B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095999" y="3971925"/>
            <a:ext cx="4914900" cy="2295525"/>
          </a:xfrm>
        </p:spPr>
        <p:txBody>
          <a:bodyPr lIns="91440" tIns="45720" rIns="91440" bIns="45720" anchor="b"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>
                <a:latin typeface="Segoe UI"/>
                <a:cs typeface="Segoe UI"/>
              </a:rPr>
              <a:t>Use of </a:t>
            </a:r>
            <a:r>
              <a:rPr lang="cs-CZ" b="1">
                <a:solidFill>
                  <a:schemeClr val="accent1"/>
                </a:solidFill>
                <a:latin typeface="Segoe UI"/>
                <a:cs typeface="Segoe UI"/>
              </a:rPr>
              <a:t>common</a:t>
            </a:r>
            <a:r>
              <a:rPr lang="cs-CZ">
                <a:latin typeface="Segoe UI"/>
                <a:cs typeface="Segoe UI"/>
              </a:rPr>
              <a:t> </a:t>
            </a:r>
            <a:r>
              <a:rPr lang="cs-CZ" b="1">
                <a:solidFill>
                  <a:srgbClr val="0088EF"/>
                </a:solidFill>
                <a:latin typeface="Segoe UI"/>
                <a:cs typeface="Segoe UI"/>
              </a:rPr>
              <a:t>network </a:t>
            </a:r>
            <a:r>
              <a:rPr lang="cs-CZ">
                <a:cs typeface="Segoe UI"/>
              </a:rPr>
              <a:t>infrastructure</a:t>
            </a:r>
            <a:endParaRPr lang="en-GB">
              <a:cs typeface="Segoe UI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0088EF"/>
                </a:solidFill>
                <a:latin typeface="Segoe UI"/>
                <a:cs typeface="Segoe UI"/>
              </a:rPr>
              <a:t>Seamless </a:t>
            </a:r>
            <a:r>
              <a:rPr lang="en-GB" b="1" err="1">
                <a:solidFill>
                  <a:srgbClr val="0088EF"/>
                </a:solidFill>
                <a:latin typeface="Segoe UI"/>
                <a:cs typeface="Segoe UI"/>
              </a:rPr>
              <a:t>i</a:t>
            </a:r>
            <a:r>
              <a:rPr lang="cs-CZ" b="1">
                <a:solidFill>
                  <a:srgbClr val="0088EF"/>
                </a:solidFill>
                <a:latin typeface="Segoe UI"/>
                <a:cs typeface="Segoe UI"/>
              </a:rPr>
              <a:t>ntegration</a:t>
            </a:r>
            <a:r>
              <a:rPr lang="cs-CZ" b="1">
                <a:latin typeface="Segoe UI"/>
                <a:cs typeface="Segoe UI"/>
              </a:rPr>
              <a:t> </a:t>
            </a:r>
            <a:r>
              <a:rPr lang="cs-CZ">
                <a:latin typeface="Segoe UI"/>
                <a:cs typeface="Segoe UI"/>
              </a:rPr>
              <a:t>with other systems</a:t>
            </a:r>
            <a:endParaRPr lang="en-US" b="1">
              <a:solidFill>
                <a:schemeClr val="accent1"/>
              </a:solidFill>
              <a:cs typeface="Segoe UI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b="1">
                <a:solidFill>
                  <a:srgbClr val="0088EF"/>
                </a:solidFill>
                <a:latin typeface="Segoe UI"/>
                <a:cs typeface="Segoe UI"/>
              </a:rPr>
              <a:t>Advanced</a:t>
            </a:r>
            <a:r>
              <a:rPr lang="cs-CZ" b="1">
                <a:latin typeface="Segoe UI"/>
                <a:cs typeface="Segoe UI"/>
              </a:rPr>
              <a:t> </a:t>
            </a:r>
            <a:r>
              <a:rPr lang="cs-CZ">
                <a:latin typeface="Segoe UI"/>
                <a:cs typeface="Segoe UI"/>
              </a:rPr>
              <a:t>features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>
                <a:latin typeface="Segoe UI"/>
                <a:cs typeface="Segoe UI"/>
              </a:rPr>
              <a:t>Easy m</a:t>
            </a:r>
            <a:r>
              <a:rPr lang="cs-CZ">
                <a:latin typeface="Segoe UI"/>
                <a:cs typeface="Segoe UI"/>
              </a:rPr>
              <a:t>aintenance and </a:t>
            </a:r>
            <a:r>
              <a:rPr lang="cs-CZ" b="1">
                <a:solidFill>
                  <a:srgbClr val="0088EF"/>
                </a:solidFill>
                <a:latin typeface="Segoe UI"/>
                <a:cs typeface="Segoe UI"/>
              </a:rPr>
              <a:t>updates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>
                <a:latin typeface="Segoe UI"/>
                <a:cs typeface="Segoe UI"/>
              </a:rPr>
              <a:t>Long-term</a:t>
            </a:r>
            <a:r>
              <a:rPr lang="en-GB" b="1">
                <a:solidFill>
                  <a:srgbClr val="0088EF"/>
                </a:solidFill>
                <a:latin typeface="Segoe UI"/>
                <a:cs typeface="Segoe UI"/>
              </a:rPr>
              <a:t> cost-effectiveness</a:t>
            </a:r>
            <a:endParaRPr lang="cs-CZ">
              <a:latin typeface="Segoe UI"/>
              <a:cs typeface="Segoe UI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0088EF"/>
                </a:solidFill>
                <a:latin typeface="Segoe UI"/>
                <a:cs typeface="Segoe UI"/>
              </a:rPr>
              <a:t>I</a:t>
            </a:r>
            <a:r>
              <a:rPr lang="cs-CZ" b="1">
                <a:solidFill>
                  <a:srgbClr val="0088EF"/>
                </a:solidFill>
                <a:latin typeface="Segoe UI"/>
                <a:cs typeface="Segoe UI"/>
              </a:rPr>
              <a:t>nvestment</a:t>
            </a:r>
            <a:r>
              <a:rPr lang="cs-CZ">
                <a:latin typeface="Segoe UI"/>
                <a:cs typeface="Segoe UI"/>
              </a:rPr>
              <a:t> </a:t>
            </a:r>
            <a:r>
              <a:rPr lang="en-GB">
                <a:latin typeface="Segoe UI"/>
                <a:cs typeface="Segoe UI"/>
              </a:rPr>
              <a:t>p</a:t>
            </a:r>
            <a:r>
              <a:rPr lang="cs-CZ">
                <a:latin typeface="Segoe UI"/>
                <a:cs typeface="Segoe UI"/>
              </a:rPr>
              <a:t>rotection</a:t>
            </a:r>
            <a:r>
              <a:rPr lang="cs-CZ" b="1">
                <a:solidFill>
                  <a:schemeClr val="accent4"/>
                </a:solidFill>
                <a:latin typeface="Segoe UI"/>
                <a:cs typeface="Segoe UI"/>
              </a:rPr>
              <a:t> </a:t>
            </a:r>
            <a:endParaRPr lang="cs-CZ" b="1">
              <a:solidFill>
                <a:srgbClr val="0088EF"/>
              </a:solidFill>
              <a:latin typeface="Segoe UI"/>
              <a:cs typeface="Segoe UI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DFF3CBD-A91E-60F4-AA6F-CB5E693DC6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77384" y="6431401"/>
            <a:ext cx="1314616" cy="426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6" name="Zástupný symbol obrázku 55" descr="Obsah obrázku konektor, kabel&#10;&#10;Obsah vygenerovaný umělou inteligencí může být nesprávný.">
            <a:extLst>
              <a:ext uri="{FF2B5EF4-FFF2-40B4-BE49-F238E27FC236}">
                <a16:creationId xmlns:a16="http://schemas.microsoft.com/office/drawing/2014/main" id="{E93FCFBE-FDD2-6F3D-6E01-1AA0329D37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227" r="212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17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🦄Discover the Unicorn of IP Video Intercoms! ✨The 2N IP Verso 2.0 ✨">
            <a:hlinkClick r:id="" action="ppaction://media"/>
            <a:extLst>
              <a:ext uri="{FF2B5EF4-FFF2-40B4-BE49-F238E27FC236}">
                <a16:creationId xmlns:a16="http://schemas.microsoft.com/office/drawing/2014/main" id="{1C2A4822-61EF-5117-BE86-C0C0FB6FAC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 IP Verso</a:t>
            </a:r>
            <a:r>
              <a:rPr lang="cs-CZ"/>
              <a:t> 2.0</a:t>
            </a:r>
            <a:r>
              <a:rPr lang="en-GB"/>
              <a:t> </a:t>
            </a:r>
            <a:r>
              <a:rPr lang="en-GB">
                <a:solidFill>
                  <a:schemeClr val="accent1"/>
                </a:solidFill>
              </a:rPr>
              <a:t>features</a:t>
            </a:r>
            <a:br>
              <a:rPr lang="en-GB"/>
            </a:br>
            <a:endParaRPr lang="en-GB"/>
          </a:p>
        </p:txBody>
      </p:sp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6A8E19EA-27B0-D6E5-F12D-8A47D9E765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9400" y="1295758"/>
            <a:ext cx="3555075" cy="2431573"/>
          </a:xfrm>
          <a:solidFill>
            <a:schemeClr val="bg1">
              <a:lumMod val="85000"/>
            </a:schemeClr>
          </a:solidFill>
          <a:ln>
            <a:solidFill>
              <a:srgbClr val="EBEBEB"/>
            </a:solidFill>
          </a:ln>
        </p:spPr>
      </p:pic>
      <p:pic>
        <p:nvPicPr>
          <p:cNvPr id="24" name="Access_vizu_1.jpg">
            <a:extLst>
              <a:ext uri="{FF2B5EF4-FFF2-40B4-BE49-F238E27FC236}">
                <a16:creationId xmlns:a16="http://schemas.microsoft.com/office/drawing/2014/main" id="{8DF918E5-83B6-0247-32F6-8C09008436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451" y="1254738"/>
            <a:ext cx="3577388" cy="2446834"/>
          </a:xfrm>
          <a:noFill/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662918"/>
            <a:ext cx="3007255" cy="1200329"/>
          </a:xfrm>
        </p:spPr>
        <p:txBody>
          <a:bodyPr/>
          <a:lstStyle/>
          <a:p>
            <a:r>
              <a:rPr lang="en-GB" b="1"/>
              <a:t>Advanced Modularity</a:t>
            </a:r>
          </a:p>
          <a:p>
            <a:br>
              <a:rPr lang="cs-CZ" sz="1600"/>
            </a:br>
            <a:r>
              <a:rPr lang="en-GB" sz="1600"/>
              <a:t>Combine 16 different modules and 4 installation options to create the ideal intercom for your project.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660811"/>
            <a:ext cx="3007255" cy="1200329"/>
          </a:xfrm>
        </p:spPr>
        <p:txBody>
          <a:bodyPr/>
          <a:lstStyle/>
          <a:p>
            <a:r>
              <a:rPr lang="en-GB" b="1"/>
              <a:t>Choose any Access Control Option</a:t>
            </a:r>
          </a:p>
          <a:p>
            <a:r>
              <a:rPr lang="en-GB" sz="1600"/>
              <a:t>RFID readers, keypads, fingerprint readers, Bluetooth readers and/or a combination of them all.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3158" y="4665025"/>
            <a:ext cx="3007255" cy="1200329"/>
          </a:xfrm>
        </p:spPr>
        <p:txBody>
          <a:bodyPr/>
          <a:lstStyle/>
          <a:p>
            <a:r>
              <a:rPr lang="en-GB" b="1"/>
              <a:t>Wide-Angle Full HD Camera</a:t>
            </a:r>
          </a:p>
          <a:p>
            <a:r>
              <a:rPr lang="en-GB" sz="1600"/>
              <a:t>It provides crystal-clear colour images, supports WDR, and maintains image colour even in low light conditions.</a:t>
            </a:r>
          </a:p>
        </p:txBody>
      </p:sp>
      <p:pic>
        <p:nvPicPr>
          <p:cNvPr id="19" name="Zástupný symbol obrázku 18" descr="Abacus outline">
            <a:extLst>
              <a:ext uri="{FF2B5EF4-FFF2-40B4-BE49-F238E27FC236}">
                <a16:creationId xmlns:a16="http://schemas.microsoft.com/office/drawing/2014/main" id="{A048A6E9-2CEF-EC11-9C76-3E65144CB89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70247" y="3917312"/>
            <a:ext cx="554037" cy="555625"/>
          </a:xfrm>
        </p:spPr>
      </p:pic>
      <p:pic>
        <p:nvPicPr>
          <p:cNvPr id="25" name="Zástupný symbol obrázku 24" descr="Klíč obrys">
            <a:extLst>
              <a:ext uri="{FF2B5EF4-FFF2-40B4-BE49-F238E27FC236}">
                <a16:creationId xmlns:a16="http://schemas.microsoft.com/office/drawing/2014/main" id="{3D58EC12-6326-03F2-2A06-84FCEFBAFEA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71587" y="3914481"/>
            <a:ext cx="554037" cy="555625"/>
          </a:xfrm>
        </p:spPr>
      </p:pic>
      <p:pic>
        <p:nvPicPr>
          <p:cNvPr id="29" name="Zástupný symbol obrázku 28" descr="Web cam outline">
            <a:extLst>
              <a:ext uri="{FF2B5EF4-FFF2-40B4-BE49-F238E27FC236}">
                <a16:creationId xmlns:a16="http://schemas.microsoft.com/office/drawing/2014/main" id="{9AE5EF28-1CB1-4205-AE3A-028F1B69558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13158" y="3914481"/>
            <a:ext cx="554037" cy="555625"/>
          </a:xfr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9CF77FC-5BE2-59D4-5598-7B4B91FC2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71"/>
          <a:stretch/>
        </p:blipFill>
        <p:spPr bwMode="auto">
          <a:xfrm>
            <a:off x="247650" y="1267593"/>
            <a:ext cx="3578225" cy="2447925"/>
          </a:xfrm>
          <a:prstGeom prst="round2SameRect">
            <a:avLst>
              <a:gd name="adj1" fmla="val 6323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0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4424425" cy="1746060"/>
          </a:xfrm>
        </p:spPr>
        <p:txBody>
          <a:bodyPr/>
          <a:lstStyle/>
          <a:p>
            <a:r>
              <a:rPr lang="en-GB" sz="6000"/>
              <a:t>2N IP Force 2.0</a:t>
            </a:r>
            <a:br>
              <a:rPr lang="en-GB" sz="6000"/>
            </a:br>
            <a:endParaRPr lang="en-US" sz="6000" noProof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7D935B9-7A18-5145-96CB-C3CC8C5CFC1C}"/>
              </a:ext>
            </a:extLst>
          </p:cNvPr>
          <p:cNvSpPr txBox="1">
            <a:spLocks/>
          </p:cNvSpPr>
          <p:nvPr/>
        </p:nvSpPr>
        <p:spPr>
          <a:xfrm>
            <a:off x="223775" y="5671502"/>
            <a:ext cx="3557650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The world’s </a:t>
            </a:r>
            <a:r>
              <a:rPr lang="en-GB">
                <a:solidFill>
                  <a:schemeClr val="accent1"/>
                </a:solidFill>
              </a:rPr>
              <a:t>most durable </a:t>
            </a:r>
            <a:r>
              <a:rPr lang="en-GB"/>
              <a:t>IP intercom with a 5MPX camera</a:t>
            </a:r>
          </a:p>
        </p:txBody>
      </p:sp>
      <p:pic>
        <p:nvPicPr>
          <p:cNvPr id="19" name="Picture 18" descr="A close-up of a black box&#10;&#10;AI-generated content may be incorrect.">
            <a:extLst>
              <a:ext uri="{FF2B5EF4-FFF2-40B4-BE49-F238E27FC236}">
                <a16:creationId xmlns:a16="http://schemas.microsoft.com/office/drawing/2014/main" id="{BEC8C210-AA66-11ED-B5EC-DE4F579D2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463" y="487466"/>
            <a:ext cx="3592885" cy="5568043"/>
          </a:xfrm>
          <a:prstGeom prst="rect">
            <a:avLst/>
          </a:prstGeom>
        </p:spPr>
      </p:pic>
      <p:pic>
        <p:nvPicPr>
          <p:cNvPr id="23" name="Picture 22" descr="A close-up of a video intercom&#10;&#10;AI-generated content may be incorrect.">
            <a:extLst>
              <a:ext uri="{FF2B5EF4-FFF2-40B4-BE49-F238E27FC236}">
                <a16:creationId xmlns:a16="http://schemas.microsoft.com/office/drawing/2014/main" id="{D1FF27FE-93C1-A817-94F6-2CB3F6AF8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339" y="487465"/>
            <a:ext cx="3592886" cy="556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6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64AE977-E970-8725-D720-37E30438C8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 IP Force 2.0 </a:t>
            </a:r>
            <a:r>
              <a:rPr lang="en-GB">
                <a:solidFill>
                  <a:schemeClr val="accent1"/>
                </a:solidFill>
              </a:rPr>
              <a:t>features</a:t>
            </a:r>
            <a:br>
              <a:rPr lang="en-GB"/>
            </a:b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8815B28-812E-13D2-CEF5-C7A86E6E57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6260" y="3792071"/>
            <a:ext cx="4636458" cy="26894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b="1">
                <a:ea typeface="Aptos" panose="020B0004020202020204" pitchFamily="34" charset="0"/>
                <a:cs typeface="Times New Roman" panose="02020603050405020304" pitchFamily="18" charset="0"/>
              </a:rPr>
              <a:t>Our most durable unit</a:t>
            </a:r>
          </a:p>
          <a:p>
            <a:pPr>
              <a:lnSpc>
                <a:spcPct val="100000"/>
              </a:lnSpc>
            </a:pPr>
            <a:endParaRPr lang="en-GB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GB">
                <a:ea typeface="Aptos" panose="020B0004020202020204" pitchFamily="34" charset="0"/>
                <a:cs typeface="Times New Roman" panose="02020603050405020304" pitchFamily="18" charset="0"/>
              </a:rPr>
              <a:t>An extremely durable intercom made from aluminium, it will </a:t>
            </a:r>
            <a:r>
              <a:rPr lang="en-GB" b="1">
                <a:solidFill>
                  <a:schemeClr val="accent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withstand </a:t>
            </a:r>
            <a:r>
              <a:rPr lang="en-GB" b="1">
                <a:solidFill>
                  <a:schemeClr val="accent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extreme conditions, </a:t>
            </a:r>
            <a:r>
              <a:rPr lang="en-US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including dust, water, and significant impact.</a:t>
            </a:r>
            <a:r>
              <a:rPr lang="en-GB">
                <a:solidFill>
                  <a:schemeClr val="accent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GB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>
                <a:cs typeface="Times New Roman" panose="02020603050405020304" pitchFamily="18" charset="0"/>
              </a:rPr>
              <a:t>It also has a dome over the camera for </a:t>
            </a:r>
            <a:r>
              <a:rPr lang="en-GB" b="1">
                <a:solidFill>
                  <a:schemeClr val="accent1"/>
                </a:solidFill>
                <a:cs typeface="Times New Roman" panose="02020603050405020304" pitchFamily="18" charset="0"/>
              </a:rPr>
              <a:t>greater</a:t>
            </a:r>
            <a:r>
              <a:rPr lang="en-GB">
                <a:cs typeface="Times New Roman" panose="02020603050405020304" pitchFamily="18" charset="0"/>
              </a:rPr>
              <a:t> </a:t>
            </a:r>
            <a:r>
              <a:rPr lang="en-GB" b="1">
                <a:solidFill>
                  <a:schemeClr val="accent1"/>
                </a:solidFill>
                <a:cs typeface="Times New Roman" panose="02020603050405020304" pitchFamily="18" charset="0"/>
              </a:rPr>
              <a:t>shatter resistance.</a:t>
            </a:r>
          </a:p>
        </p:txBody>
      </p:sp>
      <p:pic>
        <p:nvPicPr>
          <p:cNvPr id="21" name="Obrázek 20" descr="Obsah obrázku logo, Písmo, Grafika, symbol&#10;&#10;Popis byl vytvořen automaticky">
            <a:extLst>
              <a:ext uri="{FF2B5EF4-FFF2-40B4-BE49-F238E27FC236}">
                <a16:creationId xmlns:a16="http://schemas.microsoft.com/office/drawing/2014/main" id="{62E514FA-ABFE-6EA1-8FDB-19B22D7F0B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894" y="5721000"/>
            <a:ext cx="372659" cy="176052"/>
          </a:xfrm>
          <a:prstGeom prst="rect">
            <a:avLst/>
          </a:prstGeom>
        </p:spPr>
      </p:pic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C4CDD050-C824-248B-D154-8A23E6C592A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20379" r="20379"/>
          <a:stretch/>
        </p:blipFill>
        <p:spPr/>
      </p:pic>
    </p:spTree>
    <p:extLst>
      <p:ext uri="{BB962C8B-B14F-4D97-AF65-F5344CB8AC3E}">
        <p14:creationId xmlns:p14="http://schemas.microsoft.com/office/powerpoint/2010/main" val="12064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64AE977-E970-8725-D720-37E30438C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4850029" cy="1746060"/>
          </a:xfrm>
        </p:spPr>
        <p:txBody>
          <a:bodyPr/>
          <a:lstStyle/>
          <a:p>
            <a:r>
              <a:rPr lang="en-GB"/>
              <a:t>5MPx camera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8815B28-812E-13D2-CEF5-C7A86E6E57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30089"/>
            <a:ext cx="4581903" cy="2436624"/>
          </a:xfrm>
        </p:spPr>
        <p:txBody>
          <a:bodyPr lIns="91440" tIns="45720" rIns="91440" bIns="45720" anchor="t"/>
          <a:lstStyle/>
          <a:p>
            <a:pPr marR="0"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GB" sz="1800" kern="100">
                <a:ea typeface="Aptos" panose="020B0004020202020204" pitchFamily="34" charset="0"/>
                <a:cs typeface="Times New Roman"/>
              </a:rPr>
              <a:t>E</a:t>
            </a:r>
            <a:r>
              <a:rPr lang="en-GB" sz="1800" kern="100">
                <a:effectLst/>
                <a:ea typeface="Aptos" panose="020B0004020202020204" pitchFamily="34" charset="0"/>
                <a:cs typeface="Times New Roman"/>
              </a:rPr>
              <a:t>nsures </a:t>
            </a:r>
            <a:r>
              <a:rPr lang="en-GB" sz="1800" b="1" kern="100">
                <a:solidFill>
                  <a:schemeClr val="accent1"/>
                </a:solidFill>
                <a:effectLst/>
                <a:ea typeface="Aptos" panose="020B0004020202020204" pitchFamily="34" charset="0"/>
                <a:cs typeface="Times New Roman"/>
              </a:rPr>
              <a:t>clear colour images </a:t>
            </a:r>
            <a:r>
              <a:rPr lang="en-GB" sz="1800" kern="100">
                <a:effectLst/>
                <a:ea typeface="Aptos" panose="020B0004020202020204" pitchFamily="34" charset="0"/>
                <a:cs typeface="Times New Roman"/>
              </a:rPr>
              <a:t>even in low light</a:t>
            </a:r>
            <a:r>
              <a:rPr lang="en-GB" sz="1800" kern="100">
                <a:ea typeface="Aptos" panose="020B0004020202020204" pitchFamily="34" charset="0"/>
                <a:cs typeface="Times New Roman"/>
              </a:rPr>
              <a:t>, s</a:t>
            </a:r>
            <a:r>
              <a:rPr lang="en-GB" sz="1800" kern="100">
                <a:effectLst/>
                <a:ea typeface="Aptos" panose="020B0004020202020204" pitchFamily="34" charset="0"/>
                <a:cs typeface="Times New Roman"/>
              </a:rPr>
              <a:t>witching to </a:t>
            </a:r>
            <a:r>
              <a:rPr lang="en-GB" sz="1800" kern="100">
                <a:ea typeface="Aptos" panose="020B0004020202020204" pitchFamily="34" charset="0"/>
                <a:cs typeface="Times New Roman"/>
              </a:rPr>
              <a:t>night vision only in complete darkness. </a:t>
            </a:r>
          </a:p>
          <a:p>
            <a:pPr marR="0"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GB" sz="1800" kern="100">
                <a:ea typeface="Aptos" panose="020B0004020202020204" pitchFamily="34" charset="0"/>
                <a:cs typeface="Times New Roman"/>
              </a:rPr>
              <a:t>It also </a:t>
            </a:r>
            <a:r>
              <a:rPr lang="en-GB" sz="1800" b="1" kern="100">
                <a:solidFill>
                  <a:schemeClr val="accent1"/>
                </a:solidFill>
                <a:effectLst/>
                <a:ea typeface="Aptos" panose="020B0004020202020204" pitchFamily="34" charset="0"/>
                <a:cs typeface="Times New Roman"/>
              </a:rPr>
              <a:t>supports WDR </a:t>
            </a:r>
            <a:r>
              <a:rPr lang="en-GB" sz="1800" kern="100">
                <a:effectLst/>
                <a:ea typeface="Aptos" panose="020B0004020202020204" pitchFamily="34" charset="0"/>
                <a:cs typeface="Times New Roman"/>
              </a:rPr>
              <a:t>to prevent glare, and the </a:t>
            </a:r>
            <a:r>
              <a:rPr lang="en-GB" sz="1800" b="1" kern="100">
                <a:solidFill>
                  <a:schemeClr val="accent1"/>
                </a:solidFill>
                <a:effectLst/>
                <a:ea typeface="Aptos" panose="020B0004020202020204" pitchFamily="34" charset="0"/>
                <a:cs typeface="Times New Roman"/>
              </a:rPr>
              <a:t>wide-angle </a:t>
            </a:r>
            <a:r>
              <a:rPr lang="en-GB" sz="1800" b="1" kern="100">
                <a:solidFill>
                  <a:schemeClr val="accent1"/>
                </a:solidFill>
                <a:ea typeface="Aptos" panose="020B0004020202020204" pitchFamily="34" charset="0"/>
                <a:cs typeface="Times New Roman"/>
              </a:rPr>
              <a:t>lens </a:t>
            </a:r>
            <a:r>
              <a:rPr lang="en-GB" sz="1800" kern="100">
                <a:ea typeface="Aptos" panose="020B0004020202020204" pitchFamily="34" charset="0"/>
                <a:cs typeface="Times New Roman"/>
              </a:rPr>
              <a:t>is enhanced with </a:t>
            </a:r>
            <a:r>
              <a:rPr lang="en-GB" sz="1800" b="1" kern="100">
                <a:solidFill>
                  <a:schemeClr val="accent1"/>
                </a:solidFill>
                <a:effectLst/>
                <a:ea typeface="Aptos" panose="020B0004020202020204" pitchFamily="34" charset="0"/>
                <a:cs typeface="Times New Roman"/>
              </a:rPr>
              <a:t>adaptive face zooming </a:t>
            </a:r>
            <a:r>
              <a:rPr lang="en-GB" sz="1800" kern="100">
                <a:effectLst/>
                <a:ea typeface="Aptos" panose="020B0004020202020204" pitchFamily="34" charset="0"/>
                <a:cs typeface="Times New Roman"/>
              </a:rPr>
              <a:t>for excellent visitor verification.</a:t>
            </a:r>
            <a:endParaRPr lang="en-US" sz="1800" kern="100">
              <a:effectLst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5731874-D624-D1F5-6B62-BF1377B4F7E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373" r="20373"/>
          <a:stretch/>
        </p:blipFill>
        <p:spPr/>
      </p:pic>
    </p:spTree>
    <p:extLst>
      <p:ext uri="{BB962C8B-B14F-4D97-AF65-F5344CB8AC3E}">
        <p14:creationId xmlns:p14="http://schemas.microsoft.com/office/powerpoint/2010/main" val="36802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 IP Force 2.0 </a:t>
            </a:r>
            <a:r>
              <a:rPr lang="en-GB">
                <a:solidFill>
                  <a:schemeClr val="accent1"/>
                </a:solidFill>
              </a:rPr>
              <a:t>features</a:t>
            </a:r>
            <a:br>
              <a:rPr lang="en-GB"/>
            </a:br>
            <a:endParaRPr lang="en-GB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82942" y="4195466"/>
            <a:ext cx="3007255" cy="1903795"/>
          </a:xfrm>
        </p:spPr>
        <p:txBody>
          <a:bodyPr/>
          <a:lstStyle/>
          <a:p>
            <a:r>
              <a:rPr lang="en-GB" b="1"/>
              <a:t>Clear, reliable sound</a:t>
            </a:r>
            <a:endParaRPr lang="en-GB" b="1" noProof="0"/>
          </a:p>
          <a:p>
            <a:r>
              <a:rPr lang="en-US" sz="1600">
                <a:ea typeface="Aptos" panose="020B0004020202020204" pitchFamily="34" charset="0"/>
                <a:cs typeface="Times New Roman" panose="02020603050405020304" pitchFamily="18" charset="0"/>
              </a:rPr>
              <a:t>Noise cancellation, a high-volume speaker, adaptive volume, and automatic audio-loop tests all ensure </a:t>
            </a:r>
            <a:r>
              <a:rPr lang="en-US" sz="1600" b="1">
                <a:solidFill>
                  <a:schemeClr val="accent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effective communication you can count on </a:t>
            </a:r>
            <a:r>
              <a:rPr lang="en-US" sz="1600">
                <a:ea typeface="Aptos" panose="020B0004020202020204" pitchFamily="34" charset="0"/>
                <a:cs typeface="Times New Roman" panose="02020603050405020304" pitchFamily="18" charset="0"/>
              </a:rPr>
              <a:t>in loud, busy environments.</a:t>
            </a:r>
          </a:p>
          <a:p>
            <a:endParaRPr lang="en-GB" sz="1600" noProof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52726" y="4185627"/>
            <a:ext cx="3007255" cy="2014206"/>
          </a:xfrm>
        </p:spPr>
        <p:txBody>
          <a:bodyPr/>
          <a:lstStyle/>
          <a:p>
            <a:r>
              <a:rPr lang="en-US" b="1"/>
              <a:t>Robust access control</a:t>
            </a:r>
          </a:p>
          <a:p>
            <a:r>
              <a:rPr lang="en-US" sz="1600"/>
              <a:t>Choose from RFID, keypad, or button units.</a:t>
            </a:r>
          </a:p>
          <a:p>
            <a:r>
              <a:rPr lang="en-US" sz="1600"/>
              <a:t>OSDP support also e</a:t>
            </a:r>
            <a:r>
              <a:rPr lang="en-US" sz="1600" noProof="0" err="1"/>
              <a:t>nables</a:t>
            </a:r>
            <a:r>
              <a:rPr lang="en-US" sz="1600" noProof="0"/>
              <a:t> </a:t>
            </a:r>
            <a:r>
              <a:rPr lang="en-US" sz="1600" b="1" noProof="0">
                <a:solidFill>
                  <a:schemeClr val="accent1"/>
                </a:solidFill>
              </a:rPr>
              <a:t>encrypted RFID access </a:t>
            </a:r>
            <a:r>
              <a:rPr lang="en-US" sz="1600" noProof="0"/>
              <a:t>and communication with third-party access control systems</a:t>
            </a:r>
            <a:endParaRPr lang="en-GB" sz="1600" noProof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2578" y="4192919"/>
            <a:ext cx="3007255" cy="2006914"/>
          </a:xfrm>
        </p:spPr>
        <p:txBody>
          <a:bodyPr/>
          <a:lstStyle/>
          <a:p>
            <a:r>
              <a:rPr lang="en-GB" b="1"/>
              <a:t>QR code access</a:t>
            </a:r>
          </a:p>
          <a:p>
            <a:r>
              <a:rPr lang="en-US" sz="1600" noProof="0"/>
              <a:t>The </a:t>
            </a:r>
            <a:r>
              <a:rPr lang="en-US" sz="1600" b="1" noProof="0">
                <a:solidFill>
                  <a:schemeClr val="accent1"/>
                </a:solidFill>
              </a:rPr>
              <a:t>Axis ARTPEC-8 </a:t>
            </a:r>
            <a:r>
              <a:rPr lang="en-US" sz="1600" noProof="0"/>
              <a:t>powers multiple advanced features, including QR code reading.</a:t>
            </a:r>
          </a:p>
          <a:p>
            <a:r>
              <a:rPr lang="en-US" sz="1600" noProof="0"/>
              <a:t>Use it to</a:t>
            </a:r>
            <a:r>
              <a:rPr lang="en-US" sz="1600" b="1" noProof="0">
                <a:solidFill>
                  <a:schemeClr val="accent1"/>
                </a:solidFill>
              </a:rPr>
              <a:t> assign guests QR code access </a:t>
            </a:r>
            <a:r>
              <a:rPr lang="en-US" sz="1600" noProof="0"/>
              <a:t>in advance to ensure seamless guest entry.</a:t>
            </a:r>
            <a:endParaRPr lang="en-GB" sz="1600" noProof="0"/>
          </a:p>
        </p:txBody>
      </p:sp>
      <p:pic>
        <p:nvPicPr>
          <p:cNvPr id="19" name="Zástupný symbol obrázku 18" descr="Voice outline">
            <a:extLst>
              <a:ext uri="{FF2B5EF4-FFF2-40B4-BE49-F238E27FC236}">
                <a16:creationId xmlns:a16="http://schemas.microsoft.com/office/drawing/2014/main" id="{A048A6E9-2CEF-EC11-9C76-3E65144CB89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82942" y="3637294"/>
            <a:ext cx="554037" cy="555625"/>
          </a:xfrm>
        </p:spPr>
      </p:pic>
      <p:pic>
        <p:nvPicPr>
          <p:cNvPr id="25" name="Zástupný symbol obrázku 24" descr="Klíč obrys">
            <a:extLst>
              <a:ext uri="{FF2B5EF4-FFF2-40B4-BE49-F238E27FC236}">
                <a16:creationId xmlns:a16="http://schemas.microsoft.com/office/drawing/2014/main" id="{3D58EC12-6326-03F2-2A06-84FCEFBAFEA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52727" y="3642820"/>
            <a:ext cx="554037" cy="555625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C8CCF03-208F-D9CC-D124-E0E3BB0282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r="967" b="11053"/>
          <a:stretch/>
        </p:blipFill>
        <p:spPr>
          <a:xfrm>
            <a:off x="4314492" y="1757524"/>
            <a:ext cx="3578225" cy="1759399"/>
          </a:xfrm>
        </p:spPr>
      </p:pic>
      <p:pic>
        <p:nvPicPr>
          <p:cNvPr id="14" name="Picture Placeholder 12">
            <a:extLst>
              <a:ext uri="{FF2B5EF4-FFF2-40B4-BE49-F238E27FC236}">
                <a16:creationId xmlns:a16="http://schemas.microsoft.com/office/drawing/2014/main" id="{B8B9C7A4-C460-89A4-0095-C2452738EE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9" b="18276"/>
          <a:stretch/>
        </p:blipFill>
        <p:spPr>
          <a:xfrm>
            <a:off x="222941" y="1755937"/>
            <a:ext cx="3578225" cy="1759399"/>
          </a:xfrm>
        </p:spPr>
      </p:pic>
      <p:pic>
        <p:nvPicPr>
          <p:cNvPr id="15" name="Picture Placeholder 12">
            <a:extLst>
              <a:ext uri="{FF2B5EF4-FFF2-40B4-BE49-F238E27FC236}">
                <a16:creationId xmlns:a16="http://schemas.microsoft.com/office/drawing/2014/main" id="{926F6481-AA64-5404-DC34-F2E092BD0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9" b="11989"/>
          <a:stretch/>
        </p:blipFill>
        <p:spPr>
          <a:xfrm>
            <a:off x="8390836" y="1755937"/>
            <a:ext cx="3578225" cy="1759399"/>
          </a:xfrm>
          <a:prstGeom prst="round2SameRect">
            <a:avLst>
              <a:gd name="adj1" fmla="val 5456"/>
              <a:gd name="adj2" fmla="val 0"/>
            </a:avLst>
          </a:prstGeom>
        </p:spPr>
      </p:pic>
      <p:pic>
        <p:nvPicPr>
          <p:cNvPr id="26" name="Zástupný symbol obrázku 18" descr="Qr Code outline">
            <a:extLst>
              <a:ext uri="{FF2B5EF4-FFF2-40B4-BE49-F238E27FC236}">
                <a16:creationId xmlns:a16="http://schemas.microsoft.com/office/drawing/2014/main" id="{1E28C31C-7862-E8C5-DA11-8FFC500199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92578" y="3631590"/>
            <a:ext cx="554037" cy="5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/>
              <a:t>2N IP Safety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3429000"/>
            <a:ext cx="3582444" cy="768015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Designed </a:t>
            </a:r>
            <a:r>
              <a:rPr lang="en-US" i="0">
                <a:solidFill>
                  <a:srgbClr val="000000"/>
                </a:solidFill>
                <a:effectLst/>
              </a:rPr>
              <a:t>for emergency communications</a:t>
            </a:r>
            <a:r>
              <a:rPr lang="en-US"/>
              <a:t>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326335"/>
            <a:ext cx="3582443" cy="1770282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 Reliable communication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 IK10 &amp; IP69K certified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 Always visible and functional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 Integrates into existing systems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/>
              <a:t> Choose from three versions: one button, two buttons, or a raised emergency button.</a:t>
            </a:r>
            <a:endParaRPr lang="en-US" b="0" i="0">
              <a:effectLst/>
            </a:endParaRPr>
          </a:p>
        </p:txBody>
      </p:sp>
      <p:pic>
        <p:nvPicPr>
          <p:cNvPr id="14" name="Picture 13" descr="A person wearing a mask and safety vest&#10;&#10;AI-generated content may be incorrect.">
            <a:extLst>
              <a:ext uri="{FF2B5EF4-FFF2-40B4-BE49-F238E27FC236}">
                <a16:creationId xmlns:a16="http://schemas.microsoft.com/office/drawing/2014/main" id="{7838D0FD-B422-60AB-E61F-7BF0F1B6E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44"/>
          <a:stretch/>
        </p:blipFill>
        <p:spPr>
          <a:xfrm>
            <a:off x="4432151" y="0"/>
            <a:ext cx="775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941825" cy="1746060"/>
          </a:xfrm>
        </p:spPr>
        <p:txBody>
          <a:bodyPr/>
          <a:lstStyle/>
          <a:p>
            <a:r>
              <a:rPr lang="en-GB" sz="6000"/>
              <a:t>2N IP One</a:t>
            </a:r>
            <a:endParaRPr lang="en-US" sz="6000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5391100"/>
            <a:ext cx="3582444" cy="768015"/>
          </a:xfrm>
        </p:spPr>
        <p:txBody>
          <a:bodyPr/>
          <a:lstStyle/>
          <a:p>
            <a:r>
              <a:rPr lang="en-GB" sz="2400"/>
              <a:t>One Family. One Home. One </a:t>
            </a:r>
            <a:r>
              <a:rPr lang="en-GB" sz="2400">
                <a:solidFill>
                  <a:schemeClr val="accent1"/>
                </a:solidFill>
              </a:rPr>
              <a:t>Smart Intercom.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5" name="Zástupný symbol obrázku 6" descr="Obsah obrázku elektronika, Elektronické zařízení, kruh, Reprobedna&#10;&#10;Popis byl vytvořen automaticky">
            <a:extLst>
              <a:ext uri="{FF2B5EF4-FFF2-40B4-BE49-F238E27FC236}">
                <a16:creationId xmlns:a16="http://schemas.microsoft.com/office/drawing/2014/main" id="{96387558-7ED1-B731-7043-E2D4A4F63DDE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37" b="7609"/>
          <a:stretch/>
        </p:blipFill>
        <p:spPr>
          <a:xfrm>
            <a:off x="4717144" y="0"/>
            <a:ext cx="7474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Discover the 2N IP One 💥 A powerful IP intercom for family homes 🏡">
            <a:hlinkClick r:id="" action="ppaction://media"/>
            <a:extLst>
              <a:ext uri="{FF2B5EF4-FFF2-40B4-BE49-F238E27FC236}">
                <a16:creationId xmlns:a16="http://schemas.microsoft.com/office/drawing/2014/main" id="{8599DE74-8018-48C2-AFFB-CBA98B5069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64AE977-E970-8725-D720-37E30438C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4850029" cy="1746060"/>
          </a:xfrm>
        </p:spPr>
        <p:txBody>
          <a:bodyPr/>
          <a:lstStyle/>
          <a:p>
            <a:r>
              <a:rPr lang="en-GB"/>
              <a:t>2N IP One </a:t>
            </a:r>
            <a:br>
              <a:rPr lang="en-GB"/>
            </a:br>
            <a:r>
              <a:rPr lang="en-GB">
                <a:solidFill>
                  <a:schemeClr val="accent1"/>
                </a:solidFill>
              </a:rPr>
              <a:t>features</a:t>
            </a:r>
            <a:br>
              <a:rPr lang="en-GB"/>
            </a:b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8815B28-812E-13D2-CEF5-C7A86E6E57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3594913"/>
            <a:ext cx="4581903" cy="2971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Great durability</a:t>
            </a:r>
          </a:p>
          <a:p>
            <a:pPr>
              <a:lnSpc>
                <a:spcPct val="100000"/>
              </a:lnSpc>
            </a:pPr>
            <a:endParaRPr lang="en-US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This is no ordinary plastic video doorbell.</a:t>
            </a:r>
          </a:p>
          <a:p>
            <a:pPr>
              <a:lnSpc>
                <a:spcPct val="100000"/>
              </a:lnSpc>
            </a:pPr>
            <a:r>
              <a:rPr lang="en-US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W</a:t>
            </a:r>
            <a:r>
              <a:rPr lang="en-US" sz="1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ith </a:t>
            </a:r>
            <a:r>
              <a:rPr lang="en-US" sz="1800" b="1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IP66 &amp; IK08 </a:t>
            </a:r>
            <a:r>
              <a:rPr lang="en-US" sz="1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certifications, the 2N IP One is</a:t>
            </a:r>
            <a:r>
              <a:rPr lang="en-US" sz="1800" b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truly durable. </a:t>
            </a:r>
          </a:p>
          <a:p>
            <a:pPr>
              <a:lnSpc>
                <a:spcPct val="100000"/>
              </a:lnSpc>
            </a:pPr>
            <a:r>
              <a:rPr lang="en-US" sz="1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body is made of high-quality </a:t>
            </a:r>
            <a:r>
              <a:rPr lang="en-US" sz="1800" b="1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anodized aluminum</a:t>
            </a:r>
            <a:r>
              <a:rPr lang="en-US" sz="1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which ensures exceptional </a:t>
            </a:r>
            <a:r>
              <a:rPr lang="en-US" sz="1800" b="1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resistance to vandals, water, and dust</a:t>
            </a:r>
            <a:r>
              <a:rPr lang="en-US" sz="1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Zástupný symbol obrázku 4" descr="Obsah obrázku elektronika, kruh, snímek obrazovky, Elektronické zařízení&#10;&#10;Popis byl vytvořen automaticky">
            <a:extLst>
              <a:ext uri="{FF2B5EF4-FFF2-40B4-BE49-F238E27FC236}">
                <a16:creationId xmlns:a16="http://schemas.microsoft.com/office/drawing/2014/main" id="{770500B3-98B2-3FDA-D6BF-AB6311F8A1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44" r="-1" b="-9244"/>
          <a:stretch/>
        </p:blipFill>
        <p:spPr>
          <a:xfrm>
            <a:off x="5202238" y="0"/>
            <a:ext cx="6989762" cy="6858000"/>
          </a:xfr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21932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5E6C7-08E3-1165-4A19-C468E4667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8447810" cy="1269731"/>
          </a:xfrm>
        </p:spPr>
        <p:txBody>
          <a:bodyPr/>
          <a:lstStyle/>
          <a:p>
            <a:r>
              <a:rPr lang="cs-CZ"/>
              <a:t>IP benefits over </a:t>
            </a:r>
            <a:r>
              <a:rPr lang="en-GB"/>
              <a:t>2-wire</a:t>
            </a:r>
            <a:r>
              <a:rPr lang="cs-CZ"/>
              <a:t> network</a:t>
            </a:r>
            <a:r>
              <a:rPr lang="en-GB"/>
              <a:t>s: </a:t>
            </a:r>
            <a:r>
              <a:rPr lang="en-GB">
                <a:solidFill>
                  <a:schemeClr val="accent1"/>
                </a:solidFill>
              </a:rPr>
              <a:t>in detail</a:t>
            </a:r>
            <a:endParaRPr lang="en-US"/>
          </a:p>
        </p:txBody>
      </p:sp>
      <p:pic>
        <p:nvPicPr>
          <p:cNvPr id="15" name="Picture Placeholder 14" descr="A digital network connection">
            <a:extLst>
              <a:ext uri="{FF2B5EF4-FFF2-40B4-BE49-F238E27FC236}">
                <a16:creationId xmlns:a16="http://schemas.microsoft.com/office/drawing/2014/main" id="{3D18C44D-99C8-2DDD-69CB-C1FDC9C65F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4" b="24754"/>
          <a:stretch>
            <a:fillRect/>
          </a:stretch>
        </p:blipFill>
        <p:spPr>
          <a:xfrm>
            <a:off x="4314825" y="1747838"/>
            <a:ext cx="3578225" cy="1528762"/>
          </a:xfrm>
        </p:spPr>
      </p:pic>
      <p:pic>
        <p:nvPicPr>
          <p:cNvPr id="17" name="Picture Placeholder 16" descr="A person using a phone to open a device&#10;&#10;AI-generated content may be incorrect.">
            <a:extLst>
              <a:ext uri="{FF2B5EF4-FFF2-40B4-BE49-F238E27FC236}">
                <a16:creationId xmlns:a16="http://schemas.microsoft.com/office/drawing/2014/main" id="{6EE4F856-79E0-6267-5140-133490CBB3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5" b="21505"/>
          <a:stretch>
            <a:fillRect/>
          </a:stretch>
        </p:blipFill>
        <p:spPr>
          <a:xfrm>
            <a:off x="8391525" y="1747838"/>
            <a:ext cx="3576638" cy="1528762"/>
          </a:xfrm>
        </p:spPr>
      </p:pic>
      <p:pic>
        <p:nvPicPr>
          <p:cNvPr id="13" name="Picture Placeholder 12" descr="Close-up of a server network panel with lights and cables">
            <a:extLst>
              <a:ext uri="{FF2B5EF4-FFF2-40B4-BE49-F238E27FC236}">
                <a16:creationId xmlns:a16="http://schemas.microsoft.com/office/drawing/2014/main" id="{49BF2F64-86EB-6AC2-AD96-BC8E5E645C8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9" b="18249"/>
          <a:stretch>
            <a:fillRect/>
          </a:stretch>
        </p:blipFill>
        <p:spPr>
          <a:xfrm>
            <a:off x="247650" y="1747838"/>
            <a:ext cx="3578225" cy="151447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EC9794-7935-8F26-C798-8CA8A7EAD3B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05326" y="3434980"/>
            <a:ext cx="3209924" cy="2566544"/>
          </a:xfrm>
        </p:spPr>
        <p:txBody>
          <a:bodyPr/>
          <a:lstStyle/>
          <a:p>
            <a:r>
              <a:rPr lang="en-GB" b="1"/>
              <a:t>Easy i</a:t>
            </a:r>
            <a:r>
              <a:rPr lang="cs-CZ" b="1"/>
              <a:t>ntegration </a:t>
            </a:r>
            <a:endParaRPr lang="en-GB" b="1"/>
          </a:p>
          <a:p>
            <a:r>
              <a:rPr lang="cs-CZ" sz="1600"/>
              <a:t>IP systems can </a:t>
            </a:r>
            <a:r>
              <a:rPr lang="cs-CZ" sz="1600" b="1">
                <a:solidFill>
                  <a:schemeClr val="accent1"/>
                </a:solidFill>
              </a:rPr>
              <a:t>integrate seamlessly</a:t>
            </a:r>
            <a:r>
              <a:rPr lang="cs-CZ" sz="1600"/>
              <a:t> with </a:t>
            </a:r>
            <a:r>
              <a:rPr lang="en-GB" sz="1600"/>
              <a:t>other </a:t>
            </a:r>
            <a:r>
              <a:rPr lang="cs-CZ" sz="1600"/>
              <a:t>devices and systems</a:t>
            </a:r>
            <a:r>
              <a:rPr lang="en-GB" sz="1600"/>
              <a:t>, such as access control,  security cameras, smart homes, and building management systems.</a:t>
            </a:r>
          </a:p>
          <a:p>
            <a:r>
              <a:rPr lang="en-GB" sz="1600"/>
              <a:t>2-wire</a:t>
            </a:r>
            <a:r>
              <a:rPr lang="cs-CZ" sz="1600"/>
              <a:t> systems use </a:t>
            </a:r>
            <a:r>
              <a:rPr lang="en-GB" sz="1600" b="1">
                <a:solidFill>
                  <a:schemeClr val="accent1"/>
                </a:solidFill>
              </a:rPr>
              <a:t>closed</a:t>
            </a:r>
            <a:r>
              <a:rPr lang="cs-CZ" sz="1600" b="1">
                <a:solidFill>
                  <a:schemeClr val="accent1"/>
                </a:solidFill>
              </a:rPr>
              <a:t> protocols</a:t>
            </a:r>
            <a:r>
              <a:rPr lang="en-GB" sz="1600"/>
              <a:t>, so they require</a:t>
            </a:r>
            <a:r>
              <a:rPr lang="cs-CZ" sz="1600"/>
              <a:t> specialized development for every </a:t>
            </a:r>
            <a:r>
              <a:rPr lang="en-GB" sz="1600"/>
              <a:t>integration.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A43781-3A9C-B702-CF56-E430730B064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511373" y="3444947"/>
            <a:ext cx="3316760" cy="2736500"/>
          </a:xfrm>
        </p:spPr>
        <p:txBody>
          <a:bodyPr/>
          <a:lstStyle/>
          <a:p>
            <a:r>
              <a:rPr lang="en-GB" b="1"/>
              <a:t>Advanced features</a:t>
            </a:r>
          </a:p>
          <a:p>
            <a:r>
              <a:rPr lang="cs-CZ" sz="1600"/>
              <a:t>IP systems offer a </a:t>
            </a:r>
            <a:r>
              <a:rPr lang="cs-CZ" sz="1600" b="1">
                <a:solidFill>
                  <a:schemeClr val="accent1"/>
                </a:solidFill>
              </a:rPr>
              <a:t>wide range of advanced features</a:t>
            </a:r>
            <a:r>
              <a:rPr lang="en-US" sz="1600"/>
              <a:t>, including motion detection, video analytics, cloud storage, automation, and</a:t>
            </a:r>
            <a:r>
              <a:rPr lang="cs-CZ" sz="1600"/>
              <a:t> software-based control. </a:t>
            </a:r>
            <a:endParaRPr lang="en-GB" sz="1600"/>
          </a:p>
          <a:p>
            <a:r>
              <a:rPr lang="en-GB" sz="1600"/>
              <a:t>2-wire</a:t>
            </a:r>
            <a:r>
              <a:rPr lang="cs-CZ" sz="1600"/>
              <a:t> intercom systems have </a:t>
            </a:r>
            <a:r>
              <a:rPr lang="cs-CZ" sz="1600" b="1">
                <a:solidFill>
                  <a:schemeClr val="accent1"/>
                </a:solidFill>
              </a:rPr>
              <a:t>basic features </a:t>
            </a:r>
            <a:r>
              <a:rPr lang="cs-CZ" sz="1600"/>
              <a:t>with </a:t>
            </a:r>
            <a:r>
              <a:rPr lang="en-GB" sz="1600"/>
              <a:t>minimal</a:t>
            </a:r>
            <a:r>
              <a:rPr lang="cs-CZ" sz="1600"/>
              <a:t> </a:t>
            </a:r>
            <a:r>
              <a:rPr lang="en-GB" sz="1600"/>
              <a:t>potential for adding additional</a:t>
            </a:r>
            <a:r>
              <a:rPr lang="cs-CZ" sz="1600"/>
              <a:t> functions</a:t>
            </a:r>
            <a:r>
              <a:rPr lang="en-GB" sz="1600"/>
              <a:t>.</a:t>
            </a:r>
            <a:endParaRPr lang="cs-CZ" sz="16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5121DC-D890-CBE9-4CAF-9D1F9E4D6A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3867" y="3444946"/>
            <a:ext cx="3345337" cy="2777143"/>
          </a:xfrm>
        </p:spPr>
        <p:txBody>
          <a:bodyPr/>
          <a:lstStyle/>
          <a:p>
            <a:r>
              <a:rPr lang="cs-CZ" b="1"/>
              <a:t>Use of common infrastructure</a:t>
            </a:r>
          </a:p>
          <a:p>
            <a:r>
              <a:rPr lang="cs-CZ" sz="1600"/>
              <a:t>IP devices communicate over </a:t>
            </a:r>
            <a:r>
              <a:rPr lang="en-US" sz="1600"/>
              <a:t>a local area network (LAN), a </a:t>
            </a:r>
            <a:r>
              <a:rPr lang="en-US" sz="1600" b="1">
                <a:solidFill>
                  <a:schemeClr val="accent1"/>
                </a:solidFill>
              </a:rPr>
              <a:t>common infrastructure </a:t>
            </a:r>
            <a:r>
              <a:rPr lang="en-US" sz="1600"/>
              <a:t>found </a:t>
            </a:r>
            <a:r>
              <a:rPr lang="cs-CZ" sz="1600"/>
              <a:t>in most homes and businesses. </a:t>
            </a:r>
            <a:endParaRPr lang="en-GB" sz="1600"/>
          </a:p>
          <a:p>
            <a:r>
              <a:rPr lang="en-GB" sz="1600"/>
              <a:t>2-wire</a:t>
            </a:r>
            <a:r>
              <a:rPr lang="cs-CZ" sz="1600"/>
              <a:t> systems </a:t>
            </a:r>
            <a:r>
              <a:rPr lang="en-GB" sz="1600" b="1">
                <a:solidFill>
                  <a:schemeClr val="accent1"/>
                </a:solidFill>
              </a:rPr>
              <a:t>require </a:t>
            </a:r>
            <a:r>
              <a:rPr lang="cs-CZ" sz="1600" b="1">
                <a:solidFill>
                  <a:schemeClr val="accent1"/>
                </a:solidFill>
              </a:rPr>
              <a:t>dedicated wiring</a:t>
            </a:r>
            <a:r>
              <a:rPr lang="en-GB" sz="1600"/>
              <a:t>, which limits</a:t>
            </a:r>
            <a:r>
              <a:rPr lang="cs-CZ" sz="1600"/>
              <a:t> power, distance and</a:t>
            </a:r>
            <a:r>
              <a:rPr lang="en-GB" sz="1600"/>
              <a:t> the</a:t>
            </a:r>
            <a:r>
              <a:rPr lang="cs-CZ" sz="1600"/>
              <a:t> number of devices</a:t>
            </a:r>
            <a:r>
              <a:rPr lang="en-GB" sz="1600"/>
              <a:t>.</a:t>
            </a:r>
            <a:endParaRPr lang="cs-CZ" sz="16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9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BADC301-12DA-7BAF-16FD-83CE9CC90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7B065-0104-06D2-05CA-82F7B64E0F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 IP One </a:t>
            </a:r>
            <a:r>
              <a:rPr lang="en-GB">
                <a:solidFill>
                  <a:schemeClr val="accent1"/>
                </a:solidFill>
              </a:rPr>
              <a:t>features</a:t>
            </a:r>
            <a:br>
              <a:rPr lang="en-GB"/>
            </a:b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5BC13BF-4B75-9723-7A5B-67EA887F3B5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449575"/>
            <a:ext cx="3007255" cy="1903795"/>
          </a:xfrm>
        </p:spPr>
        <p:txBody>
          <a:bodyPr/>
          <a:lstStyle/>
          <a:p>
            <a:r>
              <a:rPr lang="en-US" b="1"/>
              <a:t>Full HD surveillance</a:t>
            </a:r>
          </a:p>
          <a:p>
            <a:r>
              <a:rPr lang="en-GB" sz="1600" b="1" kern="100">
                <a:solidFill>
                  <a:srgbClr val="0088EF"/>
                </a:solidFill>
                <a:latin typeface="+mj-lt"/>
                <a:cs typeface="Times New Roman" panose="02020603050405020304" pitchFamily="18" charset="0"/>
              </a:rPr>
              <a:t>E</a:t>
            </a:r>
            <a:r>
              <a:rPr lang="cs-CZ" sz="1600" b="1" kern="100">
                <a:solidFill>
                  <a:srgbClr val="0088EF"/>
                </a:solidFill>
                <a:latin typeface="+mj-lt"/>
                <a:cs typeface="Times New Roman" panose="02020603050405020304" pitchFamily="18" charset="0"/>
              </a:rPr>
              <a:t>nhance home security</a:t>
            </a:r>
            <a:r>
              <a:rPr lang="en-GB" sz="1600" b="1" kern="100">
                <a:solidFill>
                  <a:srgbClr val="0088EF"/>
                </a:solidFill>
                <a:latin typeface="+mj-lt"/>
                <a:cs typeface="Times New Roman" panose="02020603050405020304" pitchFamily="18" charset="0"/>
              </a:rPr>
              <a:t> with </a:t>
            </a:r>
            <a:r>
              <a:rPr lang="en-GB" sz="1600" kern="100">
                <a:latin typeface="+mj-lt"/>
                <a:cs typeface="Times New Roman" panose="02020603050405020304" pitchFamily="18" charset="0"/>
              </a:rPr>
              <a:t>motion detection. Residents will be notified, and the Full HD camera will record the surroundings immediately</a:t>
            </a:r>
            <a:br>
              <a:rPr lang="cs-CZ" sz="1600"/>
            </a:br>
            <a:endParaRPr lang="en-GB" sz="160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F885A24-CF8C-6EB4-E22E-30C9B11544A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81982" y="4461981"/>
            <a:ext cx="3007255" cy="1200329"/>
          </a:xfrm>
        </p:spPr>
        <p:txBody>
          <a:bodyPr/>
          <a:lstStyle/>
          <a:p>
            <a:r>
              <a:rPr lang="en-GB" b="1"/>
              <a:t>Easy integration</a:t>
            </a:r>
          </a:p>
          <a:p>
            <a:r>
              <a:rPr lang="en-GB" sz="16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Based on </a:t>
            </a:r>
            <a:r>
              <a:rPr lang="en-GB" sz="1600" b="1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open protocols</a:t>
            </a:r>
            <a:r>
              <a:rPr lang="en-GB" sz="1600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supporting </a:t>
            </a:r>
            <a:r>
              <a:rPr lang="en-GB" sz="1600" b="1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multiple plug-ins</a:t>
            </a:r>
            <a:r>
              <a:rPr lang="en-GB" sz="16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you can </a:t>
            </a:r>
            <a:r>
              <a:rPr lang="en-US" sz="16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integrate the intercom easily </a:t>
            </a:r>
            <a:r>
              <a:rPr lang="en-US" sz="16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with leading </a:t>
            </a:r>
            <a:r>
              <a:rPr lang="en-GB" sz="16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third-party technology</a:t>
            </a:r>
            <a:endParaRPr lang="cs-CZ" sz="1600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b="1"/>
          </a:p>
          <a:p>
            <a:r>
              <a:rPr lang="en-GB" sz="1600"/>
              <a:t>.</a:t>
            </a:r>
          </a:p>
        </p:txBody>
      </p:sp>
      <p:pic>
        <p:nvPicPr>
          <p:cNvPr id="19" name="Zástupný symbol obrázku 18" descr="Web cam outline">
            <a:extLst>
              <a:ext uri="{FF2B5EF4-FFF2-40B4-BE49-F238E27FC236}">
                <a16:creationId xmlns:a16="http://schemas.microsoft.com/office/drawing/2014/main" id="{EF2EA5B6-2D7A-DACA-1B73-F81D17E8747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70247" y="3917312"/>
            <a:ext cx="554037" cy="555625"/>
          </a:xfrm>
        </p:spPr>
      </p:pic>
      <p:pic>
        <p:nvPicPr>
          <p:cNvPr id="25" name="Zástupný symbol obrázku 24" descr="Work from home Wi-Fi outline">
            <a:extLst>
              <a:ext uri="{FF2B5EF4-FFF2-40B4-BE49-F238E27FC236}">
                <a16:creationId xmlns:a16="http://schemas.microsoft.com/office/drawing/2014/main" id="{B1E6535D-B0D4-5DA0-206B-A73756BE322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671587" y="3914481"/>
            <a:ext cx="554037" cy="555625"/>
          </a:xfrm>
        </p:spPr>
      </p:pic>
      <p:pic>
        <p:nvPicPr>
          <p:cNvPr id="22" name="Picture Placeholder 21" descr="Door Open outline">
            <a:extLst>
              <a:ext uri="{FF2B5EF4-FFF2-40B4-BE49-F238E27FC236}">
                <a16:creationId xmlns:a16="http://schemas.microsoft.com/office/drawing/2014/main" id="{C5A43869-5624-4ED5-7A5B-013FF608F29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43" r="143"/>
          <a:stretch>
            <a:fillRect/>
          </a:stretch>
        </p:blipFill>
        <p:spPr>
          <a:xfrm>
            <a:off x="512763" y="3914775"/>
            <a:ext cx="554037" cy="555625"/>
          </a:xfrm>
        </p:spPr>
      </p:pic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932741F0-3097-2121-9A03-BCD86FA3EE01}"/>
              </a:ext>
            </a:extLst>
          </p:cNvPr>
          <p:cNvSpPr txBox="1">
            <a:spLocks/>
          </p:cNvSpPr>
          <p:nvPr/>
        </p:nvSpPr>
        <p:spPr>
          <a:xfrm>
            <a:off x="458512" y="4470106"/>
            <a:ext cx="3007255" cy="19037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Door control</a:t>
            </a:r>
          </a:p>
          <a:p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</a:rPr>
              <a:t>Connect the door strike </a:t>
            </a:r>
            <a:r>
              <a:rPr kumimoji="0" lang="en-US" altLang="en-US" sz="16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to the 2N IP One so that residents can answer the door via the My2N app/indoor station, let visitors in with QR codes, or unlock the door using the app.</a:t>
            </a:r>
          </a:p>
          <a:p>
            <a:br>
              <a:rPr lang="cs-CZ" sz="1600"/>
            </a:br>
            <a:endParaRPr lang="en-GB" sz="1600"/>
          </a:p>
        </p:txBody>
      </p:sp>
      <p:pic>
        <p:nvPicPr>
          <p:cNvPr id="23" name="Zástupný symbol obrázku 5" descr="Obsah obrázku interiér, design&#10;&#10;Popis byl vytvořen automaticky">
            <a:extLst>
              <a:ext uri="{FF2B5EF4-FFF2-40B4-BE49-F238E27FC236}">
                <a16:creationId xmlns:a16="http://schemas.microsoft.com/office/drawing/2014/main" id="{BF8CC276-BB04-69C2-35E3-7FF045FB2A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0" b="21150"/>
          <a:stretch>
            <a:fillRect/>
          </a:stretch>
        </p:blipFill>
        <p:spPr>
          <a:xfrm>
            <a:off x="8391525" y="1747838"/>
            <a:ext cx="3576638" cy="2063750"/>
          </a:xfrm>
        </p:spPr>
      </p:pic>
      <p:pic>
        <p:nvPicPr>
          <p:cNvPr id="26" name="Zástupný symbol obrázku 4" descr="Obsah obrázku osoba, přístroj, Elektronické zařízení, Mobilní telefon&#10;&#10;Popis byl vytvořen automaticky">
            <a:extLst>
              <a:ext uri="{FF2B5EF4-FFF2-40B4-BE49-F238E27FC236}">
                <a16:creationId xmlns:a16="http://schemas.microsoft.com/office/drawing/2014/main" id="{CC7BC44D-201E-F909-5A18-BFA188E69E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162" b="21162"/>
          <a:stretch>
            <a:fillRect/>
          </a:stretch>
        </p:blipFill>
        <p:spPr>
          <a:xfrm>
            <a:off x="4314825" y="1747838"/>
            <a:ext cx="3578225" cy="2063750"/>
          </a:xfrm>
        </p:spPr>
      </p:pic>
      <p:pic>
        <p:nvPicPr>
          <p:cNvPr id="27" name="Zástupný symbol obrázku 4">
            <a:extLst>
              <a:ext uri="{FF2B5EF4-FFF2-40B4-BE49-F238E27FC236}">
                <a16:creationId xmlns:a16="http://schemas.microsoft.com/office/drawing/2014/main" id="{FC0C1E44-4A3D-252F-FF5D-40E7F0BC52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9" b="20449"/>
          <a:stretch/>
        </p:blipFill>
        <p:spPr>
          <a:xfrm>
            <a:off x="238125" y="1747838"/>
            <a:ext cx="3578225" cy="2063750"/>
          </a:xfrm>
          <a:prstGeom prst="round2SameRect">
            <a:avLst>
              <a:gd name="adj1" fmla="val 5456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6032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/>
              <a:t>2N IP Solo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 great addition to smart home entrances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 Hidden HD camera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 Compact design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 Integrates with home automation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 Available in nickel and black</a:t>
            </a:r>
          </a:p>
        </p:txBody>
      </p:sp>
      <p:pic>
        <p:nvPicPr>
          <p:cNvPr id="9" name="Picture 8" descr="A gate to a house&#10;&#10;AI-generated content may be incorrect.">
            <a:extLst>
              <a:ext uri="{FF2B5EF4-FFF2-40B4-BE49-F238E27FC236}">
                <a16:creationId xmlns:a16="http://schemas.microsoft.com/office/drawing/2014/main" id="{8237F14C-7F65-DE58-A9B4-D17A4702B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1" t="23706" b="6902"/>
          <a:stretch/>
        </p:blipFill>
        <p:spPr>
          <a:xfrm>
            <a:off x="4557486" y="0"/>
            <a:ext cx="8331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61607-BE6F-D237-C522-D324106CE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45D22-6C12-C912-48AC-0149C7BECE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/>
              <a:t>2N IP Base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1EA4F-ABA6-F725-FC12-0433D0A4B0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Designed especially for smaller-scale installations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6B495F8-4B1C-18AD-28AD-0AFB8E8FA0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>
                <a:latin typeface="+mn-lt"/>
              </a:rPr>
              <a:t>Compact IP intercom with HD camera</a:t>
            </a:r>
            <a:br>
              <a:rPr lang="en-US" sz="2000" b="0">
                <a:latin typeface="+mn-lt"/>
              </a:rPr>
            </a:br>
            <a:endParaRPr lang="en-US" sz="2000" b="0">
              <a:latin typeface="+mn-lt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>
                <a:latin typeface="+mn-lt"/>
              </a:rPr>
              <a:t>High-quality video &amp; audio</a:t>
            </a:r>
            <a:br>
              <a:rPr lang="en-US" sz="2000" b="0">
                <a:latin typeface="+mn-lt"/>
              </a:rPr>
            </a:br>
            <a:endParaRPr lang="en-US" sz="2000" b="0">
              <a:latin typeface="+mn-lt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0">
                <a:latin typeface="+mn-lt"/>
              </a:rPr>
              <a:t>Very easy to install</a:t>
            </a:r>
            <a:endParaRPr lang="en-GB" sz="2000" b="0">
              <a:latin typeface="+mn-lt"/>
            </a:endParaRPr>
          </a:p>
        </p:txBody>
      </p:sp>
      <p:pic>
        <p:nvPicPr>
          <p:cNvPr id="7" name="Picture Placeholder 6" descr="A person pressing a finger on a phone&#10;&#10;AI-generated content may be incorrect.">
            <a:extLst>
              <a:ext uri="{FF2B5EF4-FFF2-40B4-BE49-F238E27FC236}">
                <a16:creationId xmlns:a16="http://schemas.microsoft.com/office/drawing/2014/main" id="{9E30D6F8-A0E3-DFC1-F500-A24AA85FE4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r="115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46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/>
              <a:t>2N IP Uni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4" y="3653015"/>
            <a:ext cx="3582444" cy="768015"/>
          </a:xfrm>
        </p:spPr>
        <p:txBody>
          <a:bodyPr/>
          <a:lstStyle/>
          <a:p>
            <a:r>
              <a:rPr lang="en-US"/>
              <a:t>For general-purpose outdoor and indoor environments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05735"/>
            <a:ext cx="4360925" cy="1770282"/>
          </a:xfrm>
        </p:spPr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b="0">
                <a:latin typeface="+mn-lt"/>
              </a:rPr>
              <a:t>Dependable communication with emergency services or helpdesks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b="0">
                <a:latin typeface="+mn-lt"/>
              </a:rPr>
              <a:t>Easy installation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b="0">
                <a:latin typeface="+mn-lt"/>
              </a:rPr>
              <a:t>Visual status signalling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b="0">
                <a:latin typeface="+mn-lt"/>
              </a:rPr>
              <a:t>Effectively replaces analogue intercoms</a:t>
            </a:r>
          </a:p>
        </p:txBody>
      </p:sp>
      <p:pic>
        <p:nvPicPr>
          <p:cNvPr id="8" name="Picture 7" descr="A close up of a device&#10;&#10;AI-generated content may be incorrect.">
            <a:extLst>
              <a:ext uri="{FF2B5EF4-FFF2-40B4-BE49-F238E27FC236}">
                <a16:creationId xmlns:a16="http://schemas.microsoft.com/office/drawing/2014/main" id="{C63FB807-76BF-8619-C932-96DD21C21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58" y="0"/>
            <a:ext cx="4540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0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/>
              <a:t>2N IP Audio Kit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OEM intercom intended for incorporation into a variety of devices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A</a:t>
            </a:r>
            <a:r>
              <a:rPr lang="en-US" sz="1800" b="0">
                <a:latin typeface="+mn-lt"/>
              </a:rPr>
              <a:t>dds value to both audio communication and remote surveillance and control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>
                <a:latin typeface="+mn-lt"/>
              </a:rPr>
              <a:t>A VoIP solution you don’t have to develop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>
                <a:latin typeface="+mn-lt"/>
              </a:rPr>
              <a:t>Remote </a:t>
            </a:r>
            <a:r>
              <a:rPr lang="en-US"/>
              <a:t>c</a:t>
            </a:r>
            <a:r>
              <a:rPr lang="en-US" sz="1800" b="0">
                <a:latin typeface="+mn-lt"/>
              </a:rPr>
              <a:t>onfiguration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>
                <a:latin typeface="+mn-lt"/>
              </a:rPr>
              <a:t>A wide range of connectors</a:t>
            </a:r>
            <a:endParaRPr lang="en-GB" sz="1800" b="0">
              <a:latin typeface="+mn-lt"/>
            </a:endParaRPr>
          </a:p>
        </p:txBody>
      </p:sp>
      <p:pic>
        <p:nvPicPr>
          <p:cNvPr id="8" name="Picture 7" descr="A white electronic device with green buttons&#10;&#10;AI-generated content may be incorrect.">
            <a:extLst>
              <a:ext uri="{FF2B5EF4-FFF2-40B4-BE49-F238E27FC236}">
                <a16:creationId xmlns:a16="http://schemas.microsoft.com/office/drawing/2014/main" id="{97A79E3A-8406-A30C-56C6-4074BDCDC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6" y="1228719"/>
            <a:ext cx="5326455" cy="422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7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Door Open outline">
            <a:extLst>
              <a:ext uri="{FF2B5EF4-FFF2-40B4-BE49-F238E27FC236}">
                <a16:creationId xmlns:a16="http://schemas.microsoft.com/office/drawing/2014/main" id="{710E099E-1E3E-AD7C-00E7-5087D83D942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55" b="2055"/>
          <a:stretch>
            <a:fillRect/>
          </a:stretch>
        </p:blipFill>
        <p:spPr>
          <a:xfrm>
            <a:off x="5918490" y="4773471"/>
            <a:ext cx="579437" cy="555625"/>
          </a:xfrm>
        </p:spPr>
      </p:pic>
      <p:pic>
        <p:nvPicPr>
          <p:cNvPr id="11" name="Picture Placeholder 10" descr="Signpost outline">
            <a:extLst>
              <a:ext uri="{FF2B5EF4-FFF2-40B4-BE49-F238E27FC236}">
                <a16:creationId xmlns:a16="http://schemas.microsoft.com/office/drawing/2014/main" id="{A2FEFC98-8A3A-D787-447C-4D8EEFE6577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055" b="2055"/>
          <a:stretch/>
        </p:blipFill>
        <p:spPr>
          <a:xfrm>
            <a:off x="2856731" y="2530952"/>
            <a:ext cx="579438" cy="555625"/>
          </a:xfrm>
        </p:spPr>
      </p:pic>
      <p:sp>
        <p:nvSpPr>
          <p:cNvPr id="45" name="Title 44">
            <a:extLst>
              <a:ext uri="{FF2B5EF4-FFF2-40B4-BE49-F238E27FC236}">
                <a16:creationId xmlns:a16="http://schemas.microsoft.com/office/drawing/2014/main" id="{7F417D27-4A62-F88F-D5A0-B4C9A64A9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7650224" cy="1746060"/>
          </a:xfrm>
        </p:spPr>
        <p:txBody>
          <a:bodyPr/>
          <a:lstStyle/>
          <a:p>
            <a:r>
              <a:rPr lang="en-US"/>
              <a:t>Key takeaways:</a:t>
            </a:r>
            <a:br>
              <a:rPr lang="en-US"/>
            </a:br>
            <a:r>
              <a:rPr lang="en-US"/>
              <a:t>Why choose </a:t>
            </a:r>
            <a:r>
              <a:rPr lang="en-US">
                <a:solidFill>
                  <a:schemeClr val="accent1"/>
                </a:solidFill>
              </a:rPr>
              <a:t>2N</a:t>
            </a:r>
            <a:r>
              <a:rPr lang="en-US"/>
              <a:t> </a:t>
            </a:r>
            <a:r>
              <a:rPr lang="en-US">
                <a:solidFill>
                  <a:schemeClr val="accent1"/>
                </a:solidFill>
              </a:rPr>
              <a:t>IP intercoms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D6FC7F83-8F71-2D39-F479-CC20C99BF9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107777" y="3221195"/>
            <a:ext cx="2414342" cy="411163"/>
          </a:xfrm>
        </p:spPr>
        <p:txBody>
          <a:bodyPr anchor="t"/>
          <a:lstStyle/>
          <a:p>
            <a:r>
              <a:rPr lang="en-US">
                <a:latin typeface="+mj-lt"/>
              </a:rPr>
              <a:t>Innovation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B8CC44DF-D79D-40E5-1293-7C922C2B60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98442" y="5354427"/>
            <a:ext cx="2406948" cy="411163"/>
          </a:xfrm>
        </p:spPr>
        <p:txBody>
          <a:bodyPr anchor="t"/>
          <a:lstStyle/>
          <a:p>
            <a:r>
              <a:rPr lang="en-US">
                <a:latin typeface="+mj-lt"/>
              </a:rPr>
              <a:t>Seamless access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82FDBD7F-8860-EAF1-8A79-26CC330B59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932556" y="3145867"/>
            <a:ext cx="3260427" cy="411163"/>
          </a:xfrm>
        </p:spPr>
        <p:txBody>
          <a:bodyPr anchor="t"/>
          <a:lstStyle/>
          <a:p>
            <a:r>
              <a:rPr lang="en-GB">
                <a:latin typeface="+mj-lt"/>
              </a:rPr>
              <a:t>Versatility: an </a:t>
            </a:r>
            <a:br>
              <a:rPr lang="en-GB">
                <a:latin typeface="+mj-lt"/>
              </a:rPr>
            </a:br>
            <a:r>
              <a:rPr lang="en-GB">
                <a:latin typeface="+mj-lt"/>
              </a:rPr>
              <a:t>intercom for any vertical</a:t>
            </a:r>
            <a:endParaRPr lang="en-US">
              <a:latin typeface="+mj-lt"/>
            </a:endParaRP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4C18332-815E-0ACC-5C32-C51F27B186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32556" y="5354427"/>
            <a:ext cx="2406948" cy="4111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+mj-lt"/>
              </a:rPr>
              <a:t>Easy integration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287AED1-91A2-5411-6676-D2A81EFEFC05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898442" y="3202183"/>
            <a:ext cx="3062876" cy="63256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anose="020B0604020202020204" pitchFamily="34" charset="0"/>
            </a:pPr>
            <a:r>
              <a:rPr lang="en-US" sz="2200" b="1">
                <a:latin typeface="+mj-lt"/>
              </a:rPr>
              <a:t>Built to last in </a:t>
            </a:r>
            <a:br>
              <a:rPr lang="en-US" sz="2200" b="1">
                <a:latin typeface="+mj-lt"/>
              </a:rPr>
            </a:br>
            <a:r>
              <a:rPr lang="en-US" sz="2200" b="1">
                <a:latin typeface="+mj-lt"/>
              </a:rPr>
              <a:t>the EU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6CA0E13-C7BA-3094-B222-10874AED2F9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96100" y="5362094"/>
            <a:ext cx="2580513" cy="77741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anose="020B0604020202020204" pitchFamily="34" charset="0"/>
            </a:pPr>
            <a:r>
              <a:rPr lang="en-US" sz="2200" b="1">
                <a:latin typeface="+mj-lt"/>
              </a:rPr>
              <a:t>Strong cybersecurity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3A6146D-D75C-B5B5-A3B0-EA36EDED961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040993" y="5335695"/>
            <a:ext cx="2709947" cy="120032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anose="020B0604020202020204" pitchFamily="34" charset="0"/>
            </a:pPr>
            <a:r>
              <a:rPr lang="en-US" sz="2200" b="1">
                <a:latin typeface="+mj-lt"/>
              </a:rPr>
              <a:t>Easy remote setup and management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7601C3F0-85CE-8977-8D2C-6B081915DA4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96100" y="3144919"/>
            <a:ext cx="2608189" cy="7140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Core part </a:t>
            </a:r>
            <a:br>
              <a:rPr kumimoji="0" lang="en-US" sz="22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22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of a 2N access solution</a:t>
            </a:r>
          </a:p>
        </p:txBody>
      </p:sp>
      <p:pic>
        <p:nvPicPr>
          <p:cNvPr id="16" name="Picture Placeholder 14" descr="Shield outline">
            <a:extLst>
              <a:ext uri="{FF2B5EF4-FFF2-40B4-BE49-F238E27FC236}">
                <a16:creationId xmlns:a16="http://schemas.microsoft.com/office/drawing/2014/main" id="{04A46DDB-5E6B-AC80-4BE0-34C5FBE9C7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055" b="2055"/>
          <a:stretch/>
        </p:blipFill>
        <p:spPr>
          <a:xfrm>
            <a:off x="223776" y="4760510"/>
            <a:ext cx="579437" cy="555625"/>
          </a:xfrm>
          <a:prstGeom prst="rect">
            <a:avLst/>
          </a:prstGeom>
        </p:spPr>
      </p:pic>
      <p:pic>
        <p:nvPicPr>
          <p:cNvPr id="17" name="Picture Placeholder 10" descr="Laptop outline">
            <a:extLst>
              <a:ext uri="{FF2B5EF4-FFF2-40B4-BE49-F238E27FC236}">
                <a16:creationId xmlns:a16="http://schemas.microsoft.com/office/drawing/2014/main" id="{AF1148D5-676E-E02F-097F-B55327CFB6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055" b="2055"/>
          <a:stretch/>
        </p:blipFill>
        <p:spPr>
          <a:xfrm>
            <a:off x="9107777" y="4715129"/>
            <a:ext cx="701120" cy="672307"/>
          </a:xfrm>
          <a:prstGeom prst="rect">
            <a:avLst/>
          </a:prstGeom>
        </p:spPr>
      </p:pic>
      <p:pic>
        <p:nvPicPr>
          <p:cNvPr id="19" name="Picture Placeholder 7">
            <a:extLst>
              <a:ext uri="{FF2B5EF4-FFF2-40B4-BE49-F238E27FC236}">
                <a16:creationId xmlns:a16="http://schemas.microsoft.com/office/drawing/2014/main" id="{91E4B82F-0642-D6E8-3C31-EF640757D5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2055" b="2055"/>
          <a:stretch/>
        </p:blipFill>
        <p:spPr>
          <a:xfrm>
            <a:off x="5918490" y="2530951"/>
            <a:ext cx="579437" cy="5556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77A8112-DC4D-A2EA-C5D0-F7540432D7FF}"/>
              </a:ext>
            </a:extLst>
          </p:cNvPr>
          <p:cNvSpPr txBox="1"/>
          <p:nvPr/>
        </p:nvSpPr>
        <p:spPr>
          <a:xfrm>
            <a:off x="6017527" y="2655555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ea typeface="Yu Gothic Medium" panose="020B0500000000000000" pitchFamily="34" charset="-128"/>
              </a:rPr>
              <a:t>EU</a:t>
            </a:r>
          </a:p>
        </p:txBody>
      </p:sp>
      <p:pic>
        <p:nvPicPr>
          <p:cNvPr id="10" name="Zástupný symbol obrázku 9" descr="Kousky puzzle obrys">
            <a:extLst>
              <a:ext uri="{FF2B5EF4-FFF2-40B4-BE49-F238E27FC236}">
                <a16:creationId xmlns:a16="http://schemas.microsoft.com/office/drawing/2014/main" id="{F04D57D4-A730-D520-C3D4-45FC8D929DFF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2055" b="2055"/>
          <a:stretch>
            <a:fillRect/>
          </a:stretch>
        </p:blipFill>
        <p:spPr>
          <a:xfrm>
            <a:off x="2964600" y="4760051"/>
            <a:ext cx="579917" cy="556084"/>
          </a:xfrm>
        </p:spPr>
      </p:pic>
      <p:pic>
        <p:nvPicPr>
          <p:cNvPr id="21" name="Grafický objekt 20" descr="Blockchain obrys">
            <a:extLst>
              <a:ext uri="{FF2B5EF4-FFF2-40B4-BE49-F238E27FC236}">
                <a16:creationId xmlns:a16="http://schemas.microsoft.com/office/drawing/2014/main" id="{AFCA62AF-D3BC-C9D1-EBD4-C1C8D9B5C8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51159" y="2472612"/>
            <a:ext cx="672307" cy="672307"/>
          </a:xfrm>
          <a:prstGeom prst="rect">
            <a:avLst/>
          </a:prstGeom>
        </p:spPr>
      </p:pic>
      <p:pic>
        <p:nvPicPr>
          <p:cNvPr id="12" name="Picture Placeholder 11" descr="Lightning bolt outline">
            <a:extLst>
              <a:ext uri="{FF2B5EF4-FFF2-40B4-BE49-F238E27FC236}">
                <a16:creationId xmlns:a16="http://schemas.microsoft.com/office/drawing/2014/main" id="{625B99A2-60F5-55CE-8C10-25EF2792020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2055" b="2055"/>
          <a:stretch>
            <a:fillRect/>
          </a:stretch>
        </p:blipFill>
        <p:spPr>
          <a:xfrm>
            <a:off x="9107777" y="2628285"/>
            <a:ext cx="579277" cy="555625"/>
          </a:xfrm>
        </p:spPr>
      </p:pic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15ED8976-B417-F9B0-5103-ED5834312242}"/>
              </a:ext>
            </a:extLst>
          </p:cNvPr>
          <p:cNvSpPr txBox="1">
            <a:spLocks/>
          </p:cNvSpPr>
          <p:nvPr/>
        </p:nvSpPr>
        <p:spPr>
          <a:xfrm>
            <a:off x="9343993" y="1164317"/>
            <a:ext cx="2406948" cy="411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22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74F7FD-5062-9CD9-4718-0349F73D1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7" y="2777810"/>
            <a:ext cx="10252367" cy="1842353"/>
          </a:xfrm>
        </p:spPr>
        <p:txBody>
          <a:bodyPr anchor="ctr"/>
          <a:lstStyle/>
          <a:p>
            <a:r>
              <a:rPr lang="en-US" sz="5400"/>
              <a:t>Offer your customers the best in modern intercoms</a:t>
            </a:r>
          </a:p>
        </p:txBody>
      </p:sp>
    </p:spTree>
    <p:extLst>
      <p:ext uri="{BB962C8B-B14F-4D97-AF65-F5344CB8AC3E}">
        <p14:creationId xmlns:p14="http://schemas.microsoft.com/office/powerpoint/2010/main" val="8202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9F7F7-D824-55A6-664B-057A239FD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CA435-8937-C321-7592-AC5BC80CF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8447810" cy="1269731"/>
          </a:xfrm>
        </p:spPr>
        <p:txBody>
          <a:bodyPr/>
          <a:lstStyle/>
          <a:p>
            <a:r>
              <a:rPr lang="cs-CZ"/>
              <a:t>IP benefits over </a:t>
            </a:r>
            <a:r>
              <a:rPr lang="en-GB"/>
              <a:t>2-wire</a:t>
            </a:r>
            <a:r>
              <a:rPr lang="cs-CZ"/>
              <a:t> network</a:t>
            </a:r>
            <a:r>
              <a:rPr lang="en-GB"/>
              <a:t>s: </a:t>
            </a:r>
            <a:r>
              <a:rPr lang="en-GB">
                <a:solidFill>
                  <a:schemeClr val="accent1"/>
                </a:solidFill>
              </a:rPr>
              <a:t>in detail</a:t>
            </a:r>
            <a:endParaRPr lang="en-US"/>
          </a:p>
        </p:txBody>
      </p:sp>
      <p:pic>
        <p:nvPicPr>
          <p:cNvPr id="18" name="Picture Placeholder 17" descr="Abstract mesh of blue lines and verticies">
            <a:extLst>
              <a:ext uri="{FF2B5EF4-FFF2-40B4-BE49-F238E27FC236}">
                <a16:creationId xmlns:a16="http://schemas.microsoft.com/office/drawing/2014/main" id="{BC25E1F7-DA7D-9095-D3ED-A24A34DA39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4" b="8434"/>
          <a:stretch>
            <a:fillRect/>
          </a:stretch>
        </p:blipFill>
        <p:spPr>
          <a:xfrm>
            <a:off x="8391525" y="1747838"/>
            <a:ext cx="3576638" cy="1528762"/>
          </a:xfrm>
        </p:spPr>
      </p:pic>
      <p:pic>
        <p:nvPicPr>
          <p:cNvPr id="7" name="Picture Placeholder 6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EC1B6086-0A45-263A-E560-DC835AC7BFF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7" b="16787"/>
          <a:stretch>
            <a:fillRect/>
          </a:stretch>
        </p:blipFill>
        <p:spPr>
          <a:xfrm>
            <a:off x="247650" y="1747838"/>
            <a:ext cx="3578225" cy="151447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76EB72-3A21-B3E3-0A09-2250A187371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05326" y="3434979"/>
            <a:ext cx="3209924" cy="2866233"/>
          </a:xfrm>
        </p:spPr>
        <p:txBody>
          <a:bodyPr/>
          <a:lstStyle/>
          <a:p>
            <a:r>
              <a:rPr lang="en-GB" b="1"/>
              <a:t>Long-term cost-effectiveness</a:t>
            </a:r>
            <a:endParaRPr lang="cs-CZ" b="1"/>
          </a:p>
          <a:p>
            <a:r>
              <a:rPr lang="en-GB" sz="1600"/>
              <a:t>F</a:t>
            </a:r>
            <a:r>
              <a:rPr lang="cs-CZ" sz="1600"/>
              <a:t>ewer cables</a:t>
            </a:r>
            <a:r>
              <a:rPr lang="en-GB" sz="1600"/>
              <a:t> </a:t>
            </a:r>
            <a:r>
              <a:rPr lang="en-US" sz="1600"/>
              <a:t>and maintenance requirements, plus easier upgrades = </a:t>
            </a:r>
            <a:r>
              <a:rPr lang="en-US" sz="1600" b="1">
                <a:solidFill>
                  <a:schemeClr val="accent1"/>
                </a:solidFill>
              </a:rPr>
              <a:t>lower overall costs</a:t>
            </a:r>
            <a:r>
              <a:rPr lang="en-GB" sz="1600"/>
              <a:t>, despite the more expensive installation. </a:t>
            </a:r>
          </a:p>
          <a:p>
            <a:r>
              <a:rPr lang="en-US" sz="1600"/>
              <a:t>2-wire systems may be cheaper initially, but wiring and hardware limitations mean that upgrading the system can </a:t>
            </a:r>
            <a:r>
              <a:rPr lang="en-US" sz="1600" b="1">
                <a:solidFill>
                  <a:schemeClr val="accent1"/>
                </a:solidFill>
              </a:rPr>
              <a:t>increase</a:t>
            </a:r>
            <a:r>
              <a:rPr lang="en-GB" sz="1600" b="1">
                <a:solidFill>
                  <a:schemeClr val="accent1"/>
                </a:solidFill>
              </a:rPr>
              <a:t> costs</a:t>
            </a:r>
            <a:r>
              <a:rPr lang="en-GB" sz="1600"/>
              <a:t>.</a:t>
            </a:r>
            <a:endParaRPr lang="cs-CZ" sz="16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106812-EDCF-ABE2-A96D-8E01E55365D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511373" y="3444947"/>
            <a:ext cx="3316760" cy="2736500"/>
          </a:xfrm>
        </p:spPr>
        <p:txBody>
          <a:bodyPr/>
          <a:lstStyle/>
          <a:p>
            <a:r>
              <a:rPr lang="en-GB" b="1"/>
              <a:t>Investment protection</a:t>
            </a:r>
          </a:p>
          <a:p>
            <a:r>
              <a:rPr lang="en-US" sz="1600"/>
              <a:t>Unlike 2-wire systems, IP continues to deliver. </a:t>
            </a:r>
            <a:endParaRPr lang="en-GB" sz="1600"/>
          </a:p>
          <a:p>
            <a:r>
              <a:rPr lang="cs-CZ" sz="1600"/>
              <a:t>With </a:t>
            </a:r>
            <a:r>
              <a:rPr lang="en-US" sz="1600"/>
              <a:t>continuous new firmware releases, IP systems offer a </a:t>
            </a:r>
            <a:r>
              <a:rPr lang="en-US" sz="1600" b="1">
                <a:solidFill>
                  <a:schemeClr val="accent1"/>
                </a:solidFill>
              </a:rPr>
              <a:t>future-proof solution.</a:t>
            </a:r>
          </a:p>
          <a:p>
            <a:r>
              <a:rPr lang="en-GB" sz="1600"/>
              <a:t>Projects can get </a:t>
            </a:r>
            <a:r>
              <a:rPr lang="cs-CZ" sz="1600"/>
              <a:t>enhanced new features and security patches</a:t>
            </a:r>
            <a:r>
              <a:rPr lang="en-GB" sz="1600"/>
              <a:t>, </a:t>
            </a:r>
            <a:r>
              <a:rPr lang="cs-CZ" sz="1600"/>
              <a:t>without additional costs.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E4149A4-4059-3B63-4FF2-FF500062AFF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3867" y="3444946"/>
            <a:ext cx="3345337" cy="2777143"/>
          </a:xfrm>
        </p:spPr>
        <p:txBody>
          <a:bodyPr/>
          <a:lstStyle/>
          <a:p>
            <a:r>
              <a:rPr lang="en-GB" b="1"/>
              <a:t>Easy m</a:t>
            </a:r>
            <a:r>
              <a:rPr lang="cs-CZ" b="1"/>
              <a:t>aintenance and updates</a:t>
            </a:r>
          </a:p>
          <a:p>
            <a:r>
              <a:rPr lang="en-GB" sz="1600"/>
              <a:t>IP-based</a:t>
            </a:r>
            <a:r>
              <a:rPr lang="cs-CZ" sz="1600"/>
              <a:t> systems can be </a:t>
            </a:r>
            <a:r>
              <a:rPr lang="cs-CZ" sz="1600" b="1">
                <a:solidFill>
                  <a:schemeClr val="accent1"/>
                </a:solidFill>
              </a:rPr>
              <a:t>remotely maintained, updated </a:t>
            </a:r>
            <a:r>
              <a:rPr lang="cs-CZ" sz="1600"/>
              <a:t>and</a:t>
            </a:r>
            <a:r>
              <a:rPr lang="cs-CZ" sz="1600" b="1">
                <a:solidFill>
                  <a:schemeClr val="accent1"/>
                </a:solidFill>
              </a:rPr>
              <a:t> configured</a:t>
            </a:r>
            <a:r>
              <a:rPr lang="cs-CZ" sz="1600"/>
              <a:t>, reducing the need for on-site maintenance. </a:t>
            </a:r>
            <a:endParaRPr lang="en-GB" sz="1600"/>
          </a:p>
          <a:p>
            <a:r>
              <a:rPr lang="en-GB" sz="1600"/>
              <a:t>2-wire systems require physical</a:t>
            </a:r>
            <a:r>
              <a:rPr lang="cs-CZ" sz="1600"/>
              <a:t> access to the syst</a:t>
            </a:r>
            <a:r>
              <a:rPr lang="en-GB" sz="1600"/>
              <a:t>e</a:t>
            </a:r>
            <a:r>
              <a:rPr lang="cs-CZ" sz="1600"/>
              <a:t>m, making it </a:t>
            </a:r>
            <a:r>
              <a:rPr lang="cs-CZ" sz="1600" b="1">
                <a:solidFill>
                  <a:schemeClr val="accent1"/>
                </a:solidFill>
              </a:rPr>
              <a:t>more time-consuming and costly</a:t>
            </a:r>
            <a:r>
              <a:rPr lang="cs-CZ" sz="1600"/>
              <a:t>.</a:t>
            </a:r>
          </a:p>
          <a:p>
            <a:endParaRPr lang="en-US"/>
          </a:p>
        </p:txBody>
      </p:sp>
      <p:pic>
        <p:nvPicPr>
          <p:cNvPr id="16" name="Picture Placeholder 15" descr="Close-up of graph on screen">
            <a:extLst>
              <a:ext uri="{FF2B5EF4-FFF2-40B4-BE49-F238E27FC236}">
                <a16:creationId xmlns:a16="http://schemas.microsoft.com/office/drawing/2014/main" id="{D00CD3A9-D5B7-53E0-7476-0479FE05AD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6" b="18256"/>
          <a:stretch>
            <a:fillRect/>
          </a:stretch>
        </p:blipFill>
        <p:spPr>
          <a:xfrm>
            <a:off x="4314825" y="1747838"/>
            <a:ext cx="3578225" cy="1514475"/>
          </a:xfrm>
        </p:spPr>
      </p:pic>
    </p:spTree>
    <p:extLst>
      <p:ext uri="{BB962C8B-B14F-4D97-AF65-F5344CB8AC3E}">
        <p14:creationId xmlns:p14="http://schemas.microsoft.com/office/powerpoint/2010/main" val="40348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7FDF3-4891-C851-8FC5-8A44CBE56F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Why choose 2N?</a:t>
            </a:r>
            <a:endParaRPr lang="en-US"/>
          </a:p>
        </p:txBody>
      </p:sp>
      <p:pic>
        <p:nvPicPr>
          <p:cNvPr id="7" name="Picture Placeholder 6" descr="A person and a child looking at a video call&#10;&#10;AI-generated content may be incorrect.">
            <a:extLst>
              <a:ext uri="{FF2B5EF4-FFF2-40B4-BE49-F238E27FC236}">
                <a16:creationId xmlns:a16="http://schemas.microsoft.com/office/drawing/2014/main" id="{F60405E7-512B-BDC1-07A4-6DC6863E786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5741" r="2574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B4730-B35D-D772-E2C2-36AA4AAA9E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4" y="4436646"/>
            <a:ext cx="3582444" cy="768015"/>
          </a:xfrm>
        </p:spPr>
        <p:txBody>
          <a:bodyPr/>
          <a:lstStyle/>
          <a:p>
            <a:r>
              <a:rPr lang="en-GB"/>
              <a:t>Your building deserves </a:t>
            </a:r>
            <a:r>
              <a:rPr lang="en-GB">
                <a:solidFill>
                  <a:schemeClr val="accent1"/>
                </a:solidFill>
              </a:rPr>
              <a:t>high-quality</a:t>
            </a:r>
            <a:r>
              <a:rPr lang="en-GB"/>
              <a:t> door control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49F68-6046-7D80-EFFD-6F81DB72AA6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5314982"/>
            <a:ext cx="3288971" cy="1034448"/>
          </a:xfrm>
        </p:spPr>
        <p:txBody>
          <a:bodyPr/>
          <a:lstStyle/>
          <a:p>
            <a:r>
              <a:rPr lang="en-GB"/>
              <a:t>Choose from a range of IP intercoms from an industry leader that prioritizes</a:t>
            </a:r>
            <a:r>
              <a:rPr lang="en-GB" b="1">
                <a:solidFill>
                  <a:schemeClr val="accent1"/>
                </a:solidFill>
              </a:rPr>
              <a:t> reliability and innovation</a:t>
            </a:r>
            <a:endParaRPr lang="en-US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4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5156EF-889B-2172-4272-03A0F812CF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6" y="4287245"/>
            <a:ext cx="3007255" cy="411163"/>
          </a:xfrm>
        </p:spPr>
        <p:txBody>
          <a:bodyPr/>
          <a:lstStyle/>
          <a:p>
            <a:r>
              <a:rPr lang="en-GB"/>
              <a:t>Integrate without limits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4E9C3-9AD2-A2B9-F452-CA4D70F824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71587" y="4287244"/>
            <a:ext cx="3007255" cy="411163"/>
          </a:xfrm>
        </p:spPr>
        <p:txBody>
          <a:bodyPr/>
          <a:lstStyle/>
          <a:p>
            <a:r>
              <a:rPr lang="en-GB"/>
              <a:t>Get multifunctional devices</a:t>
            </a:r>
            <a:endParaRPr lang="en-US"/>
          </a:p>
        </p:txBody>
      </p:sp>
      <p:pic>
        <p:nvPicPr>
          <p:cNvPr id="14" name="Picture Placeholder 13" descr="A satellite view of the earth&#10;&#10;AI-generated content may be incorrect.">
            <a:extLst>
              <a:ext uri="{FF2B5EF4-FFF2-40B4-BE49-F238E27FC236}">
                <a16:creationId xmlns:a16="http://schemas.microsoft.com/office/drawing/2014/main" id="{AEEEDCE3-CFA9-1B26-2952-3C8E33C563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8688" b="18688"/>
          <a:stretch>
            <a:fillRect/>
          </a:stretch>
        </p:blipFill>
        <p:spPr>
          <a:xfrm>
            <a:off x="4314825" y="301625"/>
            <a:ext cx="3578225" cy="3382963"/>
          </a:xfrm>
        </p:spPr>
      </p:pic>
      <p:pic>
        <p:nvPicPr>
          <p:cNvPr id="16" name="Picture Placeholder 15" descr="A blue neon lights on a black background&#10;&#10;AI-generated content may be incorrect.">
            <a:extLst>
              <a:ext uri="{FF2B5EF4-FFF2-40B4-BE49-F238E27FC236}">
                <a16:creationId xmlns:a16="http://schemas.microsoft.com/office/drawing/2014/main" id="{1C5C730A-C000-261A-AF04-F7FA7DCEE4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8674" b="18674"/>
          <a:stretch>
            <a:fillRect/>
          </a:stretch>
        </p:blipFill>
        <p:spPr>
          <a:xfrm>
            <a:off x="8391525" y="301625"/>
            <a:ext cx="3576638" cy="3382963"/>
          </a:xfrm>
        </p:spPr>
      </p:pic>
      <p:pic>
        <p:nvPicPr>
          <p:cNvPr id="12" name="Picture Placeholder 11" descr="A black and blue device with a circle&#10;&#10;AI-generated content may be incorrect.">
            <a:extLst>
              <a:ext uri="{FF2B5EF4-FFF2-40B4-BE49-F238E27FC236}">
                <a16:creationId xmlns:a16="http://schemas.microsoft.com/office/drawing/2014/main" id="{165C9054-3EB1-3CCB-7149-2E09766ADA7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18688" b="18688"/>
          <a:stretch>
            <a:fillRect/>
          </a:stretch>
        </p:blipFill>
        <p:spPr>
          <a:xfrm>
            <a:off x="247650" y="301625"/>
            <a:ext cx="3578225" cy="3382963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371607-0F66-FC5A-6407-B5C3B1CC96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3134" y="4283145"/>
            <a:ext cx="3007255" cy="411163"/>
          </a:xfrm>
        </p:spPr>
        <p:txBody>
          <a:bodyPr/>
          <a:lstStyle/>
          <a:p>
            <a:r>
              <a:rPr lang="en-US"/>
              <a:t>Meet the needs of any project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1D6883-01DE-D593-FEF8-52B0F22736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6" y="4727618"/>
            <a:ext cx="3007255" cy="1200329"/>
          </a:xfrm>
        </p:spPr>
        <p:txBody>
          <a:bodyPr/>
          <a:lstStyle/>
          <a:p>
            <a:r>
              <a:rPr lang="en-GB" sz="18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We build our devices on open protocols, partner with over 200 leading brands, and make easy integration a priority</a:t>
            </a:r>
            <a:endParaRPr lang="en-US" sz="1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D84C72-02E5-9A23-30A5-D3C0DE2CA15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727617"/>
            <a:ext cx="3007255" cy="1200329"/>
          </a:xfrm>
        </p:spPr>
        <p:txBody>
          <a:bodyPr/>
          <a:lstStyle/>
          <a:p>
            <a:r>
              <a:rPr lang="en-GB" sz="18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Combine audio, video, and a reader in a single device that also supports several access methods</a:t>
            </a:r>
            <a:endParaRPr lang="en-US" sz="1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579BFE-8B07-499D-487C-88D5B10BC5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3158" y="4890581"/>
            <a:ext cx="3007255" cy="1200329"/>
          </a:xfrm>
        </p:spPr>
        <p:txBody>
          <a:bodyPr/>
          <a:lstStyle/>
          <a:p>
            <a:r>
              <a:rPr lang="en-GB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You need flexibility, and we have a wide range of flexible devices that suit every vertical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7B47A-6802-305F-79C4-1DA4ABB99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07D88A-EAA7-076B-7C2A-6719E4B38B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127357"/>
            <a:ext cx="3007255" cy="411163"/>
          </a:xfrm>
        </p:spPr>
        <p:txBody>
          <a:bodyPr/>
          <a:lstStyle/>
          <a:p>
            <a:r>
              <a:rPr lang="en-GB"/>
              <a:t>Rely on true innovators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665DD-2120-310C-908F-BD6E0D4710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71587" y="3838670"/>
            <a:ext cx="3007255" cy="699850"/>
          </a:xfrm>
        </p:spPr>
        <p:txBody>
          <a:bodyPr/>
          <a:lstStyle/>
          <a:p>
            <a:r>
              <a:rPr lang="en-GB"/>
              <a:t>For new builds &amp; retrofits</a:t>
            </a:r>
            <a:endParaRPr lang="en-US"/>
          </a:p>
        </p:txBody>
      </p:sp>
      <p:pic>
        <p:nvPicPr>
          <p:cNvPr id="14" name="Picture Placeholder 13" descr="A close-up of a person shaking hands&#10;&#10;AI-generated content may be incorrect.">
            <a:extLst>
              <a:ext uri="{FF2B5EF4-FFF2-40B4-BE49-F238E27FC236}">
                <a16:creationId xmlns:a16="http://schemas.microsoft.com/office/drawing/2014/main" id="{01F842AA-11BD-C6B2-4D65-80F196DC14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8688" b="18688"/>
          <a:stretch>
            <a:fillRect/>
          </a:stretch>
        </p:blipFill>
        <p:spPr>
          <a:xfrm>
            <a:off x="4314825" y="301625"/>
            <a:ext cx="3578225" cy="3382963"/>
          </a:xfrm>
        </p:spPr>
      </p:pic>
      <p:pic>
        <p:nvPicPr>
          <p:cNvPr id="16" name="Picture Placeholder 15" descr="A person standing next to a door&#10;&#10;AI-generated content may be incorrect.">
            <a:extLst>
              <a:ext uri="{FF2B5EF4-FFF2-40B4-BE49-F238E27FC236}">
                <a16:creationId xmlns:a16="http://schemas.microsoft.com/office/drawing/2014/main" id="{575FC600-A43F-5763-AB6C-3257888E77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8674" b="18674"/>
          <a:stretch>
            <a:fillRect/>
          </a:stretch>
        </p:blipFill>
        <p:spPr>
          <a:xfrm>
            <a:off x="8391525" y="301625"/>
            <a:ext cx="3576638" cy="3382963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714218-A37F-9C6A-FE5B-46BC5893AEF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2908" y="4127357"/>
            <a:ext cx="3007255" cy="411163"/>
          </a:xfrm>
        </p:spPr>
        <p:txBody>
          <a:bodyPr/>
          <a:lstStyle/>
          <a:p>
            <a:r>
              <a:rPr lang="en-GB"/>
              <a:t>Prioritize cybersecurity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F4D720-3C8E-8B5B-ED24-762F293591B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6" y="4727618"/>
            <a:ext cx="3007255" cy="1200329"/>
          </a:xfrm>
        </p:spPr>
        <p:txBody>
          <a:bodyPr/>
          <a:lstStyle/>
          <a:p>
            <a:r>
              <a:rPr lang="en-GB" sz="18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Collaborate with the company that launched the world’s first IP intercom – and that’s kept innovating ever since</a:t>
            </a:r>
            <a:endParaRPr lang="en-US" sz="1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F44DB2-959B-ECE1-439D-C691986D535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686455"/>
            <a:ext cx="3007255" cy="1569490"/>
          </a:xfrm>
        </p:spPr>
        <p:txBody>
          <a:bodyPr/>
          <a:lstStyle/>
          <a:p>
            <a:r>
              <a:rPr lang="en-GB" sz="18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Advanced intercoms that are the perfect fit for modern newbuilds – but also work in retrofit projects with tricky cabling requirements.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6683D9-2E64-3359-0BE3-B23BD56FBC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3158" y="4727619"/>
            <a:ext cx="3007255" cy="1200329"/>
          </a:xfrm>
        </p:spPr>
        <p:txBody>
          <a:bodyPr/>
          <a:lstStyle/>
          <a:p>
            <a:r>
              <a:rPr lang="en-US" sz="1800">
                <a:latin typeface="+mj-lt"/>
              </a:rPr>
              <a:t>An ISO 27001-certified company, cybersecurity is our priority. We design</a:t>
            </a:r>
            <a:r>
              <a:rPr lang="cs-CZ" sz="1800">
                <a:latin typeface="+mj-lt"/>
              </a:rPr>
              <a:t> </a:t>
            </a:r>
            <a:r>
              <a:rPr lang="en-GB" sz="1800">
                <a:latin typeface="+mj-lt"/>
              </a:rPr>
              <a:t>intercoms </a:t>
            </a:r>
            <a:r>
              <a:rPr lang="en-US" sz="1800">
                <a:latin typeface="+mj-lt"/>
              </a:rPr>
              <a:t>based on proven security models such as Axis' ASDM</a:t>
            </a:r>
            <a:endParaRPr lang="en-GB"/>
          </a:p>
        </p:txBody>
      </p:sp>
      <p:pic>
        <p:nvPicPr>
          <p:cNvPr id="20" name="Picture 2" descr="ISO 27001, icons, hand">
            <a:extLst>
              <a:ext uri="{FF2B5EF4-FFF2-40B4-BE49-F238E27FC236}">
                <a16:creationId xmlns:a16="http://schemas.microsoft.com/office/drawing/2014/main" id="{15E209DF-6BDD-754D-BA19-7869B746CA09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05" r="18605"/>
          <a:stretch>
            <a:fillRect/>
          </a:stretch>
        </p:blipFill>
        <p:spPr bwMode="auto">
          <a:xfrm>
            <a:off x="247650" y="301625"/>
            <a:ext cx="3578225" cy="3382963"/>
          </a:xfrm>
          <a:prstGeom prst="round2SameRect">
            <a:avLst>
              <a:gd name="adj1" fmla="val 6587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535E1-F5AB-9CC9-6CAB-6DD947CE3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825E68-F1DC-78C2-D1C2-2638D33624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127357"/>
            <a:ext cx="3007255" cy="411163"/>
          </a:xfrm>
        </p:spPr>
        <p:txBody>
          <a:bodyPr/>
          <a:lstStyle/>
          <a:p>
            <a:r>
              <a:rPr lang="en-GB"/>
              <a:t>European quality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F7160-498B-3338-445C-E1582341BC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71587" y="4127356"/>
            <a:ext cx="3007255" cy="411163"/>
          </a:xfrm>
        </p:spPr>
        <p:txBody>
          <a:bodyPr/>
          <a:lstStyle/>
          <a:p>
            <a:r>
              <a:rPr lang="en-GB"/>
              <a:t>5-year warranty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A73A9D-299D-68A6-B3E4-3B65BE8872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3134" y="4316454"/>
            <a:ext cx="3007255" cy="411163"/>
          </a:xfrm>
        </p:spPr>
        <p:txBody>
          <a:bodyPr/>
          <a:lstStyle/>
          <a:p>
            <a:r>
              <a:rPr lang="en-GB"/>
              <a:t>No need for SIP servers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AB0BC8-72A5-8630-19B5-9115470F79F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6" y="4727618"/>
            <a:ext cx="3007255" cy="1200329"/>
          </a:xfrm>
        </p:spPr>
        <p:txBody>
          <a:bodyPr/>
          <a:lstStyle/>
          <a:p>
            <a:r>
              <a:rPr lang="en-GB" sz="18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Designed and manufactured in Europe using high-quality components, with strong reliability in mind</a:t>
            </a:r>
            <a:endParaRPr lang="en-US" sz="1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D642A2-3FCB-7136-9E45-F7BC2EF36F8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727617"/>
            <a:ext cx="3007255" cy="1200329"/>
          </a:xfrm>
        </p:spPr>
        <p:txBody>
          <a:bodyPr/>
          <a:lstStyle/>
          <a:p>
            <a:r>
              <a:rPr lang="en-GB"/>
              <a:t>Our intercoms are Built to Last. The 5-year warranty, standard on all hardware,  reflects our commitment to high-quality, reliable tech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F090A6-9F12-4DB9-36CE-93BCAA6AC08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3158" y="4759318"/>
            <a:ext cx="3007255" cy="1200329"/>
          </a:xfrm>
        </p:spPr>
        <p:txBody>
          <a:bodyPr/>
          <a:lstStyle/>
          <a:p>
            <a:r>
              <a:rPr lang="en-GB" sz="18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2N IP intercoms work as standalone devices and support direct SIP calls</a:t>
            </a:r>
            <a:endParaRPr lang="en-US" sz="1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Zástupný symbol obrázku 49" descr="Obsah obrázku světlo, snímek obrazovky, Grafika, tma&#10;&#10;Popis byl vytvořen automaticky">
            <a:extLst>
              <a:ext uri="{FF2B5EF4-FFF2-40B4-BE49-F238E27FC236}">
                <a16:creationId xmlns:a16="http://schemas.microsoft.com/office/drawing/2014/main" id="{F07F683A-5486-A784-5F4D-A7641CB436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15" r="13815"/>
          <a:stretch>
            <a:fillRect/>
          </a:stretch>
        </p:blipFill>
        <p:spPr>
          <a:xfrm>
            <a:off x="8391525" y="301625"/>
            <a:ext cx="3576638" cy="3382963"/>
          </a:xfrm>
        </p:spPr>
      </p:pic>
      <p:pic>
        <p:nvPicPr>
          <p:cNvPr id="23" name="Picture Placeholder 22" descr="A blue neon sign with a black background&#10;&#10;AI-generated content may be incorrect.">
            <a:extLst>
              <a:ext uri="{FF2B5EF4-FFF2-40B4-BE49-F238E27FC236}">
                <a16:creationId xmlns:a16="http://schemas.microsoft.com/office/drawing/2014/main" id="{E7153C7A-2835-8534-A2EE-81EB8C545A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2" b="5922"/>
          <a:stretch>
            <a:fillRect/>
          </a:stretch>
        </p:blipFill>
        <p:spPr>
          <a:xfrm>
            <a:off x="4314825" y="301625"/>
            <a:ext cx="3578225" cy="3382963"/>
          </a:xfrm>
        </p:spPr>
      </p:pic>
      <p:pic>
        <p:nvPicPr>
          <p:cNvPr id="25" name="Picture Placeholder 24" descr="A close-up of a black rectangular object&#10;&#10;AI-generated content may be incorrect.">
            <a:extLst>
              <a:ext uri="{FF2B5EF4-FFF2-40B4-BE49-F238E27FC236}">
                <a16:creationId xmlns:a16="http://schemas.microsoft.com/office/drawing/2014/main" id="{721CBA5A-45D8-D639-D98B-87022E3FE46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" b="2728"/>
          <a:stretch>
            <a:fillRect/>
          </a:stretch>
        </p:blipFill>
        <p:spPr>
          <a:xfrm>
            <a:off x="247650" y="301625"/>
            <a:ext cx="3578225" cy="3382963"/>
          </a:xfrm>
        </p:spPr>
      </p:pic>
    </p:spTree>
    <p:extLst>
      <p:ext uri="{BB962C8B-B14F-4D97-AF65-F5344CB8AC3E}">
        <p14:creationId xmlns:p14="http://schemas.microsoft.com/office/powerpoint/2010/main" val="222297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73739-CF2F-BDAD-FCEF-A7E53E364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4706813" cy="1967819"/>
          </a:xfrm>
        </p:spPr>
        <p:txBody>
          <a:bodyPr/>
          <a:lstStyle/>
          <a:p>
            <a:r>
              <a:rPr lang="en-GB"/>
              <a:t>M</a:t>
            </a:r>
            <a:r>
              <a:rPr lang="en-US" err="1"/>
              <a:t>eet</a:t>
            </a:r>
            <a:r>
              <a:rPr lang="en-US"/>
              <a:t> new cybersecurity  requirements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4DDBFC0-FC25-167D-EAAE-4EECEBD8D6EE}"/>
              </a:ext>
            </a:extLst>
          </p:cNvPr>
          <p:cNvSpPr>
            <a:spLocks noGrp="1" noChangeArrowheads="1"/>
          </p:cNvSpPr>
          <p:nvPr>
            <p:ph type="body" sz="quarter" idx="25"/>
          </p:nvPr>
        </p:nvSpPr>
        <p:spPr bwMode="auto">
          <a:xfrm>
            <a:off x="223775" y="2811518"/>
            <a:ext cx="4823354" cy="3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</a:rPr>
              <a:t>Secure boot: 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SW authenticity verified by HW from 2N production</a:t>
            </a:r>
          </a:p>
          <a:p>
            <a:pPr marL="285750" marR="0" lvl="0" indent="-285750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</a:rPr>
              <a:t>Secure storage: 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All data encrypted (config, directory, certificates)</a:t>
            </a:r>
          </a:p>
          <a:p>
            <a:pPr marL="285750" marR="0" lvl="0" indent="-285750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</a:rPr>
              <a:t>Signed firmware: 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Only 2N-signed OS accepted</a:t>
            </a:r>
          </a:p>
          <a:p>
            <a:pPr marL="285750" marR="0" lvl="0" indent="-285750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</a:rPr>
              <a:t>Password policy: 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Forced change during setup</a:t>
            </a:r>
          </a:p>
          <a:p>
            <a:pPr marL="285750" marR="0" lvl="0" indent="-285750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</a:rPr>
              <a:t>No extra interfaces: 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Production interfaces disabled post-setup</a:t>
            </a:r>
          </a:p>
          <a:p>
            <a:pPr marL="285750" marR="0" lvl="0" indent="-285750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</a:rPr>
              <a:t>Secure communication: 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HTTPS, SIPS, SRTP, TLS 1.2, 112+ bit keys</a:t>
            </a:r>
          </a:p>
          <a:p>
            <a:pPr marL="285750" marR="0" lvl="0" indent="-285750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</a:rPr>
              <a:t>No known vulnerabilities: 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Aligned with 2N R&amp;D and vulnerability policies</a:t>
            </a:r>
          </a:p>
        </p:txBody>
      </p:sp>
      <p:pic>
        <p:nvPicPr>
          <p:cNvPr id="15" name="Picture 14" descr="A red light with text on it&#10;&#10;AI-generated content may be incorrect.">
            <a:extLst>
              <a:ext uri="{FF2B5EF4-FFF2-40B4-BE49-F238E27FC236}">
                <a16:creationId xmlns:a16="http://schemas.microsoft.com/office/drawing/2014/main" id="{45FF58EB-36A8-080A-3971-1142B1620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tro Slides">
  <a:themeElements>
    <a:clrScheme name="Custom 2">
      <a:dk1>
        <a:srgbClr val="FFFFFF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2.xml><?xml version="1.0" encoding="utf-8"?>
<a:theme xmlns:a="http://schemas.openxmlformats.org/drawingml/2006/main" name="Small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3.xml><?xml version="1.0" encoding="utf-8"?>
<a:theme xmlns:a="http://schemas.openxmlformats.org/drawingml/2006/main" name="Big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4.xml><?xml version="1.0" encoding="utf-8"?>
<a:theme xmlns:a="http://schemas.openxmlformats.org/drawingml/2006/main" name="Listings + Text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5.xml><?xml version="1.0" encoding="utf-8"?>
<a:theme xmlns:a="http://schemas.openxmlformats.org/drawingml/2006/main" name="1_Listings + Texts">
  <a:themeElements>
    <a:clrScheme name="Custom 2">
      <a:dk1>
        <a:srgbClr val="FFFFFF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6.xml><?xml version="1.0" encoding="utf-8"?>
<a:theme xmlns:a="http://schemas.openxmlformats.org/drawingml/2006/main" name="Outro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7.xml><?xml version="1.0" encoding="utf-8"?>
<a:theme xmlns:a="http://schemas.openxmlformats.org/drawingml/2006/main" name="1_Office Theme">
  <a:themeElements>
    <a:clrScheme name="2N Telekomunikace">
      <a:dk1>
        <a:srgbClr val="171717"/>
      </a:dk1>
      <a:lt1>
        <a:srgbClr val="F8F8F8"/>
      </a:lt1>
      <a:dk2>
        <a:srgbClr val="05375D"/>
      </a:dk2>
      <a:lt2>
        <a:srgbClr val="005597"/>
      </a:lt2>
      <a:accent1>
        <a:srgbClr val="05375D"/>
      </a:accent1>
      <a:accent2>
        <a:srgbClr val="5D57A7"/>
      </a:accent2>
      <a:accent3>
        <a:srgbClr val="CB4F9B"/>
      </a:accent3>
      <a:accent4>
        <a:srgbClr val="F15082"/>
      </a:accent4>
      <a:accent5>
        <a:srgbClr val="FF813D"/>
      </a:accent5>
      <a:accent6>
        <a:srgbClr val="FAC901"/>
      </a:accent6>
      <a:hlink>
        <a:srgbClr val="D3EBFF"/>
      </a:hlink>
      <a:folHlink>
        <a:srgbClr val="27A0FE"/>
      </a:folHlink>
    </a:clrScheme>
    <a:fontScheme name="Verdana">
      <a:majorFont>
        <a:latin typeface="Segoe UI Semibold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8703d3c-b907-432f-b066-88f7af9ca3af}" enabled="0" method="" siteId="{78703d3c-b907-432f-b066-88f7af9ca3a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36</Slides>
  <Notes>18</Notes>
  <HiddenSlides>0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Intro Slides</vt:lpstr>
      <vt:lpstr>Small Images + Text</vt:lpstr>
      <vt:lpstr>Big Images + Text</vt:lpstr>
      <vt:lpstr>Listings + Texts</vt:lpstr>
      <vt:lpstr>1_Listings + Texts</vt:lpstr>
      <vt:lpstr>Outro Slides</vt:lpstr>
      <vt:lpstr>1_Office Theme</vt:lpstr>
      <vt:lpstr>2N IP Intercoms Secure, reliable, futureproof</vt:lpstr>
      <vt:lpstr>Why choose IP?</vt:lpstr>
      <vt:lpstr>IP benefits over 2-wire networks: in detail</vt:lpstr>
      <vt:lpstr>IP benefits over 2-wire networks: in detail</vt:lpstr>
      <vt:lpstr>Why choose 2N?</vt:lpstr>
      <vt:lpstr>PowerPoint Presentation</vt:lpstr>
      <vt:lpstr>PowerPoint Presentation</vt:lpstr>
      <vt:lpstr>PowerPoint Presentation</vt:lpstr>
      <vt:lpstr>Meet new cybersecurity  requirements</vt:lpstr>
      <vt:lpstr>Ensuring access &amp; motion. For all.</vt:lpstr>
      <vt:lpstr>Intercoms that secure  any entrance</vt:lpstr>
      <vt:lpstr>Intercoms ready for easy integration</vt:lpstr>
      <vt:lpstr>The 2N portfolio</vt:lpstr>
      <vt:lpstr>2N IP Style</vt:lpstr>
      <vt:lpstr>PowerPoint Presentation</vt:lpstr>
      <vt:lpstr>2N IP Style  features </vt:lpstr>
      <vt:lpstr>2N IP Style  features </vt:lpstr>
      <vt:lpstr>2N IP Style features </vt:lpstr>
      <vt:lpstr>2N IP Verso 2.0</vt:lpstr>
      <vt:lpstr>PowerPoint Presentation</vt:lpstr>
      <vt:lpstr>2N IP Verso 2.0 features </vt:lpstr>
      <vt:lpstr>2N IP Force 2.0 </vt:lpstr>
      <vt:lpstr>2N IP Force 2.0 features </vt:lpstr>
      <vt:lpstr>5MPx camera</vt:lpstr>
      <vt:lpstr>2N IP Force 2.0 features </vt:lpstr>
      <vt:lpstr>2N IP Safety</vt:lpstr>
      <vt:lpstr>2N IP One</vt:lpstr>
      <vt:lpstr>PowerPoint Presentation</vt:lpstr>
      <vt:lpstr>2N IP One  features </vt:lpstr>
      <vt:lpstr>2N IP One features </vt:lpstr>
      <vt:lpstr>2N IP Solo</vt:lpstr>
      <vt:lpstr>2N IP Base</vt:lpstr>
      <vt:lpstr>2N IP Uni</vt:lpstr>
      <vt:lpstr>2N IP Audio Kit</vt:lpstr>
      <vt:lpstr>Key takeaways: Why choose 2N IP intercoms</vt:lpstr>
      <vt:lpstr>Offer your customers the best in modern intercoms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 Answering Units</dc:title>
  <dc:creator>Anna Petrušková - 2N</dc:creator>
  <cp:revision>2</cp:revision>
  <dcterms:created xsi:type="dcterms:W3CDTF">2022-10-14T06:28:02Z</dcterms:created>
  <dcterms:modified xsi:type="dcterms:W3CDTF">2025-06-03T06:58:57Z</dcterms:modified>
</cp:coreProperties>
</file>